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1529" r:id="rId2"/>
    <p:sldId id="1530" r:id="rId3"/>
    <p:sldId id="1531" r:id="rId4"/>
    <p:sldId id="1532" r:id="rId5"/>
    <p:sldId id="1533" r:id="rId6"/>
    <p:sldId id="1534" r:id="rId7"/>
    <p:sldId id="1535" r:id="rId8"/>
    <p:sldId id="1536" r:id="rId9"/>
    <p:sldId id="1537" r:id="rId10"/>
    <p:sldId id="1538" r:id="rId11"/>
    <p:sldId id="1539" r:id="rId12"/>
    <p:sldId id="1540" r:id="rId13"/>
    <p:sldId id="1541" r:id="rId14"/>
    <p:sldId id="1542" r:id="rId15"/>
    <p:sldId id="1543" r:id="rId16"/>
  </p:sldIdLst>
  <p:sldSz cx="10058400" cy="7772400"/>
  <p:notesSz cx="7010400" cy="9296400"/>
  <p:defaultTextStyle>
    <a:defPPr>
      <a:defRPr lang="en-US"/>
    </a:defPPr>
    <a:lvl1pPr algn="l" defTabSz="101675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507585" indent="-50760" algn="l" defTabSz="101675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1016755" indent="-103104" algn="l" defTabSz="101675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525925" indent="-155446" algn="l" defTabSz="101675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2035097" indent="-207793" algn="l" defTabSz="101675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4129" algn="l" defTabSz="913652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0955" algn="l" defTabSz="913652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197781" algn="l" defTabSz="913652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4607" algn="l" defTabSz="913652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2" pos="4128" userDrawn="1">
          <p15:clr>
            <a:srgbClr val="A4A3A4"/>
          </p15:clr>
        </p15:guide>
        <p15:guide id="3" pos="2064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17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5" autoAdjust="0"/>
    <p:restoredTop sz="79923" autoAdjust="0"/>
  </p:normalViewPr>
  <p:slideViewPr>
    <p:cSldViewPr>
      <p:cViewPr varScale="1">
        <p:scale>
          <a:sx n="58" d="100"/>
          <a:sy n="58" d="100"/>
        </p:scale>
        <p:origin x="1440" y="40"/>
      </p:cViewPr>
      <p:guideLst>
        <p:guide orient="horz" pos="144"/>
        <p:guide pos="4128"/>
        <p:guide pos="2064"/>
        <p:guide orient="horz" pos="3120"/>
        <p:guide orient="horz" pos="1732"/>
      </p:guideLst>
    </p:cSldViewPr>
  </p:slideViewPr>
  <p:outlineViewPr>
    <p:cViewPr>
      <p:scale>
        <a:sx n="33" d="100"/>
        <a:sy n="33" d="100"/>
      </p:scale>
      <p:origin x="0" y="-9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477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12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>
              <a:defRPr sz="1200"/>
            </a:lvl1pPr>
          </a:lstStyle>
          <a:p>
            <a:fld id="{D5194B46-227B-4926-B5EC-BB992E740E4A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698500"/>
            <a:ext cx="4508500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0" rIns="93160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0" tIns="46580" rIns="93160" bIns="465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>
              <a:defRPr sz="1200"/>
            </a:lvl1pPr>
          </a:lstStyle>
          <a:p>
            <a:fld id="{AEE57190-A8EA-4083-87C5-04CAFC9F56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9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25" algn="l" defTabSz="913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52" algn="l" defTabSz="913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478" algn="l" defTabSz="913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02" algn="l" defTabSz="913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129" algn="l" defTabSz="913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55" algn="l" defTabSz="913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81" algn="l" defTabSz="913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07" algn="l" defTabSz="913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F60E-FBE5-4AB9-8D63-2A533C2A69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918A-B295-4638-9372-28765F25A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8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F60E-FBE5-4AB9-8D63-2A533C2A69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918A-B295-4638-9372-28765F25A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2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F60E-FBE5-4AB9-8D63-2A533C2A69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918A-B295-4638-9372-28765F25A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7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F60E-FBE5-4AB9-8D63-2A533C2A69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918A-B295-4638-9372-28765F25A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1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F60E-FBE5-4AB9-8D63-2A533C2A69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918A-B295-4638-9372-28765F25A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1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F60E-FBE5-4AB9-8D63-2A533C2A69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918A-B295-4638-9372-28765F25A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7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F60E-FBE5-4AB9-8D63-2A533C2A69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918A-B295-4638-9372-28765F25A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9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F60E-FBE5-4AB9-8D63-2A533C2A69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918A-B295-4638-9372-28765F25A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3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F60E-FBE5-4AB9-8D63-2A533C2A69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918A-B295-4638-9372-28765F25A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4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F60E-FBE5-4AB9-8D63-2A533C2A69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918A-B295-4638-9372-28765F25A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6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F60E-FBE5-4AB9-8D63-2A533C2A69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0918A-B295-4638-9372-28765F25A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3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fld id="{68AAF60E-FBE5-4AB9-8D63-2A533C2A694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05840" fontAlgn="auto">
                <a:spcBef>
                  <a:spcPts val="0"/>
                </a:spcBef>
                <a:spcAft>
                  <a:spcPts val="0"/>
                </a:spcAft>
              </a:pPr>
              <a:t>6/22/2017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fld id="{9F60918A-B295-4638-9372-28765F25A5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0584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59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005840" rtl="0" eaLnBrk="1" latinLnBrk="0" hangingPunct="1"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1005840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defTabSz="1005840" rtl="0" eaLnBrk="1" latinLnBrk="0" hangingPunct="1">
        <a:spcBef>
          <a:spcPct val="20000"/>
        </a:spcBef>
        <a:buFont typeface="Arial" pitchFamily="34" charset="0"/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print"/>
          <a:srcRect t="22873" b="35539"/>
          <a:stretch>
            <a:fillRect/>
          </a:stretch>
        </p:blipFill>
        <p:spPr>
          <a:xfrm>
            <a:off x="2346960" y="152400"/>
            <a:ext cx="5216563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134" y="1219200"/>
            <a:ext cx="8549640" cy="1617028"/>
          </a:xfrm>
        </p:spPr>
        <p:txBody>
          <a:bodyPr/>
          <a:lstStyle/>
          <a:p>
            <a:r>
              <a:rPr lang="en-US" dirty="0" smtClean="0"/>
              <a:t>The Layered Approach</a:t>
            </a:r>
            <a:endParaRPr lang="en-US" dirty="0"/>
          </a:p>
        </p:txBody>
      </p:sp>
      <p:pic>
        <p:nvPicPr>
          <p:cNvPr id="5" name="Picture 4" descr="Brockton_StreetView r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127" y="2545080"/>
            <a:ext cx="8056227" cy="3855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73960" y="6624488"/>
            <a:ext cx="1005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Rob May</a:t>
            </a:r>
          </a:p>
          <a:p>
            <a:pPr algn="ctr"/>
            <a:r>
              <a:rPr lang="en-US" b="1" dirty="0"/>
              <a:t>Director of Planning &amp; Economic Development</a:t>
            </a:r>
          </a:p>
          <a:p>
            <a:pPr algn="ctr"/>
            <a:r>
              <a:rPr lang="en-US" b="1" dirty="0"/>
              <a:t>City of Brockton</a:t>
            </a:r>
          </a:p>
        </p:txBody>
      </p:sp>
    </p:spTree>
    <p:extLst>
      <p:ext uri="{BB962C8B-B14F-4D97-AF65-F5344CB8AC3E}">
        <p14:creationId xmlns:p14="http://schemas.microsoft.com/office/powerpoint/2010/main" val="31817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40880" y="1036320"/>
            <a:ext cx="2766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Activating Public Space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449580"/>
            <a:ext cx="4820496" cy="6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05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40880" y="1036320"/>
            <a:ext cx="27660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City Hall Plaza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" y="1036320"/>
            <a:ext cx="6377305" cy="588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872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40880" y="1036320"/>
            <a:ext cx="2766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Kresge Site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" y="1036320"/>
            <a:ext cx="6016580" cy="519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42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40880" y="1036320"/>
            <a:ext cx="27660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solidFill>
                  <a:prstClr val="black"/>
                </a:solidFill>
                <a:latin typeface="Calibri"/>
              </a:rPr>
              <a:t>EnterprisePlaza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1" y="1120140"/>
            <a:ext cx="6022481" cy="561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11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40880" y="1036320"/>
            <a:ext cx="276606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180" dirty="0">
                <a:solidFill>
                  <a:prstClr val="black"/>
                </a:solidFill>
                <a:latin typeface="Calibri"/>
              </a:rPr>
              <a:t>Downtown Clean, Green and Safe Program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" y="365760"/>
            <a:ext cx="6008241" cy="68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53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Chdc03\User$\rmay\My Pictures\Farmers Market\20150710_125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040" y="2880360"/>
            <a:ext cx="3576320" cy="2011680"/>
          </a:xfrm>
          <a:prstGeom prst="rect">
            <a:avLst/>
          </a:prstGeom>
          <a:noFill/>
        </p:spPr>
      </p:pic>
      <p:pic>
        <p:nvPicPr>
          <p:cNvPr id="6147" name="Picture 3" descr="\\Chdc03\User$\rmay\My Pictures\StamfordDowntownAmbassadors-250x1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" y="701040"/>
            <a:ext cx="2619375" cy="1833563"/>
          </a:xfrm>
          <a:prstGeom prst="rect">
            <a:avLst/>
          </a:prstGeom>
          <a:noFill/>
        </p:spPr>
      </p:pic>
      <p:pic>
        <p:nvPicPr>
          <p:cNvPr id="6151" name="Picture 7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760" y="4640580"/>
            <a:ext cx="3897630" cy="2598420"/>
          </a:xfrm>
          <a:prstGeom prst="rect">
            <a:avLst/>
          </a:prstGeom>
          <a:noFill/>
        </p:spPr>
      </p:pic>
      <p:pic>
        <p:nvPicPr>
          <p:cNvPr id="6149" name="Picture 5" descr="Image result for downtown cle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7960" y="5059681"/>
            <a:ext cx="2965133" cy="2362693"/>
          </a:xfrm>
          <a:prstGeom prst="rect">
            <a:avLst/>
          </a:prstGeom>
          <a:noFill/>
        </p:spPr>
      </p:pic>
      <p:pic>
        <p:nvPicPr>
          <p:cNvPr id="6153" name="Picture 9" descr="Image result for downtown cle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5940" y="533400"/>
            <a:ext cx="4090416" cy="2011680"/>
          </a:xfrm>
          <a:prstGeom prst="rect">
            <a:avLst/>
          </a:prstGeom>
          <a:noFill/>
        </p:spPr>
      </p:pic>
      <p:pic>
        <p:nvPicPr>
          <p:cNvPr id="6155" name="Picture 11" descr="Image result for plaza conce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" y="2712721"/>
            <a:ext cx="5113020" cy="1739123"/>
          </a:xfrm>
          <a:prstGeom prst="rect">
            <a:avLst/>
          </a:prstGeom>
          <a:noFill/>
        </p:spPr>
      </p:pic>
      <p:pic>
        <p:nvPicPr>
          <p:cNvPr id="6157" name="Picture 13" descr="Image result for public 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6620" y="868680"/>
            <a:ext cx="2011680" cy="150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014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Chdc03\User$\rmay\Downtown Drawings\Centre and Main_e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1" y="533400"/>
            <a:ext cx="4970294" cy="2849880"/>
          </a:xfrm>
          <a:prstGeom prst="rect">
            <a:avLst/>
          </a:prstGeom>
          <a:noFill/>
        </p:spPr>
      </p:pic>
      <p:pic>
        <p:nvPicPr>
          <p:cNvPr id="7171" name="Picture 3" descr="\\Chdc03\User$\rmay\Downtown Drawings\elm and 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920" y="2964180"/>
            <a:ext cx="5029200" cy="2750578"/>
          </a:xfrm>
          <a:prstGeom prst="rect">
            <a:avLst/>
          </a:prstGeom>
          <a:noFill/>
        </p:spPr>
      </p:pic>
      <p:pic>
        <p:nvPicPr>
          <p:cNvPr id="7172" name="Picture 4" descr="\\Chdc03\User$\rmay\MassDevelopment\Gateway Cities Transformative Initiative\Downtown Revitalziation Plan\Draft Plans\FD Ave_night scene w filter_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1" y="4724400"/>
            <a:ext cx="5011746" cy="2598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59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79" y="365760"/>
            <a:ext cx="6032213" cy="714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40880" y="1036320"/>
            <a:ext cx="26822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40-R</a:t>
            </a:r>
          </a:p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Smart Growth</a:t>
            </a:r>
          </a:p>
        </p:txBody>
      </p:sp>
    </p:spTree>
    <p:extLst>
      <p:ext uri="{BB962C8B-B14F-4D97-AF65-F5344CB8AC3E}">
        <p14:creationId xmlns:p14="http://schemas.microsoft.com/office/powerpoint/2010/main" val="26470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" y="365761"/>
            <a:ext cx="5944514" cy="708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40880" y="1036320"/>
            <a:ext cx="2682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40-V</a:t>
            </a:r>
          </a:p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HDIP</a:t>
            </a:r>
          </a:p>
        </p:txBody>
      </p:sp>
    </p:spTree>
    <p:extLst>
      <p:ext uri="{BB962C8B-B14F-4D97-AF65-F5344CB8AC3E}">
        <p14:creationId xmlns:p14="http://schemas.microsoft.com/office/powerpoint/2010/main" val="12963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1" y="365760"/>
            <a:ext cx="5954453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40880" y="1036320"/>
            <a:ext cx="2682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40-Q</a:t>
            </a:r>
          </a:p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DIF</a:t>
            </a:r>
          </a:p>
        </p:txBody>
      </p:sp>
    </p:spTree>
    <p:extLst>
      <p:ext uri="{BB962C8B-B14F-4D97-AF65-F5344CB8AC3E}">
        <p14:creationId xmlns:p14="http://schemas.microsoft.com/office/powerpoint/2010/main" val="7489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1" y="365760"/>
            <a:ext cx="590390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40880" y="1036321"/>
            <a:ext cx="2682240" cy="320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40-R</a:t>
            </a:r>
          </a:p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Smart Growth</a:t>
            </a:r>
          </a:p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black"/>
                </a:solidFill>
                <a:latin typeface="Calibri"/>
              </a:rPr>
              <a:t>Proposed Amendment</a:t>
            </a:r>
          </a:p>
        </p:txBody>
      </p:sp>
    </p:spTree>
    <p:extLst>
      <p:ext uri="{BB962C8B-B14F-4D97-AF65-F5344CB8AC3E}">
        <p14:creationId xmlns:p14="http://schemas.microsoft.com/office/powerpoint/2010/main" val="36323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" y="365760"/>
            <a:ext cx="5986539" cy="714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40880" y="1036321"/>
            <a:ext cx="268224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40-V</a:t>
            </a:r>
          </a:p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HDIP</a:t>
            </a:r>
          </a:p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black"/>
                </a:solidFill>
                <a:latin typeface="Calibri"/>
              </a:rPr>
              <a:t>Amendment</a:t>
            </a:r>
          </a:p>
        </p:txBody>
      </p:sp>
    </p:spTree>
    <p:extLst>
      <p:ext uri="{BB962C8B-B14F-4D97-AF65-F5344CB8AC3E}">
        <p14:creationId xmlns:p14="http://schemas.microsoft.com/office/powerpoint/2010/main" val="30132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" y="365760"/>
            <a:ext cx="5998830" cy="714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40880" y="1036320"/>
            <a:ext cx="26822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121-B</a:t>
            </a:r>
          </a:p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Urban Renewal</a:t>
            </a:r>
          </a:p>
        </p:txBody>
      </p:sp>
    </p:spTree>
    <p:extLst>
      <p:ext uri="{BB962C8B-B14F-4D97-AF65-F5344CB8AC3E}">
        <p14:creationId xmlns:p14="http://schemas.microsoft.com/office/powerpoint/2010/main" val="27464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40880" y="1036320"/>
            <a:ext cx="26822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Action Strategy</a:t>
            </a:r>
          </a:p>
          <a:p>
            <a:pPr defTabSz="1005840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Catalytic Projects</a:t>
            </a:r>
          </a:p>
        </p:txBody>
      </p:sp>
      <p:pic>
        <p:nvPicPr>
          <p:cNvPr id="5" name="Picture 4" descr="URDIF40RAHDIPA - Projec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" y="365760"/>
            <a:ext cx="5982022" cy="71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16018</TotalTime>
  <Words>52</Words>
  <Application>Microsoft Office PowerPoint</Application>
  <PresentationFormat>Custom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1_Office Theme</vt:lpstr>
      <vt:lpstr>The Layered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 Mandri;Wallace;May</dc:creator>
  <cp:lastModifiedBy>Anabelle Rondon</cp:lastModifiedBy>
  <cp:revision>606</cp:revision>
  <cp:lastPrinted>2015-07-22T22:11:29Z</cp:lastPrinted>
  <dcterms:created xsi:type="dcterms:W3CDTF">2008-12-15T22:23:19Z</dcterms:created>
  <dcterms:modified xsi:type="dcterms:W3CDTF">2017-06-22T15:26:55Z</dcterms:modified>
</cp:coreProperties>
</file>