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1346" r:id="rId2"/>
    <p:sldId id="1472" r:id="rId3"/>
    <p:sldId id="1474" r:id="rId4"/>
    <p:sldId id="1429" r:id="rId5"/>
    <p:sldId id="1430" r:id="rId6"/>
    <p:sldId id="1431" r:id="rId7"/>
    <p:sldId id="1432" r:id="rId8"/>
    <p:sldId id="523" r:id="rId9"/>
    <p:sldId id="735" r:id="rId10"/>
    <p:sldId id="1463" r:id="rId11"/>
    <p:sldId id="1464" r:id="rId12"/>
    <p:sldId id="1462" r:id="rId13"/>
    <p:sldId id="1438" r:id="rId14"/>
    <p:sldId id="1439" r:id="rId15"/>
    <p:sldId id="1440" r:id="rId16"/>
    <p:sldId id="1441" r:id="rId17"/>
    <p:sldId id="1442" r:id="rId18"/>
    <p:sldId id="1443" r:id="rId19"/>
    <p:sldId id="1444" r:id="rId20"/>
    <p:sldId id="1445" r:id="rId21"/>
    <p:sldId id="1446" r:id="rId22"/>
    <p:sldId id="1447" r:id="rId23"/>
    <p:sldId id="1448" r:id="rId24"/>
    <p:sldId id="1449" r:id="rId25"/>
    <p:sldId id="1450" r:id="rId26"/>
    <p:sldId id="1451" r:id="rId27"/>
    <p:sldId id="1452" r:id="rId28"/>
    <p:sldId id="1453" r:id="rId29"/>
    <p:sldId id="1454" r:id="rId30"/>
    <p:sldId id="1455" r:id="rId31"/>
    <p:sldId id="1456" r:id="rId32"/>
    <p:sldId id="1403" r:id="rId33"/>
    <p:sldId id="1495" r:id="rId34"/>
    <p:sldId id="1504" r:id="rId35"/>
    <p:sldId id="1459" r:id="rId36"/>
    <p:sldId id="1460" r:id="rId37"/>
    <p:sldId id="1461" r:id="rId38"/>
    <p:sldId id="708" r:id="rId39"/>
    <p:sldId id="1471" r:id="rId40"/>
    <p:sldId id="1397" r:id="rId41"/>
    <p:sldId id="1398" r:id="rId42"/>
    <p:sldId id="1399" r:id="rId43"/>
    <p:sldId id="1400" r:id="rId44"/>
    <p:sldId id="1409" r:id="rId45"/>
    <p:sldId id="1508" r:id="rId46"/>
    <p:sldId id="1467" r:id="rId47"/>
    <p:sldId id="1468" r:id="rId48"/>
    <p:sldId id="1469" r:id="rId49"/>
    <p:sldId id="1470" r:id="rId50"/>
    <p:sldId id="1410" r:id="rId51"/>
    <p:sldId id="1411" r:id="rId52"/>
    <p:sldId id="1509" r:id="rId53"/>
    <p:sldId id="1412" r:id="rId54"/>
    <p:sldId id="1414" r:id="rId55"/>
    <p:sldId id="1417" r:id="rId56"/>
    <p:sldId id="1491" r:id="rId57"/>
    <p:sldId id="1492" r:id="rId58"/>
    <p:sldId id="1493" r:id="rId59"/>
    <p:sldId id="686" r:id="rId60"/>
    <p:sldId id="688" r:id="rId61"/>
    <p:sldId id="1494" r:id="rId62"/>
    <p:sldId id="1478" r:id="rId63"/>
    <p:sldId id="1424" r:id="rId64"/>
    <p:sldId id="1425" r:id="rId65"/>
    <p:sldId id="1428" r:id="rId66"/>
    <p:sldId id="1415" r:id="rId67"/>
    <p:sldId id="1433" r:id="rId68"/>
    <p:sldId id="1434" r:id="rId69"/>
    <p:sldId id="1435" r:id="rId70"/>
    <p:sldId id="1436" r:id="rId71"/>
    <p:sldId id="1437" r:id="rId72"/>
    <p:sldId id="1477" r:id="rId73"/>
    <p:sldId id="1501" r:id="rId74"/>
    <p:sldId id="1497" r:id="rId75"/>
    <p:sldId id="1222" r:id="rId76"/>
  </p:sldIdLst>
  <p:sldSz cx="10058400" cy="7772400"/>
  <p:notesSz cx="7010400" cy="9296400"/>
  <p:defaultTextStyle>
    <a:defPPr>
      <a:defRPr lang="en-US"/>
    </a:defPPr>
    <a:lvl1pPr algn="l" defTabSz="1016755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507585" indent="-50760" algn="l" defTabSz="1016755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1016755" indent="-103104" algn="l" defTabSz="1016755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525925" indent="-155446" algn="l" defTabSz="1016755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2035097" indent="-207793" algn="l" defTabSz="1016755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4129" algn="l" defTabSz="913652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0955" algn="l" defTabSz="913652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197781" algn="l" defTabSz="913652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4607" algn="l" defTabSz="913652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" userDrawn="1">
          <p15:clr>
            <a:srgbClr val="A4A3A4"/>
          </p15:clr>
        </p15:guide>
        <p15:guide id="2" pos="4128" userDrawn="1">
          <p15:clr>
            <a:srgbClr val="A4A3A4"/>
          </p15:clr>
        </p15:guide>
        <p15:guide id="3" pos="2064" userDrawn="1">
          <p15:clr>
            <a:srgbClr val="A4A3A4"/>
          </p15:clr>
        </p15:guide>
        <p15:guide id="4" orient="horz" pos="3120" userDrawn="1">
          <p15:clr>
            <a:srgbClr val="A4A3A4"/>
          </p15:clr>
        </p15:guide>
        <p15:guide id="5" orient="horz" pos="17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8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55" autoAdjust="0"/>
    <p:restoredTop sz="79923" autoAdjust="0"/>
  </p:normalViewPr>
  <p:slideViewPr>
    <p:cSldViewPr>
      <p:cViewPr varScale="1">
        <p:scale>
          <a:sx n="58" d="100"/>
          <a:sy n="58" d="100"/>
        </p:scale>
        <p:origin x="1440" y="40"/>
      </p:cViewPr>
      <p:guideLst>
        <p:guide orient="horz" pos="144"/>
        <p:guide pos="4128"/>
        <p:guide pos="2064"/>
        <p:guide orient="horz" pos="3120"/>
        <p:guide orient="horz" pos="1732"/>
      </p:guideLst>
    </p:cSldViewPr>
  </p:slideViewPr>
  <p:outlineViewPr>
    <p:cViewPr>
      <p:scale>
        <a:sx n="33" d="100"/>
        <a:sy n="33" d="100"/>
      </p:scale>
      <p:origin x="0" y="-937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5477"/>
    </p:cViewPr>
  </p:sorterViewPr>
  <p:notesViewPr>
    <p:cSldViewPr>
      <p:cViewPr varScale="1">
        <p:scale>
          <a:sx n="53" d="100"/>
          <a:sy n="53" d="100"/>
        </p:scale>
        <p:origin x="-1842" y="-10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12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400" b="0" dirty="0"/>
              <a:t>Little Italy Association FY15 Income/$2,506,673</a:t>
            </a:r>
          </a:p>
        </c:rich>
      </c:tx>
      <c:layout>
        <c:manualLayout>
          <c:xMode val="edge"/>
          <c:yMode val="edge"/>
          <c:x val="2.5559055118110231E-2"/>
          <c:y val="1.2195121951219513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Little Italy Association FY13 Income/$2,181,563</c:v>
                </c:pt>
              </c:strCache>
            </c:strRef>
          </c:tx>
          <c:dLbls>
            <c:dLbl>
              <c:idx val="0"/>
              <c:layout>
                <c:manualLayout>
                  <c:x val="-0.12026881014873141"/>
                  <c:y val="0.11208508820118415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D51-4458-948B-A657BBC05DC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033727034120745E-2"/>
                  <c:y val="-3.0866294329487919E-2"/>
                </c:manualLayout>
              </c:layout>
              <c:tx>
                <c:rich>
                  <a:bodyPr/>
                  <a:lstStyle/>
                  <a:p>
                    <a:fld id="{6919166A-2268-439C-804F-A3E7C152D8D5}" type="CATEGORYNAME">
                      <a:rPr lang="en-US" dirty="0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D51-4458-948B-A657BBC05DC1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14550688976377962"/>
                  <c:y val="2.285570408350119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D51-4458-948B-A657BBC05DC1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21249584426946633"/>
                  <c:y val="-0.23202435451382539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 err="1">
                        <a:latin typeface="+mn-lt"/>
                      </a:rPr>
                      <a:t>M</a:t>
                    </a:r>
                    <a:r>
                      <a:rPr lang="en-US" dirty="0" err="1"/>
                      <a:t>ercato</a:t>
                    </a:r>
                    <a:r>
                      <a:rPr lang="en-US" dirty="0"/>
                      <a:t>     $451,371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D51-4458-948B-A657BBC05DC1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5596183289588803"/>
                  <c:y val="-0.29547244094488195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0D51-4458-948B-A657BBC05DC1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20130752405949254"/>
                  <c:y val="5.2759262650308246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D51-4458-948B-A657BBC05DC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  <a:latin typeface="+mn-lt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Carry Forward  $340,000</c:v>
                </c:pt>
                <c:pt idx="1">
                  <c:v>BID  $119,489</c:v>
                </c:pt>
                <c:pt idx="2">
                  <c:v>Programs  $203,415</c:v>
                </c:pt>
                <c:pt idx="3">
                  <c:v>Mercato $598,705</c:v>
                </c:pt>
                <c:pt idx="4">
                  <c:v>Parking District  $374,375</c:v>
                </c:pt>
                <c:pt idx="5">
                  <c:v>Community Benefit District  $937,753</c:v>
                </c:pt>
              </c:strCache>
            </c:strRef>
          </c:cat>
          <c:val>
            <c:numRef>
              <c:f>Sheet1!$B$2:$B$7</c:f>
              <c:numCache>
                <c:formatCode>"$"#,##0_);[Red]\("$"#,##0\)</c:formatCode>
                <c:ptCount val="6"/>
                <c:pt idx="0">
                  <c:v>272816</c:v>
                </c:pt>
                <c:pt idx="1">
                  <c:v>119489</c:v>
                </c:pt>
                <c:pt idx="2">
                  <c:v>203415</c:v>
                </c:pt>
                <c:pt idx="3">
                  <c:v>598705</c:v>
                </c:pt>
                <c:pt idx="4">
                  <c:v>374375</c:v>
                </c:pt>
                <c:pt idx="5">
                  <c:v>937753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0D51-4458-948B-A657BBC05DC1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/>
            </a:pPr>
            <a:r>
              <a:rPr lang="en-US" sz="2400" b="0" dirty="0">
                <a:latin typeface="+mn-lt"/>
              </a:rPr>
              <a:t>Little Italy Association FY15 Expense/$2,137,979</a:t>
            </a:r>
          </a:p>
        </c:rich>
      </c:tx>
      <c:layout>
        <c:manualLayout>
          <c:xMode val="edge"/>
          <c:yMode val="edge"/>
          <c:x val="1.8449670142583533E-2"/>
          <c:y val="1.1904761904761904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Little Italy Association FY13 Expense/$1,971,981</c:v>
                </c:pt>
              </c:strCache>
            </c:strRef>
          </c:tx>
          <c:dLbls>
            <c:dLbl>
              <c:idx val="0"/>
              <c:layout>
                <c:manualLayout>
                  <c:x val="-0.14587140289896194"/>
                  <c:y val="0.1218975753030871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F5C-4730-A2C4-F11EE345D74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1443806010735144E-2"/>
                  <c:y val="-5.9719097612798401E-2"/>
                </c:manualLayout>
              </c:layout>
              <c:spPr/>
              <c:txPr>
                <a:bodyPr/>
                <a:lstStyle/>
                <a:p>
                  <a:pPr>
                    <a:defRPr sz="2000" b="1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F5C-4730-A2C4-F11EE345D74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20041385874063039"/>
                  <c:y val="-0.21974878140232471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7F5C-4730-A2C4-F11EE345D74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5292101156274385"/>
                  <c:y val="-0.2920269341332333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F5C-4730-A2C4-F11EE345D74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22548048048048047"/>
                  <c:y val="5.2713410823647042E-2"/>
                </c:manualLayout>
              </c:layout>
              <c:spPr/>
              <c:txPr>
                <a:bodyPr/>
                <a:lstStyle/>
                <a:p>
                  <a:pPr>
                    <a:defRPr sz="2000" b="1">
                      <a:solidFill>
                        <a:schemeClr val="bg1"/>
                      </a:solidFill>
                      <a:latin typeface="+mn-lt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7F5C-4730-A2C4-F11EE345D74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Sheet1!$A$2:$A$7</c:f>
              <c:strCache>
                <c:ptCount val="6"/>
                <c:pt idx="0">
                  <c:v>Staffing  $358,958</c:v>
                </c:pt>
                <c:pt idx="1">
                  <c:v>BID $59,222</c:v>
                </c:pt>
                <c:pt idx="2">
                  <c:v>Programs $187,205</c:v>
                </c:pt>
                <c:pt idx="3">
                  <c:v>Mercato $396,469</c:v>
                </c:pt>
                <c:pt idx="4">
                  <c:v>Parking District $314,029</c:v>
                </c:pt>
                <c:pt idx="5">
                  <c:v>Community Benefit District $822,096</c:v>
                </c:pt>
              </c:strCache>
            </c:strRef>
          </c:cat>
          <c:val>
            <c:numRef>
              <c:f>Sheet1!$B$2:$B$7</c:f>
              <c:numCache>
                <c:formatCode>"$"#,##0_);[Red]\("$"#,##0\)</c:formatCode>
                <c:ptCount val="6"/>
                <c:pt idx="0">
                  <c:v>358958</c:v>
                </c:pt>
                <c:pt idx="1">
                  <c:v>59222</c:v>
                </c:pt>
                <c:pt idx="2">
                  <c:v>187205</c:v>
                </c:pt>
                <c:pt idx="3">
                  <c:v>396469</c:v>
                </c:pt>
                <c:pt idx="4">
                  <c:v>314029</c:v>
                </c:pt>
                <c:pt idx="5">
                  <c:v>822096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7F5C-4730-A2C4-F11EE345D74F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0.0186</cdr:x>
      <cdr:y>0.07604</cdr:y>
    </cdr:from>
    <cdr:to>
      <cdr:x>0.95554</cdr:x>
      <cdr:y>0.07604</cdr:y>
    </cdr:to>
    <cdr:cxnSp macro="">
      <cdr:nvCxnSpPr>
        <cdr:cNvPr id="2" name="Straight Connector 1"/>
        <cdr:cNvCxnSpPr/>
      </cdr:nvCxnSpPr>
      <cdr:spPr>
        <a:xfrm xmlns:a="http://schemas.openxmlformats.org/drawingml/2006/main">
          <a:off x="157316" y="486697"/>
          <a:ext cx="7924800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8575" cap="flat" cmpd="sng" algn="ctr">
          <a:solidFill>
            <a:srgbClr val="4F81BD">
              <a:shade val="95000"/>
              <a:satMod val="105000"/>
            </a:srgbClr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3160" tIns="46580" rIns="93160" bIns="4658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0" tIns="46580" rIns="93160" bIns="46580" rtlCol="0"/>
          <a:lstStyle>
            <a:lvl1pPr algn="r">
              <a:defRPr sz="1200"/>
            </a:lvl1pPr>
          </a:lstStyle>
          <a:p>
            <a:fld id="{D5194B46-227B-4926-B5EC-BB992E740E4A}" type="datetimeFigureOut">
              <a:rPr lang="en-US" smtClean="0"/>
              <a:pPr/>
              <a:t>6/22/2017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0950" y="698500"/>
            <a:ext cx="4508500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0" tIns="46580" rIns="93160" bIns="4658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60" tIns="46580" rIns="93160" bIns="4658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3160" tIns="46580" rIns="93160" bIns="4658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60" tIns="46580" rIns="93160" bIns="46580" rtlCol="0" anchor="b"/>
          <a:lstStyle>
            <a:lvl1pPr algn="r">
              <a:defRPr sz="1200"/>
            </a:lvl1pPr>
          </a:lstStyle>
          <a:p>
            <a:fld id="{AEE57190-A8EA-4083-87C5-04CAFC9F56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593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6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25" algn="l" defTabSz="9136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652" algn="l" defTabSz="9136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478" algn="l" defTabSz="9136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302" algn="l" defTabSz="9136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129" algn="l" defTabSz="9136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955" algn="l" defTabSz="9136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781" algn="l" defTabSz="9136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607" algn="l" defTabSz="9136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57190-A8EA-4083-87C5-04CAFC9F561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675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7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6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5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4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2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1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81B7F-7317-455A-83FC-49ED7631E66F}" type="datetimeFigureOut">
              <a:rPr lang="en-US"/>
              <a:pPr>
                <a:defRPr/>
              </a:pPr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92777-9DAB-49AB-883A-519E05C9BE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69D99-2AC9-4D42-A5C8-509C5D6C5373}" type="datetimeFigureOut">
              <a:rPr lang="en-US"/>
              <a:pPr>
                <a:defRPr/>
              </a:pPr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E1256-C333-4E61-9C9B-4A4F908478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22279" y="352637"/>
            <a:ext cx="2488407" cy="75169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3572" y="352637"/>
            <a:ext cx="7301071" cy="75169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2D673-30C7-4A03-A9BD-D861D2B0F508}" type="datetimeFigureOut">
              <a:rPr lang="en-US"/>
              <a:pPr>
                <a:defRPr/>
              </a:pPr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85B9D-0A8D-4A42-BDE3-8ECF753561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009F2-1796-4A3E-B734-78C879983CCD}" type="datetimeFigureOut">
              <a:rPr lang="en-US"/>
              <a:pPr>
                <a:defRPr/>
              </a:pPr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5BB67-834D-4033-9D25-704A1D3D57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495"/>
            <a:ext cx="8549640" cy="154368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899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79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69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59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49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39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2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19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538B1-054F-418A-A801-0BA865E9B3F1}" type="datetimeFigureOut">
              <a:rPr lang="en-US"/>
              <a:pPr>
                <a:defRPr/>
              </a:pPr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822B5-98D8-49A1-B2A8-C8B61BFCD3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3569" y="2054649"/>
            <a:ext cx="4894739" cy="5814907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15948" y="2054649"/>
            <a:ext cx="4894739" cy="5814907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342C6-91F0-45E1-B96E-472AF3285EE5}" type="datetimeFigureOut">
              <a:rPr lang="en-US"/>
              <a:pPr>
                <a:defRPr/>
              </a:pPr>
              <a:t>6/22/2017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14292-C612-41EE-B970-65BDFA7656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1" y="1739795"/>
            <a:ext cx="4444207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8997" indent="0">
              <a:buNone/>
              <a:defRPr sz="2200" b="1"/>
            </a:lvl2pPr>
            <a:lvl3pPr marL="1017990" indent="0">
              <a:buNone/>
              <a:defRPr sz="2000" b="1"/>
            </a:lvl3pPr>
            <a:lvl4pPr marL="1526988" indent="0">
              <a:buNone/>
              <a:defRPr sz="1800" b="1"/>
            </a:lvl4pPr>
            <a:lvl5pPr marL="2035981" indent="0">
              <a:buNone/>
              <a:defRPr sz="1800" b="1"/>
            </a:lvl5pPr>
            <a:lvl6pPr marL="2544979" indent="0">
              <a:buNone/>
              <a:defRPr sz="1800" b="1"/>
            </a:lvl6pPr>
            <a:lvl7pPr marL="3053972" indent="0">
              <a:buNone/>
              <a:defRPr sz="1800" b="1"/>
            </a:lvl7pPr>
            <a:lvl8pPr marL="3562969" indent="0">
              <a:buNone/>
              <a:defRPr sz="1800" b="1"/>
            </a:lvl8pPr>
            <a:lvl9pPr marL="4071962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1" y="2464859"/>
            <a:ext cx="4444207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37" y="1739795"/>
            <a:ext cx="4445953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8997" indent="0">
              <a:buNone/>
              <a:defRPr sz="2200" b="1"/>
            </a:lvl2pPr>
            <a:lvl3pPr marL="1017990" indent="0">
              <a:buNone/>
              <a:defRPr sz="2000" b="1"/>
            </a:lvl3pPr>
            <a:lvl4pPr marL="1526988" indent="0">
              <a:buNone/>
              <a:defRPr sz="1800" b="1"/>
            </a:lvl4pPr>
            <a:lvl5pPr marL="2035981" indent="0">
              <a:buNone/>
              <a:defRPr sz="1800" b="1"/>
            </a:lvl5pPr>
            <a:lvl6pPr marL="2544979" indent="0">
              <a:buNone/>
              <a:defRPr sz="1800" b="1"/>
            </a:lvl6pPr>
            <a:lvl7pPr marL="3053972" indent="0">
              <a:buNone/>
              <a:defRPr sz="1800" b="1"/>
            </a:lvl7pPr>
            <a:lvl8pPr marL="3562969" indent="0">
              <a:buNone/>
              <a:defRPr sz="1800" b="1"/>
            </a:lvl8pPr>
            <a:lvl9pPr marL="4071962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37" y="2464859"/>
            <a:ext cx="4445953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FEF26-5402-41F1-BAB3-69705515483F}" type="datetimeFigureOut">
              <a:rPr lang="en-US"/>
              <a:pPr>
                <a:defRPr/>
              </a:pPr>
              <a:t>6/22/2017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8A4DF-49D0-4C1B-B029-C7C54F3915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010FE-159B-4718-A20B-A13D236D2A4C}" type="datetimeFigureOut">
              <a:rPr lang="en-US"/>
              <a:pPr>
                <a:defRPr/>
              </a:pPr>
              <a:t>6/22/2017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327E2-67C6-4581-935E-6F45BE2635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5EC61-7D89-4EE6-9395-5A4F5A0391C7}" type="datetimeFigureOut">
              <a:rPr lang="en-US"/>
              <a:pPr>
                <a:defRPr/>
              </a:pPr>
              <a:t>6/22/2017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A3940-8D71-4B80-9727-AC69B176E3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5" y="309457"/>
            <a:ext cx="3309144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61" y="309457"/>
            <a:ext cx="5622926" cy="6633528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5" y="1626447"/>
            <a:ext cx="3309144" cy="5316538"/>
          </a:xfrm>
        </p:spPr>
        <p:txBody>
          <a:bodyPr/>
          <a:lstStyle>
            <a:lvl1pPr marL="0" indent="0">
              <a:buNone/>
              <a:defRPr sz="1600"/>
            </a:lvl1pPr>
            <a:lvl2pPr marL="508997" indent="0">
              <a:buNone/>
              <a:defRPr sz="1300"/>
            </a:lvl2pPr>
            <a:lvl3pPr marL="1017990" indent="0">
              <a:buNone/>
              <a:defRPr sz="1100"/>
            </a:lvl3pPr>
            <a:lvl4pPr marL="1526988" indent="0">
              <a:buNone/>
              <a:defRPr sz="1000"/>
            </a:lvl4pPr>
            <a:lvl5pPr marL="2035981" indent="0">
              <a:buNone/>
              <a:defRPr sz="1000"/>
            </a:lvl5pPr>
            <a:lvl6pPr marL="2544979" indent="0">
              <a:buNone/>
              <a:defRPr sz="1000"/>
            </a:lvl6pPr>
            <a:lvl7pPr marL="3053972" indent="0">
              <a:buNone/>
              <a:defRPr sz="1000"/>
            </a:lvl7pPr>
            <a:lvl8pPr marL="3562969" indent="0">
              <a:buNone/>
              <a:defRPr sz="1000"/>
            </a:lvl8pPr>
            <a:lvl9pPr marL="407196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4D810-39D3-409A-854E-ECDC1699F6DC}" type="datetimeFigureOut">
              <a:rPr lang="en-US"/>
              <a:pPr>
                <a:defRPr/>
              </a:pPr>
              <a:t>6/22/2017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BE269-6FF0-4E4B-BACF-268E6EDEA9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0"/>
            <a:ext cx="6035040" cy="64230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08997" indent="0">
              <a:buNone/>
              <a:defRPr sz="3100"/>
            </a:lvl2pPr>
            <a:lvl3pPr marL="1017990" indent="0">
              <a:buNone/>
              <a:defRPr sz="2700"/>
            </a:lvl3pPr>
            <a:lvl4pPr marL="1526988" indent="0">
              <a:buNone/>
              <a:defRPr sz="2200"/>
            </a:lvl4pPr>
            <a:lvl5pPr marL="2035981" indent="0">
              <a:buNone/>
              <a:defRPr sz="2200"/>
            </a:lvl5pPr>
            <a:lvl6pPr marL="2544979" indent="0">
              <a:buNone/>
              <a:defRPr sz="2200"/>
            </a:lvl6pPr>
            <a:lvl7pPr marL="3053972" indent="0">
              <a:buNone/>
              <a:defRPr sz="2200"/>
            </a:lvl7pPr>
            <a:lvl8pPr marL="3562969" indent="0">
              <a:buNone/>
              <a:defRPr sz="2200"/>
            </a:lvl8pPr>
            <a:lvl9pPr marL="4071962" indent="0">
              <a:buNone/>
              <a:defRPr sz="22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3"/>
            <a:ext cx="6035040" cy="912177"/>
          </a:xfrm>
        </p:spPr>
        <p:txBody>
          <a:bodyPr/>
          <a:lstStyle>
            <a:lvl1pPr marL="0" indent="0">
              <a:buNone/>
              <a:defRPr sz="1600"/>
            </a:lvl1pPr>
            <a:lvl2pPr marL="508997" indent="0">
              <a:buNone/>
              <a:defRPr sz="1300"/>
            </a:lvl2pPr>
            <a:lvl3pPr marL="1017990" indent="0">
              <a:buNone/>
              <a:defRPr sz="1100"/>
            </a:lvl3pPr>
            <a:lvl4pPr marL="1526988" indent="0">
              <a:buNone/>
              <a:defRPr sz="1000"/>
            </a:lvl4pPr>
            <a:lvl5pPr marL="2035981" indent="0">
              <a:buNone/>
              <a:defRPr sz="1000"/>
            </a:lvl5pPr>
            <a:lvl6pPr marL="2544979" indent="0">
              <a:buNone/>
              <a:defRPr sz="1000"/>
            </a:lvl6pPr>
            <a:lvl7pPr marL="3053972" indent="0">
              <a:buNone/>
              <a:defRPr sz="1000"/>
            </a:lvl7pPr>
            <a:lvl8pPr marL="3562969" indent="0">
              <a:buNone/>
              <a:defRPr sz="1000"/>
            </a:lvl8pPr>
            <a:lvl9pPr marL="407196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63BFD-7CC6-4314-B072-7150C4998B32}" type="datetimeFigureOut">
              <a:rPr lang="en-US"/>
              <a:pPr>
                <a:defRPr/>
              </a:pPr>
              <a:t>6/22/2017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8B793-875D-4B7B-8D21-16942D042A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03246" y="311150"/>
            <a:ext cx="90519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799" tIns="50900" rIns="101799" bIns="509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3246" y="1812929"/>
            <a:ext cx="9051925" cy="5130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799" tIns="50900" rIns="101799" bIns="509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3246" y="7204075"/>
            <a:ext cx="2346325" cy="414338"/>
          </a:xfrm>
          <a:prstGeom prst="rect">
            <a:avLst/>
          </a:prstGeom>
        </p:spPr>
        <p:txBody>
          <a:bodyPr vert="horz" lIns="101799" tIns="50900" rIns="101799" bIns="50900" rtlCol="0" anchor="ctr"/>
          <a:lstStyle>
            <a:lvl1pPr algn="l" defTabSz="1017990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B366B6B-B0E6-4100-AA2B-8936DD489034}" type="datetimeFigureOut">
              <a:rPr lang="en-US"/>
              <a:pPr>
                <a:defRPr/>
              </a:pPr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946" y="7204075"/>
            <a:ext cx="3184525" cy="414338"/>
          </a:xfrm>
          <a:prstGeom prst="rect">
            <a:avLst/>
          </a:prstGeom>
        </p:spPr>
        <p:txBody>
          <a:bodyPr vert="horz" lIns="101799" tIns="50900" rIns="101799" bIns="50900" rtlCol="0" anchor="ctr"/>
          <a:lstStyle>
            <a:lvl1pPr algn="ctr" defTabSz="1017990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846" y="7204075"/>
            <a:ext cx="2346325" cy="414338"/>
          </a:xfrm>
          <a:prstGeom prst="rect">
            <a:avLst/>
          </a:prstGeom>
        </p:spPr>
        <p:txBody>
          <a:bodyPr vert="horz" lIns="101799" tIns="50900" rIns="101799" bIns="50900" rtlCol="0" anchor="ctr"/>
          <a:lstStyle>
            <a:lvl1pPr algn="r" defTabSz="1017990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4623FE0-24AD-4F43-A978-2DF5FFD168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6755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1675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defTabSz="101675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defTabSz="101675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defTabSz="101675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456825" algn="ctr" defTabSz="101675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913652" algn="ctr" defTabSz="101675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370478" algn="ctr" defTabSz="101675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1827302" algn="ctr" defTabSz="101675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80688" indent="-380688" algn="l" defTabSz="101675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6411" indent="-317239" algn="l" defTabSz="101675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2135" indent="-253796" algn="l" defTabSz="101675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1305" indent="-253796" algn="l" defTabSz="101675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0474" indent="-253796" algn="l" defTabSz="101675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99474" indent="-254498" algn="l" defTabSz="10179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08471" indent="-254498" algn="l" defTabSz="10179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17465" indent="-254498" algn="l" defTabSz="10179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6459" indent="-254498" algn="l" defTabSz="10179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7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8997" algn="l" defTabSz="1017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7990" algn="l" defTabSz="1017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6988" algn="l" defTabSz="1017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5981" algn="l" defTabSz="1017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4979" algn="l" defTabSz="1017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3972" algn="l" defTabSz="1017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2969" algn="l" defTabSz="1017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1962" algn="l" defTabSz="1017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97163" y="1718904"/>
            <a:ext cx="9264075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dirty="0">
                <a:latin typeface="Century Gothic" panose="020B0502020202020204" pitchFamily="34" charset="0"/>
              </a:rPr>
              <a:t>Advanced Placemaking</a:t>
            </a:r>
          </a:p>
          <a:p>
            <a:pPr algn="ctr"/>
            <a:r>
              <a:rPr lang="en-US" sz="3400" dirty="0">
                <a:latin typeface="Century Gothic" panose="020B0502020202020204" pitchFamily="34" charset="0"/>
              </a:rPr>
              <a:t>District </a:t>
            </a:r>
            <a:r>
              <a:rPr lang="en-US" sz="3400" dirty="0" smtClean="0">
                <a:latin typeface="Century Gothic" panose="020B0502020202020204" pitchFamily="34" charset="0"/>
              </a:rPr>
              <a:t>Approaches </a:t>
            </a:r>
            <a:r>
              <a:rPr lang="en-US" sz="3400" dirty="0">
                <a:latin typeface="Century Gothic" panose="020B0502020202020204" pitchFamily="34" charset="0"/>
              </a:rPr>
              <a:t>to Place Management</a:t>
            </a:r>
          </a:p>
          <a:p>
            <a:pPr algn="ctr"/>
            <a:r>
              <a:rPr lang="en-US" sz="3400" dirty="0">
                <a:latin typeface="Century Gothic" panose="020B0502020202020204" pitchFamily="34" charset="0"/>
              </a:rPr>
              <a:t>Smart Growth Massachusetts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3049" y="5370358"/>
            <a:ext cx="5599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Presented by Marco Li Mandri, President</a:t>
            </a:r>
          </a:p>
          <a:p>
            <a:pPr algn="r"/>
            <a:r>
              <a:rPr lang="en-US" dirty="0"/>
              <a:t>New City America, Inc. </a:t>
            </a:r>
          </a:p>
          <a:p>
            <a:pPr algn="r"/>
            <a:r>
              <a:rPr lang="en-US" dirty="0"/>
              <a:t>New City Public Spaces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051040" y="3536257"/>
            <a:ext cx="7924800" cy="0"/>
          </a:xfrm>
          <a:prstGeom prst="line">
            <a:avLst/>
          </a:prstGeom>
          <a:ln w="47625" cmpd="sng">
            <a:solidFill>
              <a:schemeClr val="accent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710840" y="3604351"/>
            <a:ext cx="260520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dirty="0">
                <a:latin typeface="Century Gothic" panose="020B0502020202020204" pitchFamily="34" charset="0"/>
              </a:rPr>
              <a:t>May 18, 2017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356524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885950"/>
            <a:ext cx="5372100" cy="447675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838200" y="1398750"/>
            <a:ext cx="8223758" cy="10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70922" y="861518"/>
            <a:ext cx="8358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j-lt"/>
              </a:rPr>
              <a:t>Little Italy - Our Lady of the Rosary Church </a:t>
            </a:r>
          </a:p>
        </p:txBody>
      </p:sp>
    </p:spTree>
    <p:extLst>
      <p:ext uri="{BB962C8B-B14F-4D97-AF65-F5344CB8AC3E}">
        <p14:creationId xmlns:p14="http://schemas.microsoft.com/office/powerpoint/2010/main" val="2522136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LIA B&amp;A004-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752600"/>
            <a:ext cx="5943681" cy="445776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70922" y="894207"/>
            <a:ext cx="8358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j-lt"/>
              </a:rPr>
              <a:t>Little Italy - Our Lady of the Rosary Church 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1431439"/>
            <a:ext cx="8223758" cy="10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168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LIA B&amp;A00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1424" y="1841400"/>
            <a:ext cx="7575551" cy="425460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62000" y="770889"/>
            <a:ext cx="3713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n-lt"/>
              </a:rPr>
              <a:t>Little Italy - Before</a:t>
            </a:r>
          </a:p>
        </p:txBody>
      </p:sp>
      <p:sp>
        <p:nvSpPr>
          <p:cNvPr id="5" name="Rectangle 4"/>
          <p:cNvSpPr/>
          <p:nvPr/>
        </p:nvSpPr>
        <p:spPr>
          <a:xfrm>
            <a:off x="917320" y="1332191"/>
            <a:ext cx="8223758" cy="10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45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LIA B&amp;A00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6655" y="1891145"/>
            <a:ext cx="7685089" cy="4281055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38200" y="794959"/>
            <a:ext cx="3424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n-lt"/>
              </a:rPr>
              <a:t>Little Italy - After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917320" y="1332191"/>
            <a:ext cx="8223758" cy="10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34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38200" y="778115"/>
            <a:ext cx="3713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n-lt"/>
              </a:rPr>
              <a:t>Little Italy - </a:t>
            </a:r>
            <a:r>
              <a:rPr lang="en-US" sz="3600" b="1" dirty="0">
                <a:latin typeface="+mj-lt"/>
              </a:rPr>
              <a:t>Before</a:t>
            </a:r>
          </a:p>
        </p:txBody>
      </p:sp>
      <p:sp>
        <p:nvSpPr>
          <p:cNvPr id="5" name="Rectangle 4"/>
          <p:cNvSpPr/>
          <p:nvPr/>
        </p:nvSpPr>
        <p:spPr>
          <a:xfrm>
            <a:off x="917320" y="1332191"/>
            <a:ext cx="8223758" cy="10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110383"/>
            <a:ext cx="6971057" cy="39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896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 descr="Powerpoint Bod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26796"/>
            <a:ext cx="10093075" cy="779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676400"/>
            <a:ext cx="6362692" cy="47720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1157" y="732026"/>
            <a:ext cx="3424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n-lt"/>
              </a:rPr>
              <a:t>Little Italy - </a:t>
            </a:r>
            <a:r>
              <a:rPr lang="en-US" sz="3600" b="1" dirty="0">
                <a:latin typeface="+mj-lt"/>
              </a:rPr>
              <a:t>After</a:t>
            </a:r>
          </a:p>
        </p:txBody>
      </p:sp>
      <p:sp>
        <p:nvSpPr>
          <p:cNvPr id="8" name="Rectangle 7"/>
          <p:cNvSpPr/>
          <p:nvPr/>
        </p:nvSpPr>
        <p:spPr>
          <a:xfrm>
            <a:off x="934657" y="1269258"/>
            <a:ext cx="8223758" cy="10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488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LIA B&amp;A02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524342"/>
            <a:ext cx="6938169" cy="4887548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38200" y="666230"/>
            <a:ext cx="3713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n-lt"/>
              </a:rPr>
              <a:t>Little Italy - Before</a:t>
            </a:r>
          </a:p>
        </p:txBody>
      </p:sp>
      <p:sp>
        <p:nvSpPr>
          <p:cNvPr id="5" name="Rectangle 4"/>
          <p:cNvSpPr/>
          <p:nvPr/>
        </p:nvSpPr>
        <p:spPr>
          <a:xfrm>
            <a:off x="917321" y="1203462"/>
            <a:ext cx="8223758" cy="10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667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LIA B&amp;A026-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428747"/>
            <a:ext cx="6553208" cy="4914905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38200" y="672533"/>
            <a:ext cx="3424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n-lt"/>
              </a:rPr>
              <a:t>Little Italy - After</a:t>
            </a:r>
          </a:p>
        </p:txBody>
      </p:sp>
      <p:sp>
        <p:nvSpPr>
          <p:cNvPr id="5" name="Rectangle 4"/>
          <p:cNvSpPr/>
          <p:nvPr/>
        </p:nvSpPr>
        <p:spPr>
          <a:xfrm>
            <a:off x="917320" y="1209765"/>
            <a:ext cx="8223758" cy="10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576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LIA B&amp;A03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600200"/>
            <a:ext cx="6957487" cy="4853669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81157" y="732026"/>
            <a:ext cx="3713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n-lt"/>
              </a:rPr>
              <a:t>Little Italy - Before</a:t>
            </a:r>
          </a:p>
        </p:txBody>
      </p:sp>
      <p:sp>
        <p:nvSpPr>
          <p:cNvPr id="5" name="Rectangle 4"/>
          <p:cNvSpPr/>
          <p:nvPr/>
        </p:nvSpPr>
        <p:spPr>
          <a:xfrm>
            <a:off x="917320" y="1332191"/>
            <a:ext cx="8223758" cy="10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33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LIA B&amp;A037-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597" y="1676400"/>
            <a:ext cx="6553204" cy="4914902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81157" y="732026"/>
            <a:ext cx="3525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n-lt"/>
              </a:rPr>
              <a:t>Little Italy - </a:t>
            </a:r>
            <a:r>
              <a:rPr lang="en-US" sz="3600" b="1" dirty="0">
                <a:latin typeface="+mj-lt"/>
              </a:rPr>
              <a:t>After</a:t>
            </a:r>
          </a:p>
        </p:txBody>
      </p:sp>
      <p:sp>
        <p:nvSpPr>
          <p:cNvPr id="5" name="Rectangle 4"/>
          <p:cNvSpPr/>
          <p:nvPr/>
        </p:nvSpPr>
        <p:spPr>
          <a:xfrm>
            <a:off x="917320" y="1332191"/>
            <a:ext cx="8223758" cy="10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597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917321" y="990600"/>
            <a:ext cx="8223758" cy="10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232" y="1182624"/>
            <a:ext cx="4059936" cy="540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916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LIA B&amp;A03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6150" y="1752600"/>
            <a:ext cx="8166100" cy="457200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81157" y="732026"/>
            <a:ext cx="3713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n-lt"/>
              </a:rPr>
              <a:t>Little Italy - Before</a:t>
            </a:r>
          </a:p>
        </p:txBody>
      </p:sp>
      <p:sp>
        <p:nvSpPr>
          <p:cNvPr id="5" name="Rectangle 4"/>
          <p:cNvSpPr/>
          <p:nvPr/>
        </p:nvSpPr>
        <p:spPr>
          <a:xfrm>
            <a:off x="917320" y="1332191"/>
            <a:ext cx="8223758" cy="10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90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81157" y="732026"/>
            <a:ext cx="3713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n-lt"/>
              </a:rPr>
              <a:t>Little Italy - Before</a:t>
            </a:r>
          </a:p>
        </p:txBody>
      </p:sp>
      <p:sp>
        <p:nvSpPr>
          <p:cNvPr id="5" name="Rectangle 4"/>
          <p:cNvSpPr/>
          <p:nvPr/>
        </p:nvSpPr>
        <p:spPr>
          <a:xfrm>
            <a:off x="917320" y="1332191"/>
            <a:ext cx="8223758" cy="10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286000"/>
            <a:ext cx="6648563" cy="370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384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81157" y="732026"/>
            <a:ext cx="3424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n-lt"/>
              </a:rPr>
              <a:t>Little Italy - After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917320" y="1332191"/>
            <a:ext cx="8223758" cy="10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7400" y="1835149"/>
            <a:ext cx="5791200" cy="434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1042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LIA B&amp;A01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492521"/>
            <a:ext cx="7316788" cy="4787358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81157" y="732026"/>
            <a:ext cx="3713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n-lt"/>
              </a:rPr>
              <a:t>Little Italy - Before</a:t>
            </a:r>
          </a:p>
        </p:txBody>
      </p:sp>
      <p:sp>
        <p:nvSpPr>
          <p:cNvPr id="6" name="Rectangle 5"/>
          <p:cNvSpPr/>
          <p:nvPr/>
        </p:nvSpPr>
        <p:spPr>
          <a:xfrm>
            <a:off x="917320" y="1332191"/>
            <a:ext cx="8223758" cy="10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8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LIA B&amp;A023-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0696" y="1457322"/>
            <a:ext cx="6477008" cy="4857755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85800" y="533400"/>
            <a:ext cx="3424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n-lt"/>
              </a:rPr>
              <a:t>Little Italy - After</a:t>
            </a:r>
          </a:p>
        </p:txBody>
      </p:sp>
      <p:sp>
        <p:nvSpPr>
          <p:cNvPr id="5" name="Rectangle 4"/>
          <p:cNvSpPr/>
          <p:nvPr/>
        </p:nvSpPr>
        <p:spPr>
          <a:xfrm>
            <a:off x="721963" y="1133565"/>
            <a:ext cx="8223758" cy="10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794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81157" y="533400"/>
            <a:ext cx="3525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n-lt"/>
              </a:rPr>
              <a:t>Little Italy - After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917320" y="1133565"/>
            <a:ext cx="8223758" cy="10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447800"/>
            <a:ext cx="6667499" cy="500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102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60" y="1364260"/>
            <a:ext cx="7193280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569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28" y="2286000"/>
            <a:ext cx="8600941" cy="29933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1157" y="732026"/>
            <a:ext cx="3713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n-lt"/>
              </a:rPr>
              <a:t>Little Italy - Before</a:t>
            </a:r>
          </a:p>
        </p:txBody>
      </p:sp>
      <p:sp>
        <p:nvSpPr>
          <p:cNvPr id="6" name="Rectangle 5"/>
          <p:cNvSpPr/>
          <p:nvPr/>
        </p:nvSpPr>
        <p:spPr>
          <a:xfrm>
            <a:off x="917320" y="1332191"/>
            <a:ext cx="8223758" cy="10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254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LIA B&amp;A046-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95" y="1676400"/>
            <a:ext cx="6629408" cy="4972055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81157" y="732026"/>
            <a:ext cx="3424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n-lt"/>
              </a:rPr>
              <a:t>Little Italy - After</a:t>
            </a:r>
          </a:p>
        </p:txBody>
      </p:sp>
      <p:sp>
        <p:nvSpPr>
          <p:cNvPr id="5" name="Rectangle 4"/>
          <p:cNvSpPr/>
          <p:nvPr/>
        </p:nvSpPr>
        <p:spPr>
          <a:xfrm>
            <a:off x="917320" y="1332191"/>
            <a:ext cx="8223758" cy="10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1905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676400"/>
            <a:ext cx="6389514" cy="47921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1157" y="732026"/>
            <a:ext cx="3424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n-lt"/>
              </a:rPr>
              <a:t>Little Italy - After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917320" y="1332191"/>
            <a:ext cx="8223758" cy="10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279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917321" y="914400"/>
            <a:ext cx="8223758" cy="10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81100"/>
            <a:ext cx="405765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266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LIA B&amp;A057-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676400"/>
            <a:ext cx="7127875" cy="4704724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81157" y="732026"/>
            <a:ext cx="3713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n-lt"/>
              </a:rPr>
              <a:t>Little Italy - Before</a:t>
            </a:r>
          </a:p>
        </p:txBody>
      </p:sp>
      <p:sp>
        <p:nvSpPr>
          <p:cNvPr id="6" name="Rectangle 5"/>
          <p:cNvSpPr/>
          <p:nvPr/>
        </p:nvSpPr>
        <p:spPr>
          <a:xfrm>
            <a:off x="917320" y="1332191"/>
            <a:ext cx="8223758" cy="10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059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796" y="1600200"/>
            <a:ext cx="6532808" cy="48996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1157" y="732026"/>
            <a:ext cx="3424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n-lt"/>
              </a:rPr>
              <a:t>Little Italy - After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917320" y="1332191"/>
            <a:ext cx="8223758" cy="10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760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1" name="Rectangle 1"/>
          <p:cNvSpPr>
            <a:spLocks noChangeArrowheads="1"/>
          </p:cNvSpPr>
          <p:nvPr/>
        </p:nvSpPr>
        <p:spPr bwMode="auto">
          <a:xfrm>
            <a:off x="685800" y="533400"/>
            <a:ext cx="8534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2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r"/>
                <a:tab pos="2743200" algn="ctr"/>
                <a:tab pos="5486400" algn="r"/>
              </a:tabLst>
            </a:pP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</a:rPr>
              <a:t>Sidewalk Operations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r"/>
                <a:tab pos="2743200" algn="ctr"/>
                <a:tab pos="5486400" algn="r"/>
              </a:tabLst>
            </a:pPr>
            <a:endParaRPr kumimoji="0" 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r"/>
                <a:tab pos="2743200" algn="ctr"/>
                <a:tab pos="5486400" algn="r"/>
              </a:tabLst>
            </a:pPr>
            <a:r>
              <a:rPr kumimoji="0" 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</a:rPr>
              <a:t>	</a:t>
            </a:r>
            <a:endParaRPr lang="en-US" dirty="0">
              <a:latin typeface="+mn-lt"/>
              <a:ea typeface="Times New Roman" pitchFamily="18" charset="0"/>
            </a:endParaRPr>
          </a:p>
        </p:txBody>
      </p:sp>
      <p:pic>
        <p:nvPicPr>
          <p:cNvPr id="10" name="Picture 2" descr="L:\IMG_26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981200"/>
            <a:ext cx="2000250" cy="266700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</p:pic>
      <p:pic>
        <p:nvPicPr>
          <p:cNvPr id="9" name="Picture 2" descr="C:\Users\Chris\Desktop\Pictures of LI\lunaphoto-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2895600"/>
            <a:ext cx="2260751" cy="3390874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</p:pic>
      <p:pic>
        <p:nvPicPr>
          <p:cNvPr id="12" name="Picture 2" descr="C:\Documents and Settings\Monica\Desktop\New Folder\LIA- Maintenance\April 10 2012 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1981200"/>
            <a:ext cx="3098800" cy="232410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</p:pic>
      <p:pic>
        <p:nvPicPr>
          <p:cNvPr id="151554" name="Picture 2" descr="G:\Marcos Pictures\LIA - Maintenance\IMG_00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74800" y="3733800"/>
            <a:ext cx="3352800" cy="251460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609600" y="1295400"/>
            <a:ext cx="8915400" cy="533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19200" y="1371600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Sidewalk Steam  Cleaning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00600" y="1371600"/>
            <a:ext cx="4741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Beautification in the Public Rights of Way</a:t>
            </a:r>
          </a:p>
        </p:txBody>
      </p:sp>
    </p:spTree>
    <p:extLst>
      <p:ext uri="{BB962C8B-B14F-4D97-AF65-F5344CB8AC3E}">
        <p14:creationId xmlns:p14="http://schemas.microsoft.com/office/powerpoint/2010/main" val="22476782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17575" y="3875088"/>
            <a:ext cx="1005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r"/>
                <a:tab pos="2743200" algn="ctr"/>
                <a:tab pos="5486400" algn="r"/>
              </a:tabLst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 descr="A picture containing outdoor, tree, building, ground&#10;&#10;Description generated with very high confidenc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278" y="685800"/>
            <a:ext cx="4635843" cy="544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496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82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300_017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447800"/>
            <a:ext cx="7026277" cy="466618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38200" y="685860"/>
            <a:ext cx="2517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n-lt"/>
              </a:rPr>
              <a:t>Gran </a:t>
            </a:r>
            <a:r>
              <a:rPr lang="en-US" sz="3600" b="1" dirty="0" err="1">
                <a:latin typeface="+mn-lt"/>
              </a:rPr>
              <a:t>Fondo</a:t>
            </a:r>
            <a:r>
              <a:rPr lang="en-US" sz="3600" b="1" dirty="0">
                <a:latin typeface="+mn-lt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917321" y="1277641"/>
            <a:ext cx="8223758" cy="10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237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905000"/>
            <a:ext cx="5943600" cy="44577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809951" y="794959"/>
            <a:ext cx="8331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n-lt"/>
              </a:rPr>
              <a:t>FESTA Little Italy - Annual Event in October</a:t>
            </a:r>
          </a:p>
        </p:txBody>
      </p:sp>
      <p:sp>
        <p:nvSpPr>
          <p:cNvPr id="7" name="Rectangle 6"/>
          <p:cNvSpPr/>
          <p:nvPr/>
        </p:nvSpPr>
        <p:spPr>
          <a:xfrm>
            <a:off x="917320" y="1332191"/>
            <a:ext cx="8223758" cy="10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5738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82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09600" y="818346"/>
            <a:ext cx="876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+mj-lt"/>
              </a:rPr>
              <a:t>FESTA Little Italy - Annual Event in October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86602" y="1371600"/>
            <a:ext cx="8223758" cy="10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12" y="1752600"/>
            <a:ext cx="6018937" cy="451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517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82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09600" y="818346"/>
            <a:ext cx="922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+mn-lt"/>
              </a:rPr>
              <a:t>FESTA Little Italy - Annual Event in October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86602" y="1371600"/>
            <a:ext cx="8223758" cy="10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057" y="1676400"/>
            <a:ext cx="6022848" cy="451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8800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DSC7506-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1714500"/>
            <a:ext cx="6531428" cy="4343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81157" y="732026"/>
            <a:ext cx="8331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n-lt"/>
              </a:rPr>
              <a:t>FESTA Little Italy - Annual Event in October</a:t>
            </a:r>
          </a:p>
        </p:txBody>
      </p:sp>
      <p:sp>
        <p:nvSpPr>
          <p:cNvPr id="6" name="Rectangle 5"/>
          <p:cNvSpPr/>
          <p:nvPr/>
        </p:nvSpPr>
        <p:spPr>
          <a:xfrm>
            <a:off x="917320" y="1332191"/>
            <a:ext cx="8223758" cy="10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500767" y="990600"/>
            <a:ext cx="9056865" cy="4937760"/>
            <a:chOff x="-1630191" y="1329944"/>
            <a:chExt cx="11163481" cy="60862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7820" y="1329945"/>
              <a:ext cx="4566470" cy="303295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8865" y="1329946"/>
              <a:ext cx="2014425" cy="303295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5772" y="4362899"/>
              <a:ext cx="4567518" cy="303364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20519" y="1329944"/>
              <a:ext cx="4558340" cy="302755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30191" y="4362899"/>
              <a:ext cx="4582062" cy="304792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395" y="4362899"/>
              <a:ext cx="2027952" cy="30533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504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Powerpoint Bod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06" y="1676400"/>
            <a:ext cx="3047782" cy="33108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593" y="1905000"/>
            <a:ext cx="4638675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899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379" y="1639089"/>
            <a:ext cx="6541640" cy="49062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1157" y="732026"/>
            <a:ext cx="3089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n-lt"/>
              </a:rPr>
              <a:t>Piazza </a:t>
            </a:r>
            <a:r>
              <a:rPr lang="en-US" sz="3600" b="1" dirty="0" err="1">
                <a:latin typeface="+mn-lt"/>
              </a:rPr>
              <a:t>Basilone</a:t>
            </a:r>
            <a:endParaRPr lang="en-US" sz="3600" b="1" dirty="0"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7320" y="1332191"/>
            <a:ext cx="8223758" cy="10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552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2" name="Picture 2" descr="\\Acer-shirley\data\New City America\Powerpoint Temp\Fallbrook\091003-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676400"/>
            <a:ext cx="7978588" cy="339090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881157" y="732026"/>
            <a:ext cx="3089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j-lt"/>
              </a:rPr>
              <a:t>Piazza </a:t>
            </a:r>
            <a:r>
              <a:rPr lang="en-US" sz="3600" b="1" dirty="0" err="1">
                <a:latin typeface="+mj-lt"/>
              </a:rPr>
              <a:t>Basilone</a:t>
            </a:r>
            <a:endParaRPr lang="en-US" sz="3600" b="1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7320" y="1332191"/>
            <a:ext cx="8223758" cy="10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842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6" name="Picture 2" descr="\\Acer-shirley\data\New City America\Powerpoint Temp\Fallbrook\102803-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0691" y="1965607"/>
            <a:ext cx="8337177" cy="354330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881157" y="732026"/>
            <a:ext cx="3089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j-lt"/>
              </a:rPr>
              <a:t>Piazza </a:t>
            </a:r>
            <a:r>
              <a:rPr lang="en-US" sz="3600" b="1" dirty="0" err="1">
                <a:latin typeface="+mj-lt"/>
              </a:rPr>
              <a:t>Basilone</a:t>
            </a:r>
            <a:endParaRPr lang="en-US" sz="3600" b="1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7320" y="1332191"/>
            <a:ext cx="8223758" cy="10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705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752600"/>
            <a:ext cx="5952543" cy="44644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1157" y="732026"/>
            <a:ext cx="3089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j-lt"/>
              </a:rPr>
              <a:t>Piazza </a:t>
            </a:r>
            <a:r>
              <a:rPr lang="en-US" sz="3600" b="1" dirty="0" err="1">
                <a:latin typeface="+mj-lt"/>
              </a:rPr>
              <a:t>Basilone</a:t>
            </a:r>
            <a:endParaRPr lang="en-US" sz="3600" b="1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7320" y="1332191"/>
            <a:ext cx="8223758" cy="10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156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4"/>
            <a:ext cx="10059272" cy="77730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889899"/>
            <a:ext cx="6791879" cy="399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606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82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A group of people standing in front of a building&#10;&#10;Description generated with very high confidenc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990600"/>
            <a:ext cx="6350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234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775667"/>
            <a:ext cx="3086099" cy="411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1157" y="609600"/>
            <a:ext cx="4343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n-lt"/>
              </a:rPr>
              <a:t>Christmas - Little Italy</a:t>
            </a:r>
          </a:p>
        </p:txBody>
      </p:sp>
      <p:sp>
        <p:nvSpPr>
          <p:cNvPr id="6" name="Rectangle 5"/>
          <p:cNvSpPr/>
          <p:nvPr/>
        </p:nvSpPr>
        <p:spPr>
          <a:xfrm>
            <a:off x="917320" y="1209765"/>
            <a:ext cx="8223758" cy="10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1669797"/>
            <a:ext cx="2851581" cy="422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275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62000" y="953869"/>
            <a:ext cx="4343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n-lt"/>
              </a:rPr>
              <a:t>Christmas - Little Italy</a:t>
            </a:r>
          </a:p>
        </p:txBody>
      </p:sp>
      <p:sp>
        <p:nvSpPr>
          <p:cNvPr id="6" name="Rectangle 5"/>
          <p:cNvSpPr/>
          <p:nvPr/>
        </p:nvSpPr>
        <p:spPr>
          <a:xfrm>
            <a:off x="879482" y="1478440"/>
            <a:ext cx="8223758" cy="10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810048"/>
            <a:ext cx="6296383" cy="415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076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LIA B&amp;A057-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676400"/>
            <a:ext cx="7027865" cy="464581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81157" y="732026"/>
            <a:ext cx="3713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n-lt"/>
              </a:rPr>
              <a:t>Little Italy - Before</a:t>
            </a:r>
          </a:p>
        </p:txBody>
      </p:sp>
      <p:sp>
        <p:nvSpPr>
          <p:cNvPr id="5" name="Rectangle 4"/>
          <p:cNvSpPr/>
          <p:nvPr/>
        </p:nvSpPr>
        <p:spPr>
          <a:xfrm>
            <a:off x="917320" y="1332191"/>
            <a:ext cx="8223758" cy="10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2537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LIA B&amp;A057-k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600200"/>
            <a:ext cx="6534149" cy="4900611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81157" y="732026"/>
            <a:ext cx="3424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n-lt"/>
              </a:rPr>
              <a:t>Little Italy - After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917320" y="1332191"/>
            <a:ext cx="8223758" cy="10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083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457200" y="1905000"/>
            <a:ext cx="9144000" cy="3372787"/>
            <a:chOff x="-1689735" y="1371600"/>
            <a:chExt cx="11620500" cy="428625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9735" y="1371600"/>
              <a:ext cx="5715000" cy="428625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5765" y="1371600"/>
              <a:ext cx="5715000" cy="42862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7921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1" name="Rectangle 1"/>
          <p:cNvSpPr>
            <a:spLocks noChangeArrowheads="1"/>
          </p:cNvSpPr>
          <p:nvPr/>
        </p:nvSpPr>
        <p:spPr bwMode="auto">
          <a:xfrm>
            <a:off x="685800" y="838200"/>
            <a:ext cx="8534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2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r"/>
                <a:tab pos="2743200" algn="ctr"/>
                <a:tab pos="5486400" algn="r"/>
              </a:tabLst>
            </a:pP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</a:rPr>
              <a:t>Public Spaces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r"/>
                <a:tab pos="2743200" algn="ctr"/>
                <a:tab pos="5486400" algn="r"/>
              </a:tabLst>
            </a:pPr>
            <a:endParaRPr kumimoji="0" 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r"/>
                <a:tab pos="2743200" algn="ctr"/>
                <a:tab pos="5486400" algn="r"/>
              </a:tabLst>
            </a:pPr>
            <a:r>
              <a:rPr kumimoji="0" 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</a:rPr>
              <a:t>	</a:t>
            </a:r>
            <a:endParaRPr lang="en-US" dirty="0">
              <a:latin typeface="+mn-lt"/>
              <a:ea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1648326"/>
            <a:ext cx="8915400" cy="533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14400" y="1676400"/>
            <a:ext cx="2045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n-lt"/>
              </a:rPr>
              <a:t>Piazza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Famiglia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38800" y="1752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L:\2014 Annual Dinner\Domani\6 - Date - Piazza Famiglia (1)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2247900" y="2278800"/>
            <a:ext cx="5410200" cy="405765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52068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1" name="Rectangle 1"/>
          <p:cNvSpPr>
            <a:spLocks noChangeArrowheads="1"/>
          </p:cNvSpPr>
          <p:nvPr/>
        </p:nvSpPr>
        <p:spPr bwMode="auto">
          <a:xfrm>
            <a:off x="685800" y="838200"/>
            <a:ext cx="8534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2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r"/>
                <a:tab pos="2743200" algn="ctr"/>
                <a:tab pos="5486400" algn="r"/>
              </a:tabLst>
            </a:pP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</a:rPr>
              <a:t>Public Spaces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r"/>
                <a:tab pos="2743200" algn="ctr"/>
                <a:tab pos="5486400" algn="r"/>
              </a:tabLst>
            </a:pPr>
            <a:endParaRPr kumimoji="0" 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r"/>
                <a:tab pos="2743200" algn="ctr"/>
                <a:tab pos="5486400" algn="r"/>
              </a:tabLst>
            </a:pPr>
            <a:r>
              <a:rPr kumimoji="0" 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</a:rPr>
              <a:t>	</a:t>
            </a:r>
            <a:endParaRPr lang="en-US" dirty="0">
              <a:latin typeface="+mn-lt"/>
              <a:ea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1648326"/>
            <a:ext cx="8915400" cy="533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14400" y="1676400"/>
            <a:ext cx="2045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n-lt"/>
              </a:rPr>
              <a:t>Piazza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Famiglia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38800" y="1752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68468"/>
            <a:ext cx="533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644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82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49705" y="571500"/>
            <a:ext cx="8534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2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r"/>
                <a:tab pos="2743200" algn="ctr"/>
                <a:tab pos="5486400" algn="r"/>
              </a:tabLst>
            </a:pP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</a:rPr>
              <a:t>Public Spaces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r"/>
                <a:tab pos="2743200" algn="ctr"/>
                <a:tab pos="5486400" algn="r"/>
              </a:tabLst>
            </a:pPr>
            <a:endParaRPr kumimoji="0" 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r"/>
                <a:tab pos="2743200" algn="ctr"/>
                <a:tab pos="5486400" algn="r"/>
              </a:tabLst>
            </a:pPr>
            <a:r>
              <a:rPr kumimoji="0" 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</a:rPr>
              <a:t>	</a:t>
            </a:r>
            <a:endParaRPr lang="en-US" dirty="0">
              <a:latin typeface="+mn-lt"/>
              <a:ea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9705" y="1279386"/>
            <a:ext cx="8915400" cy="533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8200" y="1315253"/>
            <a:ext cx="2045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n-lt"/>
              </a:rPr>
              <a:t>Piazza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Famiglia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 descr="A picture containing building, sky, outdoor, street&#10;&#10;Description generated with very high confidenc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882706"/>
            <a:ext cx="5981347" cy="448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496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1" name="Rectangle 1"/>
          <p:cNvSpPr>
            <a:spLocks noChangeArrowheads="1"/>
          </p:cNvSpPr>
          <p:nvPr/>
        </p:nvSpPr>
        <p:spPr bwMode="auto">
          <a:xfrm>
            <a:off x="685800" y="838200"/>
            <a:ext cx="8534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2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r"/>
                <a:tab pos="2743200" algn="ctr"/>
                <a:tab pos="5486400" algn="r"/>
              </a:tabLst>
            </a:pP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</a:rPr>
              <a:t>Public Spaces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r"/>
                <a:tab pos="2743200" algn="ctr"/>
                <a:tab pos="5486400" algn="r"/>
              </a:tabLst>
            </a:pPr>
            <a:endParaRPr kumimoji="0" 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r"/>
                <a:tab pos="2743200" algn="ctr"/>
                <a:tab pos="5486400" algn="r"/>
              </a:tabLst>
            </a:pPr>
            <a:r>
              <a:rPr kumimoji="0" 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</a:rPr>
              <a:t>	</a:t>
            </a:r>
            <a:endParaRPr lang="en-US" dirty="0">
              <a:latin typeface="+mn-lt"/>
              <a:ea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1648326"/>
            <a:ext cx="8915400" cy="533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14400" y="1676400"/>
            <a:ext cx="2045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n-lt"/>
              </a:rPr>
              <a:t>Piazza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Famiglia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38800" y="1752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2438400"/>
            <a:ext cx="5242560" cy="3586567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0646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1" name="Rectangle 1"/>
          <p:cNvSpPr>
            <a:spLocks noChangeArrowheads="1"/>
          </p:cNvSpPr>
          <p:nvPr/>
        </p:nvSpPr>
        <p:spPr bwMode="auto">
          <a:xfrm>
            <a:off x="685800" y="838200"/>
            <a:ext cx="8534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2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r"/>
                <a:tab pos="2743200" algn="ctr"/>
                <a:tab pos="5486400" algn="r"/>
              </a:tabLst>
            </a:pP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</a:rPr>
              <a:t>Public Spaces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r"/>
                <a:tab pos="2743200" algn="ctr"/>
                <a:tab pos="5486400" algn="r"/>
              </a:tabLst>
            </a:pPr>
            <a:endParaRPr kumimoji="0" 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r"/>
                <a:tab pos="2743200" algn="ctr"/>
                <a:tab pos="5486400" algn="r"/>
              </a:tabLst>
            </a:pPr>
            <a:r>
              <a:rPr kumimoji="0" 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</a:rPr>
              <a:t>	</a:t>
            </a:r>
            <a:endParaRPr lang="en-US" dirty="0">
              <a:latin typeface="+mn-lt"/>
              <a:ea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1648326"/>
            <a:ext cx="8915400" cy="533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14400" y="1676400"/>
            <a:ext cx="5048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n-lt"/>
              </a:rPr>
              <a:t>Piazza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Famiglia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–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Amici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Park – Dog Park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38800" y="1752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2209800"/>
            <a:ext cx="5816600" cy="43624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11482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1275">
            <a:off x="870675" y="900060"/>
            <a:ext cx="4121032" cy="274892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8507261" y="6553200"/>
            <a:ext cx="131157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50" i="1" dirty="0">
                <a:solidFill>
                  <a:schemeClr val="bg1"/>
                </a:solidFill>
                <a:latin typeface="Museo Sans 500" pitchFamily="50" charset="0"/>
              </a:rPr>
              <a:t>Photo by</a:t>
            </a:r>
          </a:p>
          <a:p>
            <a:pPr algn="r"/>
            <a:r>
              <a:rPr lang="en-US" sz="1050" i="1" dirty="0">
                <a:solidFill>
                  <a:schemeClr val="bg1"/>
                </a:solidFill>
                <a:latin typeface="Museo Sans 500" pitchFamily="50" charset="0"/>
              </a:rPr>
              <a:t>Dogs of Little Italy</a:t>
            </a:r>
            <a:endParaRPr lang="en-US" sz="105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143000"/>
            <a:ext cx="3810000" cy="507999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591" y="3529252"/>
            <a:ext cx="2743200" cy="272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90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17575" y="3875088"/>
            <a:ext cx="1005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r"/>
                <a:tab pos="2743200" algn="ctr"/>
                <a:tab pos="5486400" algn="r"/>
              </a:tabLst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 descr="A person standing on a baseball field&#10;&#10;Description generated with high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6096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250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17575" y="3875088"/>
            <a:ext cx="1005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r"/>
                <a:tab pos="2743200" algn="ctr"/>
                <a:tab pos="5486400" algn="r"/>
              </a:tabLst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 descr="A picture containing ground, outdoor, tree, sky&#10;&#10;Description generated with very high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6096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144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17575" y="3875088"/>
            <a:ext cx="1005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r"/>
                <a:tab pos="2743200" algn="ctr"/>
                <a:tab pos="5486400" algn="r"/>
              </a:tabLst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 descr="A close up of a street&#10;&#10;Description generated with high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838200"/>
            <a:ext cx="7064375" cy="529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909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MercLogoSimp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4" y="762005"/>
            <a:ext cx="5715001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9144000" cy="44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545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chaner tomato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0073" y="1752600"/>
            <a:ext cx="3406727" cy="4542303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881157" y="732026"/>
            <a:ext cx="7464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j-lt"/>
              </a:rPr>
              <a:t>Little Italy </a:t>
            </a:r>
            <a:r>
              <a:rPr lang="en-US" sz="3600" b="1" dirty="0" err="1">
                <a:latin typeface="+mj-lt"/>
              </a:rPr>
              <a:t>Mercato</a:t>
            </a:r>
            <a:r>
              <a:rPr lang="en-US" sz="3600" b="1" dirty="0">
                <a:latin typeface="+mj-lt"/>
              </a:rPr>
              <a:t> – Farmers’ Market</a:t>
            </a:r>
          </a:p>
        </p:txBody>
      </p:sp>
      <p:sp>
        <p:nvSpPr>
          <p:cNvPr id="6" name="Rectangle 5"/>
          <p:cNvSpPr/>
          <p:nvPr/>
        </p:nvSpPr>
        <p:spPr>
          <a:xfrm>
            <a:off x="917320" y="1332191"/>
            <a:ext cx="8223758" cy="10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IM Crowd 7 Hop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9340" y="1787471"/>
            <a:ext cx="3204443" cy="4507432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17575" y="3875088"/>
            <a:ext cx="1005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r"/>
                <a:tab pos="2743200" algn="ctr"/>
                <a:tab pos="5486400" algn="r"/>
              </a:tabLst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 descr="A group of people on a city street&#10;&#10;Description generated with very high confidenc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95400"/>
            <a:ext cx="4978400" cy="3733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A statue on the street&#10;&#10;Description generated with high confidenc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2067">
            <a:off x="5288040" y="922248"/>
            <a:ext cx="3801412" cy="5068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38981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17575" y="3875088"/>
            <a:ext cx="1005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r"/>
                <a:tab pos="2743200" algn="ctr"/>
                <a:tab pos="5486400" algn="r"/>
              </a:tabLst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 descr="A group of people posing for a photo&#10;&#10;Description generated with very high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85800"/>
            <a:ext cx="3973592" cy="5433971"/>
          </a:xfrm>
          <a:prstGeom prst="rect">
            <a:avLst/>
          </a:prstGeom>
          <a:ln w="158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344301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838200" y="1628863"/>
            <a:ext cx="8223758" cy="10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17575" y="3875088"/>
            <a:ext cx="1005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r"/>
                <a:tab pos="2743200" algn="ctr"/>
                <a:tab pos="5486400" algn="r"/>
              </a:tabLst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0" y="838200"/>
            <a:ext cx="81534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sz="3600" b="1" dirty="0">
                <a:latin typeface="+mn-lt"/>
                <a:ea typeface="Times New Roman" panose="02020603050405020304" pitchFamily="18" charset="0"/>
              </a:rPr>
              <a:t> Key Issues:</a:t>
            </a:r>
            <a:endParaRPr lang="en-US" sz="3600" dirty="0">
              <a:latin typeface="+mn-lt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dirty="0">
                <a:latin typeface="Lucida Sans" panose="020B0602030504020204" pitchFamily="34" charset="0"/>
                <a:ea typeface="Times New Roman" panose="02020603050405020304" pitchFamily="18" charset="0"/>
              </a:rPr>
              <a:t> 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743200" algn="ctr"/>
                <a:tab pos="5486400" algn="r"/>
                <a:tab pos="457200" algn="l"/>
              </a:tabLst>
            </a:pPr>
            <a:endParaRPr lang="en-US" sz="2400" dirty="0">
              <a:latin typeface="Lucida Sans" panose="020B0602030504020204" pitchFamily="34" charset="0"/>
              <a:ea typeface="Times New Roman" panose="02020603050405020304" pitchFamily="18" charset="0"/>
            </a:endParaRPr>
          </a:p>
          <a:p>
            <a:pPr marL="850485" lvl="1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743200" algn="ctr"/>
                <a:tab pos="5486400" algn="r"/>
                <a:tab pos="457200" algn="l"/>
              </a:tabLst>
            </a:pPr>
            <a:r>
              <a:rPr lang="en-US" sz="2400" dirty="0">
                <a:latin typeface="Lucida Sans" panose="020B0602030504020204" pitchFamily="34" charset="0"/>
                <a:ea typeface="Times New Roman" panose="02020603050405020304" pitchFamily="18" charset="0"/>
              </a:rPr>
              <a:t>Place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sz="2400" dirty="0">
                <a:latin typeface="Lucida Sans" panose="020B0602030504020204" pitchFamily="34" charset="0"/>
                <a:ea typeface="Times New Roman" panose="02020603050405020304" pitchFamily="18" charset="0"/>
              </a:rPr>
              <a:t> 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50485" lvl="1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743200" algn="ctr"/>
                <a:tab pos="5486400" algn="r"/>
                <a:tab pos="457200" algn="l"/>
              </a:tabLst>
            </a:pPr>
            <a:r>
              <a:rPr lang="en-US" sz="2400" dirty="0">
                <a:latin typeface="Lucida Sans" panose="020B0602030504020204" pitchFamily="34" charset="0"/>
                <a:ea typeface="Times New Roman" panose="02020603050405020304" pitchFamily="18" charset="0"/>
              </a:rPr>
              <a:t>Financial stability of the place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sz="2400" dirty="0">
                <a:latin typeface="Lucida Sans" panose="020B0602030504020204" pitchFamily="34" charset="0"/>
                <a:ea typeface="Times New Roman" panose="02020603050405020304" pitchFamily="18" charset="0"/>
              </a:rPr>
              <a:t> 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50485" lvl="1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743200" algn="ctr"/>
                <a:tab pos="5486400" algn="r"/>
                <a:tab pos="457200" algn="l"/>
              </a:tabLst>
            </a:pPr>
            <a:r>
              <a:rPr lang="en-US" sz="2400" dirty="0">
                <a:latin typeface="Lucida Sans" panose="020B0602030504020204" pitchFamily="34" charset="0"/>
                <a:ea typeface="Times New Roman" panose="02020603050405020304" pitchFamily="18" charset="0"/>
              </a:rPr>
              <a:t>District Management Corporation for the place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dirty="0">
                <a:latin typeface="Lucida Sans" panose="020B0602030504020204" pitchFamily="34" charset="0"/>
                <a:ea typeface="Times New Roman" panose="02020603050405020304" pitchFamily="18" charset="0"/>
              </a:rPr>
              <a:t> 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1432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295400" y="1752600"/>
            <a:ext cx="67818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Three key elements to ensure the best chance of achieving sustainability in city center areas include:</a:t>
            </a:r>
            <a:endParaRPr lang="en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1.	Identification of “place” and emphasis on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</a:rPr>
              <a:t>placemaking</a:t>
            </a:r>
            <a:endParaRPr lang="en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2.	Creating a system of financial stability and independence</a:t>
            </a:r>
            <a:endParaRPr lang="en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3.	Creation of a new District management corporation whose whole focus is building the place and using revenue to fund programs and activities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029269"/>
            <a:ext cx="51637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sz="3600" b="1" dirty="0">
                <a:latin typeface="Calibri" panose="020F0502020204030204" pitchFamily="34" charset="0"/>
                <a:ea typeface="Times New Roman" panose="02020603050405020304" pitchFamily="18" charset="0"/>
              </a:rPr>
              <a:t>Key issue is Sustainability: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4224" y="1600200"/>
            <a:ext cx="8223758" cy="10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3533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057397" y="5915025"/>
            <a:ext cx="6183633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2057397" y="1891664"/>
            <a:ext cx="11432" cy="402336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954530" y="5412105"/>
            <a:ext cx="2171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954530" y="4826890"/>
            <a:ext cx="2171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954530" y="4241673"/>
            <a:ext cx="2171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954530" y="3656456"/>
            <a:ext cx="2171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954530" y="3071239"/>
            <a:ext cx="2171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954530" y="2486022"/>
            <a:ext cx="2171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651039" y="5259757"/>
            <a:ext cx="301686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dirty="0"/>
              <a:t>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02769" y="4674541"/>
            <a:ext cx="418704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dirty="0"/>
              <a:t>10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02769" y="4089324"/>
            <a:ext cx="418704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dirty="0"/>
              <a:t>15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02769" y="3492016"/>
            <a:ext cx="418704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dirty="0"/>
              <a:t>20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602769" y="2926563"/>
            <a:ext cx="418704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dirty="0"/>
              <a:t>25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02769" y="2341347"/>
            <a:ext cx="418704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dirty="0"/>
              <a:t>30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3051810" y="5763578"/>
            <a:ext cx="0" cy="274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530372" y="5763578"/>
            <a:ext cx="0" cy="274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008934" y="5763578"/>
            <a:ext cx="0" cy="274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651760" y="6075040"/>
            <a:ext cx="1041824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dirty="0"/>
              <a:t>USA (24)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027006" y="6075040"/>
            <a:ext cx="1356462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dirty="0"/>
              <a:t>Canada (15)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505179" y="6075040"/>
            <a:ext cx="143981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dirty="0"/>
              <a:t>Australia (10)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164452" y="6075040"/>
            <a:ext cx="85472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dirty="0"/>
              <a:t>U.K (5)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7487495" y="5763578"/>
            <a:ext cx="0" cy="274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 rot="16200000">
            <a:off x="-600173" y="3694539"/>
            <a:ext cx="3882794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dirty="0"/>
              <a:t>Square feet of Retail Space Per Person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503170" y="3251835"/>
            <a:ext cx="1143000" cy="266319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50" dirty="0"/>
          </a:p>
        </p:txBody>
      </p:sp>
      <p:sp>
        <p:nvSpPr>
          <p:cNvPr id="41" name="Rectangle 40"/>
          <p:cNvSpPr/>
          <p:nvPr/>
        </p:nvSpPr>
        <p:spPr>
          <a:xfrm>
            <a:off x="3980482" y="4241673"/>
            <a:ext cx="1143000" cy="167335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50" dirty="0"/>
          </a:p>
        </p:txBody>
      </p:sp>
      <p:sp>
        <p:nvSpPr>
          <p:cNvPr id="42" name="Rectangle 41"/>
          <p:cNvSpPr/>
          <p:nvPr/>
        </p:nvSpPr>
        <p:spPr>
          <a:xfrm>
            <a:off x="5457794" y="4826890"/>
            <a:ext cx="1143000" cy="108813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50" dirty="0"/>
          </a:p>
        </p:txBody>
      </p:sp>
      <p:sp>
        <p:nvSpPr>
          <p:cNvPr id="43" name="Rectangle 42"/>
          <p:cNvSpPr/>
          <p:nvPr/>
        </p:nvSpPr>
        <p:spPr>
          <a:xfrm>
            <a:off x="6935105" y="5412105"/>
            <a:ext cx="1143000" cy="50292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50" dirty="0"/>
          </a:p>
        </p:txBody>
      </p:sp>
      <p:sp>
        <p:nvSpPr>
          <p:cNvPr id="44" name="TextBox 43"/>
          <p:cNvSpPr txBox="1"/>
          <p:nvPr/>
        </p:nvSpPr>
        <p:spPr>
          <a:xfrm>
            <a:off x="750518" y="271339"/>
            <a:ext cx="5583452" cy="12695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Calibri" panose="020F0502020204030204" pitchFamily="34" charset="0"/>
              </a:rPr>
              <a:t>Retail Space Per Capita, May 2016</a:t>
            </a:r>
          </a:p>
          <a:p>
            <a:r>
              <a:rPr lang="en-US" sz="3000" b="1" dirty="0">
                <a:latin typeface="Calibri" panose="020F0502020204030204" pitchFamily="34" charset="0"/>
              </a:rPr>
              <a:t>Wall St. Journal April 21, 2016</a:t>
            </a:r>
          </a:p>
          <a:p>
            <a:endParaRPr lang="en-US" sz="1650" dirty="0">
              <a:latin typeface="Century Gothic" panose="020B0502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8175" y="6592928"/>
            <a:ext cx="912204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latin typeface="+mj-lt"/>
              </a:rPr>
              <a:t>E-Commerce is now estimated to be close to 20% of total mall sales</a:t>
            </a:r>
          </a:p>
        </p:txBody>
      </p:sp>
    </p:spTree>
    <p:extLst>
      <p:ext uri="{BB962C8B-B14F-4D97-AF65-F5344CB8AC3E}">
        <p14:creationId xmlns:p14="http://schemas.microsoft.com/office/powerpoint/2010/main" val="9159792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227" y="0"/>
            <a:ext cx="6005945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0498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/>
          </p:nvPr>
        </p:nvGraphicFramePr>
        <p:xfrm>
          <a:off x="0" y="114300"/>
          <a:ext cx="10058400" cy="7208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251460" y="701040"/>
            <a:ext cx="871728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8779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/>
          </p:nvPr>
        </p:nvGraphicFramePr>
        <p:xfrm>
          <a:off x="0" y="114301"/>
          <a:ext cx="10058400" cy="7543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958720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275"/>
            <a:ext cx="10058400" cy="56578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1295400"/>
            <a:ext cx="8915400" cy="120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tabLst>
                <a:tab pos="282575" algn="r"/>
                <a:tab pos="2743200" algn="ctr"/>
                <a:tab pos="5486400" algn="r"/>
              </a:tabLst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1766" y="774105"/>
            <a:ext cx="290483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tabLst>
                <a:tab pos="457200" algn="r"/>
                <a:tab pos="2743200" algn="ctr"/>
                <a:tab pos="5486400" algn="r"/>
              </a:tabLst>
            </a:pPr>
            <a:r>
              <a:rPr lang="en-US" sz="3000" b="1" dirty="0">
                <a:latin typeface="Calibri" pitchFamily="34" charset="0"/>
                <a:ea typeface="Times New Roman" pitchFamily="18" charset="0"/>
              </a:rPr>
              <a:t>Sales Tax Growth</a:t>
            </a:r>
          </a:p>
        </p:txBody>
      </p:sp>
    </p:spTree>
    <p:extLst>
      <p:ext uri="{BB962C8B-B14F-4D97-AF65-F5344CB8AC3E}">
        <p14:creationId xmlns:p14="http://schemas.microsoft.com/office/powerpoint/2010/main" val="2159965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10" y="838200"/>
            <a:ext cx="8052179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474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275"/>
            <a:ext cx="10058400" cy="56578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685984"/>
            <a:ext cx="501861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tabLst>
                <a:tab pos="457200" algn="r"/>
                <a:tab pos="2743200" algn="ctr"/>
                <a:tab pos="5486400" algn="r"/>
              </a:tabLst>
            </a:pPr>
            <a:r>
              <a:rPr lang="en-US" sz="3000" b="1" dirty="0">
                <a:latin typeface="Calibri" pitchFamily="34" charset="0"/>
                <a:ea typeface="Times New Roman" pitchFamily="18" charset="0"/>
              </a:rPr>
              <a:t>Residential Growth 2000-2015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1219200"/>
            <a:ext cx="8915400" cy="120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tabLst>
                <a:tab pos="282575" algn="r"/>
                <a:tab pos="2743200" algn="ctr"/>
                <a:tab pos="5486400" algn="r"/>
              </a:tabLst>
            </a:pP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45164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82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79" y="762000"/>
            <a:ext cx="7490042" cy="5276199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278663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82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A picture containing building, indoor&#10;&#10;Description generated with very high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2600" y="1219200"/>
            <a:ext cx="6095999" cy="4572000"/>
          </a:xfrm>
          <a:prstGeom prst="rect">
            <a:avLst/>
          </a:prstGeom>
          <a:ln w="158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0537251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82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4018936" y="1077262"/>
            <a:ext cx="4972063" cy="2895600"/>
            <a:chOff x="3943090" y="1008497"/>
            <a:chExt cx="5029200" cy="2895600"/>
          </a:xfrm>
        </p:grpSpPr>
        <p:sp>
          <p:nvSpPr>
            <p:cNvPr id="6" name="Rectangle 5"/>
            <p:cNvSpPr/>
            <p:nvPr/>
          </p:nvSpPr>
          <p:spPr>
            <a:xfrm>
              <a:off x="4857736" y="1008497"/>
              <a:ext cx="3199909" cy="2895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3943090" y="1207392"/>
              <a:ext cx="5029200" cy="259301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ts val="132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b="1" spc="-100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48 Square Blocks </a:t>
              </a:r>
            </a:p>
            <a:p>
              <a:pPr algn="ctr">
                <a:lnSpc>
                  <a:spcPts val="132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b="1" spc="-100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/>
              </a:r>
              <a:br>
                <a:rPr lang="en-US" b="1" spc="-100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</a:br>
              <a:r>
                <a:rPr lang="en-US" b="1" spc="-100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67 Acres</a:t>
              </a:r>
            </a:p>
            <a:p>
              <a:pPr algn="ctr">
                <a:lnSpc>
                  <a:spcPts val="132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b="1" spc="-100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 </a:t>
              </a:r>
              <a:br>
                <a:rPr lang="en-US" b="1" spc="-100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</a:br>
              <a:r>
                <a:rPr lang="en-US" b="1" spc="-100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71/2 Miles of Frontage </a:t>
              </a:r>
            </a:p>
            <a:p>
              <a:pPr algn="ctr">
                <a:lnSpc>
                  <a:spcPts val="132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b="1" spc="-100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/>
              </a:r>
              <a:br>
                <a:rPr lang="en-US" b="1" spc="-100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</a:br>
              <a:r>
                <a:rPr lang="en-US" b="1" spc="-100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2,123 Parcels </a:t>
              </a:r>
            </a:p>
            <a:p>
              <a:pPr algn="ctr">
                <a:lnSpc>
                  <a:spcPts val="132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b="1" spc="-100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/>
              </a:r>
              <a:br>
                <a:rPr lang="en-US" b="1" spc="-100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</a:br>
              <a:r>
                <a:rPr lang="en-US" b="1" spc="-100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1,858 Property Owners</a:t>
              </a:r>
            </a:p>
            <a:p>
              <a:pPr algn="ctr">
                <a:lnSpc>
                  <a:spcPts val="132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b="1" spc="-100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 </a:t>
              </a:r>
              <a:br>
                <a:rPr lang="en-US" b="1" spc="-100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</a:br>
              <a:r>
                <a:rPr lang="en-US" b="1" spc="-100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1,753 Condos</a:t>
              </a:r>
            </a:p>
            <a:p>
              <a:pPr algn="ctr">
                <a:lnSpc>
                  <a:spcPts val="132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b="1" spc="-100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 </a:t>
              </a:r>
              <a:br>
                <a:rPr lang="en-US" b="1" spc="-100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</a:br>
              <a:r>
                <a:rPr lang="en-US" b="1" spc="-100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1,113 Apartment Units </a:t>
              </a:r>
            </a:p>
            <a:p>
              <a:pPr algn="ctr">
                <a:lnSpc>
                  <a:spcPts val="132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b="1" spc="-100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/>
              </a:r>
              <a:br>
                <a:rPr lang="en-US" b="1" spc="-100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</a:br>
              <a:r>
                <a:rPr lang="en-US" b="1" spc="-100" dirty="0">
                  <a:solidFill>
                    <a:srgbClr val="000000"/>
                  </a:solidFill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Approx. 5,000 Residents</a:t>
              </a:r>
              <a:endParaRPr lang="en-US" sz="3200" dirty="0"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4898461" y="4102992"/>
            <a:ext cx="4216504" cy="226986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21096" y="4153522"/>
            <a:ext cx="40803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Maintenance Employees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Landscape Employees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Pressure Washing Employees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Parking Employees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1,300 Trees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250 Trashcans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Recycling Receptacles</a:t>
            </a:r>
          </a:p>
          <a:p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563165" y="3197036"/>
            <a:ext cx="4234784" cy="2274834"/>
            <a:chOff x="6882620" y="1019056"/>
            <a:chExt cx="4234784" cy="2274834"/>
          </a:xfrm>
        </p:grpSpPr>
        <p:sp>
          <p:nvSpPr>
            <p:cNvPr id="8" name="Rectangle 7"/>
            <p:cNvSpPr/>
            <p:nvPr/>
          </p:nvSpPr>
          <p:spPr>
            <a:xfrm>
              <a:off x="6882620" y="1019056"/>
              <a:ext cx="4212661" cy="221627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7017" y="1047121"/>
              <a:ext cx="4080387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476 Business Licenses</a:t>
              </a:r>
            </a:p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944,969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Sq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ft. of Commercial Space</a:t>
              </a:r>
            </a:p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1,092 Hotel Rooms</a:t>
              </a:r>
            </a:p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166 Motel Rooms</a:t>
              </a:r>
            </a:p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27 B&amp;B Rooms</a:t>
              </a:r>
            </a:p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Approx. 6,900 Employees</a:t>
              </a:r>
            </a:p>
            <a:p>
              <a:endParaRPr lang="en-US" dirty="0"/>
            </a:p>
          </p:txBody>
        </p:sp>
      </p:grpSp>
      <p:pic>
        <p:nvPicPr>
          <p:cNvPr id="12" name="Picture 11" descr="A drawing of a tree&#10;&#10;Description generated with high confidenc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5450">
            <a:off x="685068" y="735571"/>
            <a:ext cx="3568230" cy="183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49440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82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A picture containing sky, outdoor, person, road&#10;&#10;Description generated with very high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838200"/>
            <a:ext cx="7467600" cy="498462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839748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Powerpoint Da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4809" y="3846515"/>
            <a:ext cx="9471025" cy="304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8" tIns="45682" rIns="91368" bIns="45682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If you would like to read more information and</a:t>
            </a:r>
          </a:p>
          <a:p>
            <a:pPr algn="ctr"/>
            <a:r>
              <a:rPr lang="en-US" sz="3200" dirty="0">
                <a:latin typeface="Calibri" pitchFamily="34" charset="0"/>
              </a:rPr>
              <a:t>client satisfaction letters about New City America, Inc., please visit www.NewCityAmerica.com</a:t>
            </a:r>
          </a:p>
          <a:p>
            <a:pPr algn="ctr"/>
            <a:endParaRPr lang="en-US" sz="3200" dirty="0">
              <a:latin typeface="Calibri" pitchFamily="34" charset="0"/>
            </a:endParaRPr>
          </a:p>
          <a:p>
            <a:pPr algn="ctr"/>
            <a:r>
              <a:rPr lang="en-US" sz="3200" b="1" dirty="0">
                <a:latin typeface="Calibri" pitchFamily="34" charset="0"/>
              </a:rPr>
              <a:t>Thank you for your time.</a:t>
            </a:r>
          </a:p>
          <a:p>
            <a:pPr algn="ctr"/>
            <a:endParaRPr lang="en-US" sz="3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96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werpoint Bo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LIA Annual Dinner0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600200"/>
            <a:ext cx="5529262" cy="4789256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27579" y="601353"/>
            <a:ext cx="8741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j-lt"/>
              </a:rPr>
              <a:t>Little Italy Tuna Capital of the World – 1970’s</a:t>
            </a:r>
          </a:p>
        </p:txBody>
      </p:sp>
      <p:sp>
        <p:nvSpPr>
          <p:cNvPr id="5" name="Rectangle 4"/>
          <p:cNvSpPr/>
          <p:nvPr/>
        </p:nvSpPr>
        <p:spPr>
          <a:xfrm>
            <a:off x="786352" y="1360352"/>
            <a:ext cx="8223758" cy="10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3"/>
          <p:cNvGrpSpPr/>
          <p:nvPr/>
        </p:nvGrpSpPr>
        <p:grpSpPr>
          <a:xfrm>
            <a:off x="145581" y="-159389"/>
            <a:ext cx="9739083" cy="7958607"/>
            <a:chOff x="-837472" y="-76200"/>
            <a:chExt cx="8853712" cy="7022300"/>
          </a:xfrm>
        </p:grpSpPr>
        <p:pic>
          <p:nvPicPr>
            <p:cNvPr id="15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59434" y="341578"/>
              <a:ext cx="2956806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1" name="Rectangle 700"/>
            <p:cNvSpPr>
              <a:spLocks noChangeArrowheads="1"/>
            </p:cNvSpPr>
            <p:nvPr/>
          </p:nvSpPr>
          <p:spPr bwMode="auto">
            <a:xfrm>
              <a:off x="-778675" y="6749403"/>
              <a:ext cx="1783080" cy="123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900" dirty="0"/>
                <a:t>Map created by New City America Inc.</a:t>
              </a:r>
            </a:p>
          </p:txBody>
        </p:sp>
        <p:pic>
          <p:nvPicPr>
            <p:cNvPr id="18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837472" y="6216946"/>
              <a:ext cx="843671" cy="407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Group 213"/>
            <p:cNvGrpSpPr>
              <a:grpSpLocks noChangeAspect="1"/>
            </p:cNvGrpSpPr>
            <p:nvPr/>
          </p:nvGrpSpPr>
          <p:grpSpPr>
            <a:xfrm>
              <a:off x="2133600" y="-76200"/>
              <a:ext cx="4497701" cy="7022300"/>
              <a:chOff x="807502" y="-137944"/>
              <a:chExt cx="5980838" cy="9337936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5532466" y="8165915"/>
                <a:ext cx="534820" cy="772518"/>
              </a:xfrm>
              <a:prstGeom prst="roundRect">
                <a:avLst>
                  <a:gd name="adj" fmla="val 5729"/>
                </a:avLst>
              </a:prstGeom>
              <a:solidFill>
                <a:schemeClr val="bg1">
                  <a:lumMod val="6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3571552" y="8165915"/>
                <a:ext cx="534820" cy="772518"/>
              </a:xfrm>
              <a:prstGeom prst="roundRect">
                <a:avLst>
                  <a:gd name="adj" fmla="val 5729"/>
                </a:avLst>
              </a:prstGeom>
              <a:solidFill>
                <a:schemeClr val="bg1">
                  <a:lumMod val="6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2264029" y="7274577"/>
                <a:ext cx="1188582" cy="772518"/>
              </a:xfrm>
              <a:prstGeom prst="roundRect">
                <a:avLst>
                  <a:gd name="adj" fmla="val 3806"/>
                </a:avLst>
              </a:prstGeom>
              <a:solidFill>
                <a:schemeClr val="bg1">
                  <a:lumMod val="6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2293926" y="7303294"/>
                <a:ext cx="475396" cy="71406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6186135" y="8165915"/>
                <a:ext cx="475396" cy="772518"/>
              </a:xfrm>
              <a:prstGeom prst="roundRect">
                <a:avLst>
                  <a:gd name="adj" fmla="val 5729"/>
                </a:avLst>
              </a:prstGeom>
              <a:solidFill>
                <a:schemeClr val="bg1">
                  <a:lumMod val="6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1" name="Freeform 10"/>
              <p:cNvSpPr/>
              <p:nvPr/>
            </p:nvSpPr>
            <p:spPr>
              <a:xfrm rot="21124514">
                <a:off x="3512894" y="5188489"/>
                <a:ext cx="546188" cy="1137421"/>
              </a:xfrm>
              <a:custGeom>
                <a:avLst/>
                <a:gdLst>
                  <a:gd name="connsiteX0" fmla="*/ 0 w 1333500"/>
                  <a:gd name="connsiteY0" fmla="*/ 309562 h 2847975"/>
                  <a:gd name="connsiteX1" fmla="*/ 76200 w 1333500"/>
                  <a:gd name="connsiteY1" fmla="*/ 219075 h 2847975"/>
                  <a:gd name="connsiteX2" fmla="*/ 1257300 w 1333500"/>
                  <a:gd name="connsiteY2" fmla="*/ 0 h 2847975"/>
                  <a:gd name="connsiteX3" fmla="*/ 1333500 w 1333500"/>
                  <a:gd name="connsiteY3" fmla="*/ 61912 h 2847975"/>
                  <a:gd name="connsiteX4" fmla="*/ 1333500 w 1333500"/>
                  <a:gd name="connsiteY4" fmla="*/ 2781300 h 2847975"/>
                  <a:gd name="connsiteX5" fmla="*/ 1257300 w 1333500"/>
                  <a:gd name="connsiteY5" fmla="*/ 2847975 h 2847975"/>
                  <a:gd name="connsiteX6" fmla="*/ 76200 w 1333500"/>
                  <a:gd name="connsiteY6" fmla="*/ 2686050 h 2847975"/>
                  <a:gd name="connsiteX7" fmla="*/ 0 w 1333500"/>
                  <a:gd name="connsiteY7" fmla="*/ 2595562 h 2847975"/>
                  <a:gd name="connsiteX8" fmla="*/ 0 w 1333500"/>
                  <a:gd name="connsiteY8" fmla="*/ 309562 h 2847975"/>
                  <a:gd name="connsiteX0" fmla="*/ 0 w 1333500"/>
                  <a:gd name="connsiteY0" fmla="*/ 311943 h 2847975"/>
                  <a:gd name="connsiteX1" fmla="*/ 76200 w 1333500"/>
                  <a:gd name="connsiteY1" fmla="*/ 219075 h 2847975"/>
                  <a:gd name="connsiteX2" fmla="*/ 1257300 w 1333500"/>
                  <a:gd name="connsiteY2" fmla="*/ 0 h 2847975"/>
                  <a:gd name="connsiteX3" fmla="*/ 1333500 w 1333500"/>
                  <a:gd name="connsiteY3" fmla="*/ 61912 h 2847975"/>
                  <a:gd name="connsiteX4" fmla="*/ 1333500 w 1333500"/>
                  <a:gd name="connsiteY4" fmla="*/ 2781300 h 2847975"/>
                  <a:gd name="connsiteX5" fmla="*/ 1257300 w 1333500"/>
                  <a:gd name="connsiteY5" fmla="*/ 2847975 h 2847975"/>
                  <a:gd name="connsiteX6" fmla="*/ 76200 w 1333500"/>
                  <a:gd name="connsiteY6" fmla="*/ 2686050 h 2847975"/>
                  <a:gd name="connsiteX7" fmla="*/ 0 w 1333500"/>
                  <a:gd name="connsiteY7" fmla="*/ 2595562 h 2847975"/>
                  <a:gd name="connsiteX8" fmla="*/ 0 w 1333500"/>
                  <a:gd name="connsiteY8" fmla="*/ 311943 h 2847975"/>
                  <a:gd name="connsiteX0" fmla="*/ 3175 w 1336675"/>
                  <a:gd name="connsiteY0" fmla="*/ 311943 h 2847975"/>
                  <a:gd name="connsiteX1" fmla="*/ 79375 w 1336675"/>
                  <a:gd name="connsiteY1" fmla="*/ 219075 h 2847975"/>
                  <a:gd name="connsiteX2" fmla="*/ 1260475 w 1336675"/>
                  <a:gd name="connsiteY2" fmla="*/ 0 h 2847975"/>
                  <a:gd name="connsiteX3" fmla="*/ 1336675 w 1336675"/>
                  <a:gd name="connsiteY3" fmla="*/ 61912 h 2847975"/>
                  <a:gd name="connsiteX4" fmla="*/ 1336675 w 1336675"/>
                  <a:gd name="connsiteY4" fmla="*/ 2781300 h 2847975"/>
                  <a:gd name="connsiteX5" fmla="*/ 1260475 w 1336675"/>
                  <a:gd name="connsiteY5" fmla="*/ 2847975 h 2847975"/>
                  <a:gd name="connsiteX6" fmla="*/ 79375 w 1336675"/>
                  <a:gd name="connsiteY6" fmla="*/ 2686050 h 2847975"/>
                  <a:gd name="connsiteX7" fmla="*/ 3175 w 1336675"/>
                  <a:gd name="connsiteY7" fmla="*/ 2595562 h 2847975"/>
                  <a:gd name="connsiteX8" fmla="*/ 3175 w 1336675"/>
                  <a:gd name="connsiteY8" fmla="*/ 311943 h 2847975"/>
                  <a:gd name="connsiteX0" fmla="*/ 0 w 1333500"/>
                  <a:gd name="connsiteY0" fmla="*/ 311943 h 2847975"/>
                  <a:gd name="connsiteX1" fmla="*/ 76200 w 1333500"/>
                  <a:gd name="connsiteY1" fmla="*/ 219075 h 2847975"/>
                  <a:gd name="connsiteX2" fmla="*/ 1257300 w 1333500"/>
                  <a:gd name="connsiteY2" fmla="*/ 0 h 2847975"/>
                  <a:gd name="connsiteX3" fmla="*/ 1333500 w 1333500"/>
                  <a:gd name="connsiteY3" fmla="*/ 61912 h 2847975"/>
                  <a:gd name="connsiteX4" fmla="*/ 1333500 w 1333500"/>
                  <a:gd name="connsiteY4" fmla="*/ 2781300 h 2847975"/>
                  <a:gd name="connsiteX5" fmla="*/ 1257300 w 1333500"/>
                  <a:gd name="connsiteY5" fmla="*/ 2847975 h 2847975"/>
                  <a:gd name="connsiteX6" fmla="*/ 76200 w 1333500"/>
                  <a:gd name="connsiteY6" fmla="*/ 2686050 h 2847975"/>
                  <a:gd name="connsiteX7" fmla="*/ 0 w 1333500"/>
                  <a:gd name="connsiteY7" fmla="*/ 2595562 h 2847975"/>
                  <a:gd name="connsiteX8" fmla="*/ 0 w 1333500"/>
                  <a:gd name="connsiteY8" fmla="*/ 311943 h 2847975"/>
                  <a:gd name="connsiteX0" fmla="*/ 0 w 1333500"/>
                  <a:gd name="connsiteY0" fmla="*/ 311943 h 2847975"/>
                  <a:gd name="connsiteX1" fmla="*/ 76200 w 1333500"/>
                  <a:gd name="connsiteY1" fmla="*/ 219075 h 2847975"/>
                  <a:gd name="connsiteX2" fmla="*/ 1257300 w 1333500"/>
                  <a:gd name="connsiteY2" fmla="*/ 0 h 2847975"/>
                  <a:gd name="connsiteX3" fmla="*/ 1333500 w 1333500"/>
                  <a:gd name="connsiteY3" fmla="*/ 61912 h 2847975"/>
                  <a:gd name="connsiteX4" fmla="*/ 1333500 w 1333500"/>
                  <a:gd name="connsiteY4" fmla="*/ 2781300 h 2847975"/>
                  <a:gd name="connsiteX5" fmla="*/ 1257300 w 1333500"/>
                  <a:gd name="connsiteY5" fmla="*/ 2847975 h 2847975"/>
                  <a:gd name="connsiteX6" fmla="*/ 76200 w 1333500"/>
                  <a:gd name="connsiteY6" fmla="*/ 2686050 h 2847975"/>
                  <a:gd name="connsiteX7" fmla="*/ 0 w 1333500"/>
                  <a:gd name="connsiteY7" fmla="*/ 2595562 h 2847975"/>
                  <a:gd name="connsiteX8" fmla="*/ 0 w 1333500"/>
                  <a:gd name="connsiteY8" fmla="*/ 311943 h 2847975"/>
                  <a:gd name="connsiteX0" fmla="*/ 0 w 1333500"/>
                  <a:gd name="connsiteY0" fmla="*/ 311943 h 2847975"/>
                  <a:gd name="connsiteX1" fmla="*/ 76200 w 1333500"/>
                  <a:gd name="connsiteY1" fmla="*/ 219075 h 2847975"/>
                  <a:gd name="connsiteX2" fmla="*/ 1257300 w 1333500"/>
                  <a:gd name="connsiteY2" fmla="*/ 0 h 2847975"/>
                  <a:gd name="connsiteX3" fmla="*/ 1333500 w 1333500"/>
                  <a:gd name="connsiteY3" fmla="*/ 61912 h 2847975"/>
                  <a:gd name="connsiteX4" fmla="*/ 1333500 w 1333500"/>
                  <a:gd name="connsiteY4" fmla="*/ 2781300 h 2847975"/>
                  <a:gd name="connsiteX5" fmla="*/ 1257300 w 1333500"/>
                  <a:gd name="connsiteY5" fmla="*/ 2847975 h 2847975"/>
                  <a:gd name="connsiteX6" fmla="*/ 76200 w 1333500"/>
                  <a:gd name="connsiteY6" fmla="*/ 2686050 h 2847975"/>
                  <a:gd name="connsiteX7" fmla="*/ 0 w 1333500"/>
                  <a:gd name="connsiteY7" fmla="*/ 2595562 h 2847975"/>
                  <a:gd name="connsiteX8" fmla="*/ 0 w 1333500"/>
                  <a:gd name="connsiteY8" fmla="*/ 311943 h 2847975"/>
                  <a:gd name="connsiteX0" fmla="*/ 0 w 1333500"/>
                  <a:gd name="connsiteY0" fmla="*/ 311943 h 2847975"/>
                  <a:gd name="connsiteX1" fmla="*/ 76200 w 1333500"/>
                  <a:gd name="connsiteY1" fmla="*/ 219075 h 2847975"/>
                  <a:gd name="connsiteX2" fmla="*/ 1257300 w 1333500"/>
                  <a:gd name="connsiteY2" fmla="*/ 0 h 2847975"/>
                  <a:gd name="connsiteX3" fmla="*/ 1333500 w 1333500"/>
                  <a:gd name="connsiteY3" fmla="*/ 61912 h 2847975"/>
                  <a:gd name="connsiteX4" fmla="*/ 1333500 w 1333500"/>
                  <a:gd name="connsiteY4" fmla="*/ 2781300 h 2847975"/>
                  <a:gd name="connsiteX5" fmla="*/ 1257300 w 1333500"/>
                  <a:gd name="connsiteY5" fmla="*/ 2847975 h 2847975"/>
                  <a:gd name="connsiteX6" fmla="*/ 76200 w 1333500"/>
                  <a:gd name="connsiteY6" fmla="*/ 2686050 h 2847975"/>
                  <a:gd name="connsiteX7" fmla="*/ 0 w 1333500"/>
                  <a:gd name="connsiteY7" fmla="*/ 2595562 h 2847975"/>
                  <a:gd name="connsiteX8" fmla="*/ 0 w 1333500"/>
                  <a:gd name="connsiteY8" fmla="*/ 311943 h 2847975"/>
                  <a:gd name="connsiteX0" fmla="*/ 0 w 1333500"/>
                  <a:gd name="connsiteY0" fmla="*/ 311943 h 2847975"/>
                  <a:gd name="connsiteX1" fmla="*/ 76200 w 1333500"/>
                  <a:gd name="connsiteY1" fmla="*/ 219075 h 2847975"/>
                  <a:gd name="connsiteX2" fmla="*/ 1257300 w 1333500"/>
                  <a:gd name="connsiteY2" fmla="*/ 0 h 2847975"/>
                  <a:gd name="connsiteX3" fmla="*/ 1333500 w 1333500"/>
                  <a:gd name="connsiteY3" fmla="*/ 61912 h 2847975"/>
                  <a:gd name="connsiteX4" fmla="*/ 1333500 w 1333500"/>
                  <a:gd name="connsiteY4" fmla="*/ 2781300 h 2847975"/>
                  <a:gd name="connsiteX5" fmla="*/ 1257300 w 1333500"/>
                  <a:gd name="connsiteY5" fmla="*/ 2847975 h 2847975"/>
                  <a:gd name="connsiteX6" fmla="*/ 76200 w 1333500"/>
                  <a:gd name="connsiteY6" fmla="*/ 2686050 h 2847975"/>
                  <a:gd name="connsiteX7" fmla="*/ 0 w 1333500"/>
                  <a:gd name="connsiteY7" fmla="*/ 2595562 h 2847975"/>
                  <a:gd name="connsiteX8" fmla="*/ 0 w 1333500"/>
                  <a:gd name="connsiteY8" fmla="*/ 311943 h 2847975"/>
                  <a:gd name="connsiteX0" fmla="*/ 0 w 1333500"/>
                  <a:gd name="connsiteY0" fmla="*/ 319881 h 2855913"/>
                  <a:gd name="connsiteX1" fmla="*/ 76200 w 1333500"/>
                  <a:gd name="connsiteY1" fmla="*/ 227013 h 2855913"/>
                  <a:gd name="connsiteX2" fmla="*/ 1257300 w 1333500"/>
                  <a:gd name="connsiteY2" fmla="*/ 7938 h 2855913"/>
                  <a:gd name="connsiteX3" fmla="*/ 1333500 w 1333500"/>
                  <a:gd name="connsiteY3" fmla="*/ 69850 h 2855913"/>
                  <a:gd name="connsiteX4" fmla="*/ 1333500 w 1333500"/>
                  <a:gd name="connsiteY4" fmla="*/ 2789238 h 2855913"/>
                  <a:gd name="connsiteX5" fmla="*/ 1257300 w 1333500"/>
                  <a:gd name="connsiteY5" fmla="*/ 2855913 h 2855913"/>
                  <a:gd name="connsiteX6" fmla="*/ 76200 w 1333500"/>
                  <a:gd name="connsiteY6" fmla="*/ 2693988 h 2855913"/>
                  <a:gd name="connsiteX7" fmla="*/ 0 w 1333500"/>
                  <a:gd name="connsiteY7" fmla="*/ 2603500 h 2855913"/>
                  <a:gd name="connsiteX8" fmla="*/ 0 w 1333500"/>
                  <a:gd name="connsiteY8" fmla="*/ 319881 h 2855913"/>
                  <a:gd name="connsiteX0" fmla="*/ 0 w 1333500"/>
                  <a:gd name="connsiteY0" fmla="*/ 319881 h 2855913"/>
                  <a:gd name="connsiteX1" fmla="*/ 76200 w 1333500"/>
                  <a:gd name="connsiteY1" fmla="*/ 227013 h 2855913"/>
                  <a:gd name="connsiteX2" fmla="*/ 1257300 w 1333500"/>
                  <a:gd name="connsiteY2" fmla="*/ 7938 h 2855913"/>
                  <a:gd name="connsiteX3" fmla="*/ 1333500 w 1333500"/>
                  <a:gd name="connsiteY3" fmla="*/ 69850 h 2855913"/>
                  <a:gd name="connsiteX4" fmla="*/ 1333500 w 1333500"/>
                  <a:gd name="connsiteY4" fmla="*/ 2789238 h 2855913"/>
                  <a:gd name="connsiteX5" fmla="*/ 1257300 w 1333500"/>
                  <a:gd name="connsiteY5" fmla="*/ 2855913 h 2855913"/>
                  <a:gd name="connsiteX6" fmla="*/ 76200 w 1333500"/>
                  <a:gd name="connsiteY6" fmla="*/ 2693988 h 2855913"/>
                  <a:gd name="connsiteX7" fmla="*/ 0 w 1333500"/>
                  <a:gd name="connsiteY7" fmla="*/ 2603500 h 2855913"/>
                  <a:gd name="connsiteX8" fmla="*/ 0 w 1333500"/>
                  <a:gd name="connsiteY8" fmla="*/ 319881 h 2855913"/>
                  <a:gd name="connsiteX0" fmla="*/ 0 w 1333500"/>
                  <a:gd name="connsiteY0" fmla="*/ 319881 h 2855913"/>
                  <a:gd name="connsiteX1" fmla="*/ 76200 w 1333500"/>
                  <a:gd name="connsiteY1" fmla="*/ 227013 h 2855913"/>
                  <a:gd name="connsiteX2" fmla="*/ 1257300 w 1333500"/>
                  <a:gd name="connsiteY2" fmla="*/ 7938 h 2855913"/>
                  <a:gd name="connsiteX3" fmla="*/ 1333500 w 1333500"/>
                  <a:gd name="connsiteY3" fmla="*/ 69850 h 2855913"/>
                  <a:gd name="connsiteX4" fmla="*/ 1333500 w 1333500"/>
                  <a:gd name="connsiteY4" fmla="*/ 2789238 h 2855913"/>
                  <a:gd name="connsiteX5" fmla="*/ 1257300 w 1333500"/>
                  <a:gd name="connsiteY5" fmla="*/ 2855913 h 2855913"/>
                  <a:gd name="connsiteX6" fmla="*/ 76200 w 1333500"/>
                  <a:gd name="connsiteY6" fmla="*/ 2693988 h 2855913"/>
                  <a:gd name="connsiteX7" fmla="*/ 0 w 1333500"/>
                  <a:gd name="connsiteY7" fmla="*/ 2603500 h 2855913"/>
                  <a:gd name="connsiteX8" fmla="*/ 0 w 1333500"/>
                  <a:gd name="connsiteY8" fmla="*/ 319881 h 2855913"/>
                  <a:gd name="connsiteX0" fmla="*/ 0 w 1334294"/>
                  <a:gd name="connsiteY0" fmla="*/ 319881 h 2855913"/>
                  <a:gd name="connsiteX1" fmla="*/ 76200 w 1334294"/>
                  <a:gd name="connsiteY1" fmla="*/ 227013 h 2855913"/>
                  <a:gd name="connsiteX2" fmla="*/ 1257300 w 1334294"/>
                  <a:gd name="connsiteY2" fmla="*/ 7938 h 2855913"/>
                  <a:gd name="connsiteX3" fmla="*/ 1333500 w 1334294"/>
                  <a:gd name="connsiteY3" fmla="*/ 69850 h 2855913"/>
                  <a:gd name="connsiteX4" fmla="*/ 1333500 w 1334294"/>
                  <a:gd name="connsiteY4" fmla="*/ 2789238 h 2855913"/>
                  <a:gd name="connsiteX5" fmla="*/ 1257300 w 1334294"/>
                  <a:gd name="connsiteY5" fmla="*/ 2855913 h 2855913"/>
                  <a:gd name="connsiteX6" fmla="*/ 76200 w 1334294"/>
                  <a:gd name="connsiteY6" fmla="*/ 2693988 h 2855913"/>
                  <a:gd name="connsiteX7" fmla="*/ 0 w 1334294"/>
                  <a:gd name="connsiteY7" fmla="*/ 2603500 h 2855913"/>
                  <a:gd name="connsiteX8" fmla="*/ 0 w 1334294"/>
                  <a:gd name="connsiteY8" fmla="*/ 319881 h 2855913"/>
                  <a:gd name="connsiteX0" fmla="*/ 0 w 1334294"/>
                  <a:gd name="connsiteY0" fmla="*/ 319881 h 2855913"/>
                  <a:gd name="connsiteX1" fmla="*/ 76200 w 1334294"/>
                  <a:gd name="connsiteY1" fmla="*/ 227013 h 2855913"/>
                  <a:gd name="connsiteX2" fmla="*/ 1257300 w 1334294"/>
                  <a:gd name="connsiteY2" fmla="*/ 7938 h 2855913"/>
                  <a:gd name="connsiteX3" fmla="*/ 1333500 w 1334294"/>
                  <a:gd name="connsiteY3" fmla="*/ 69850 h 2855913"/>
                  <a:gd name="connsiteX4" fmla="*/ 1333500 w 1334294"/>
                  <a:gd name="connsiteY4" fmla="*/ 2789238 h 2855913"/>
                  <a:gd name="connsiteX5" fmla="*/ 1257300 w 1334294"/>
                  <a:gd name="connsiteY5" fmla="*/ 2855913 h 2855913"/>
                  <a:gd name="connsiteX6" fmla="*/ 80962 w 1334294"/>
                  <a:gd name="connsiteY6" fmla="*/ 2689226 h 2855913"/>
                  <a:gd name="connsiteX7" fmla="*/ 0 w 1334294"/>
                  <a:gd name="connsiteY7" fmla="*/ 2603500 h 2855913"/>
                  <a:gd name="connsiteX8" fmla="*/ 0 w 1334294"/>
                  <a:gd name="connsiteY8" fmla="*/ 319881 h 2855913"/>
                  <a:gd name="connsiteX0" fmla="*/ 0 w 1334294"/>
                  <a:gd name="connsiteY0" fmla="*/ 319881 h 2855913"/>
                  <a:gd name="connsiteX1" fmla="*/ 76200 w 1334294"/>
                  <a:gd name="connsiteY1" fmla="*/ 227013 h 2855913"/>
                  <a:gd name="connsiteX2" fmla="*/ 1257300 w 1334294"/>
                  <a:gd name="connsiteY2" fmla="*/ 7938 h 2855913"/>
                  <a:gd name="connsiteX3" fmla="*/ 1333500 w 1334294"/>
                  <a:gd name="connsiteY3" fmla="*/ 69850 h 2855913"/>
                  <a:gd name="connsiteX4" fmla="*/ 1333500 w 1334294"/>
                  <a:gd name="connsiteY4" fmla="*/ 2789238 h 2855913"/>
                  <a:gd name="connsiteX5" fmla="*/ 1257300 w 1334294"/>
                  <a:gd name="connsiteY5" fmla="*/ 2855913 h 2855913"/>
                  <a:gd name="connsiteX6" fmla="*/ 73818 w 1334294"/>
                  <a:gd name="connsiteY6" fmla="*/ 2686845 h 2855913"/>
                  <a:gd name="connsiteX7" fmla="*/ 0 w 1334294"/>
                  <a:gd name="connsiteY7" fmla="*/ 2603500 h 2855913"/>
                  <a:gd name="connsiteX8" fmla="*/ 0 w 1334294"/>
                  <a:gd name="connsiteY8" fmla="*/ 319881 h 2855913"/>
                  <a:gd name="connsiteX0" fmla="*/ 0 w 1334294"/>
                  <a:gd name="connsiteY0" fmla="*/ 319881 h 2855913"/>
                  <a:gd name="connsiteX1" fmla="*/ 76200 w 1334294"/>
                  <a:gd name="connsiteY1" fmla="*/ 227013 h 2855913"/>
                  <a:gd name="connsiteX2" fmla="*/ 1257300 w 1334294"/>
                  <a:gd name="connsiteY2" fmla="*/ 7938 h 2855913"/>
                  <a:gd name="connsiteX3" fmla="*/ 1333500 w 1334294"/>
                  <a:gd name="connsiteY3" fmla="*/ 69850 h 2855913"/>
                  <a:gd name="connsiteX4" fmla="*/ 1333500 w 1334294"/>
                  <a:gd name="connsiteY4" fmla="*/ 2789238 h 2855913"/>
                  <a:gd name="connsiteX5" fmla="*/ 1257300 w 1334294"/>
                  <a:gd name="connsiteY5" fmla="*/ 2855913 h 2855913"/>
                  <a:gd name="connsiteX6" fmla="*/ 78580 w 1334294"/>
                  <a:gd name="connsiteY6" fmla="*/ 2686845 h 2855913"/>
                  <a:gd name="connsiteX7" fmla="*/ 0 w 1334294"/>
                  <a:gd name="connsiteY7" fmla="*/ 2603500 h 2855913"/>
                  <a:gd name="connsiteX8" fmla="*/ 0 w 1334294"/>
                  <a:gd name="connsiteY8" fmla="*/ 319881 h 2855913"/>
                  <a:gd name="connsiteX0" fmla="*/ 0 w 1334294"/>
                  <a:gd name="connsiteY0" fmla="*/ 319881 h 2855913"/>
                  <a:gd name="connsiteX1" fmla="*/ 76200 w 1334294"/>
                  <a:gd name="connsiteY1" fmla="*/ 227013 h 2855913"/>
                  <a:gd name="connsiteX2" fmla="*/ 1257300 w 1334294"/>
                  <a:gd name="connsiteY2" fmla="*/ 7938 h 2855913"/>
                  <a:gd name="connsiteX3" fmla="*/ 1333500 w 1334294"/>
                  <a:gd name="connsiteY3" fmla="*/ 69850 h 2855913"/>
                  <a:gd name="connsiteX4" fmla="*/ 1333500 w 1334294"/>
                  <a:gd name="connsiteY4" fmla="*/ 2789238 h 2855913"/>
                  <a:gd name="connsiteX5" fmla="*/ 1257300 w 1334294"/>
                  <a:gd name="connsiteY5" fmla="*/ 2855913 h 2855913"/>
                  <a:gd name="connsiteX6" fmla="*/ 78580 w 1334294"/>
                  <a:gd name="connsiteY6" fmla="*/ 2686845 h 2855913"/>
                  <a:gd name="connsiteX7" fmla="*/ 0 w 1334294"/>
                  <a:gd name="connsiteY7" fmla="*/ 2603500 h 2855913"/>
                  <a:gd name="connsiteX8" fmla="*/ 0 w 1334294"/>
                  <a:gd name="connsiteY8" fmla="*/ 319881 h 2855913"/>
                  <a:gd name="connsiteX0" fmla="*/ 0 w 1334294"/>
                  <a:gd name="connsiteY0" fmla="*/ 319881 h 2855913"/>
                  <a:gd name="connsiteX1" fmla="*/ 76200 w 1334294"/>
                  <a:gd name="connsiteY1" fmla="*/ 227013 h 2855913"/>
                  <a:gd name="connsiteX2" fmla="*/ 1257300 w 1334294"/>
                  <a:gd name="connsiteY2" fmla="*/ 7938 h 2855913"/>
                  <a:gd name="connsiteX3" fmla="*/ 1333500 w 1334294"/>
                  <a:gd name="connsiteY3" fmla="*/ 69850 h 2855913"/>
                  <a:gd name="connsiteX4" fmla="*/ 1333500 w 1334294"/>
                  <a:gd name="connsiteY4" fmla="*/ 2789238 h 2855913"/>
                  <a:gd name="connsiteX5" fmla="*/ 1257300 w 1334294"/>
                  <a:gd name="connsiteY5" fmla="*/ 2855913 h 2855913"/>
                  <a:gd name="connsiteX6" fmla="*/ 78580 w 1334294"/>
                  <a:gd name="connsiteY6" fmla="*/ 2686845 h 2855913"/>
                  <a:gd name="connsiteX7" fmla="*/ 0 w 1334294"/>
                  <a:gd name="connsiteY7" fmla="*/ 2603500 h 2855913"/>
                  <a:gd name="connsiteX8" fmla="*/ 0 w 1334294"/>
                  <a:gd name="connsiteY8" fmla="*/ 319881 h 2855913"/>
                  <a:gd name="connsiteX0" fmla="*/ 0 w 1334294"/>
                  <a:gd name="connsiteY0" fmla="*/ 319881 h 2859882"/>
                  <a:gd name="connsiteX1" fmla="*/ 76200 w 1334294"/>
                  <a:gd name="connsiteY1" fmla="*/ 227013 h 2859882"/>
                  <a:gd name="connsiteX2" fmla="*/ 1257300 w 1334294"/>
                  <a:gd name="connsiteY2" fmla="*/ 7938 h 2859882"/>
                  <a:gd name="connsiteX3" fmla="*/ 1333500 w 1334294"/>
                  <a:gd name="connsiteY3" fmla="*/ 69850 h 2859882"/>
                  <a:gd name="connsiteX4" fmla="*/ 1333500 w 1334294"/>
                  <a:gd name="connsiteY4" fmla="*/ 2789238 h 2859882"/>
                  <a:gd name="connsiteX5" fmla="*/ 1257300 w 1334294"/>
                  <a:gd name="connsiteY5" fmla="*/ 2855913 h 2859882"/>
                  <a:gd name="connsiteX6" fmla="*/ 78580 w 1334294"/>
                  <a:gd name="connsiteY6" fmla="*/ 2686845 h 2859882"/>
                  <a:gd name="connsiteX7" fmla="*/ 0 w 1334294"/>
                  <a:gd name="connsiteY7" fmla="*/ 2603500 h 2859882"/>
                  <a:gd name="connsiteX8" fmla="*/ 0 w 1334294"/>
                  <a:gd name="connsiteY8" fmla="*/ 319881 h 2859882"/>
                  <a:gd name="connsiteX0" fmla="*/ 0 w 1336675"/>
                  <a:gd name="connsiteY0" fmla="*/ 319881 h 2859882"/>
                  <a:gd name="connsiteX1" fmla="*/ 76200 w 1336675"/>
                  <a:gd name="connsiteY1" fmla="*/ 227013 h 2859882"/>
                  <a:gd name="connsiteX2" fmla="*/ 1257300 w 1336675"/>
                  <a:gd name="connsiteY2" fmla="*/ 7938 h 2859882"/>
                  <a:gd name="connsiteX3" fmla="*/ 1333500 w 1336675"/>
                  <a:gd name="connsiteY3" fmla="*/ 69850 h 2859882"/>
                  <a:gd name="connsiteX4" fmla="*/ 1333500 w 1336675"/>
                  <a:gd name="connsiteY4" fmla="*/ 2789238 h 2859882"/>
                  <a:gd name="connsiteX5" fmla="*/ 1257300 w 1336675"/>
                  <a:gd name="connsiteY5" fmla="*/ 2855913 h 2859882"/>
                  <a:gd name="connsiteX6" fmla="*/ 78580 w 1336675"/>
                  <a:gd name="connsiteY6" fmla="*/ 2686845 h 2859882"/>
                  <a:gd name="connsiteX7" fmla="*/ 0 w 1336675"/>
                  <a:gd name="connsiteY7" fmla="*/ 2603500 h 2859882"/>
                  <a:gd name="connsiteX8" fmla="*/ 0 w 1336675"/>
                  <a:gd name="connsiteY8" fmla="*/ 319881 h 2859882"/>
                  <a:gd name="connsiteX0" fmla="*/ 0 w 1334294"/>
                  <a:gd name="connsiteY0" fmla="*/ 319881 h 2859882"/>
                  <a:gd name="connsiteX1" fmla="*/ 76200 w 1334294"/>
                  <a:gd name="connsiteY1" fmla="*/ 227013 h 2859882"/>
                  <a:gd name="connsiteX2" fmla="*/ 1257300 w 1334294"/>
                  <a:gd name="connsiteY2" fmla="*/ 7938 h 2859882"/>
                  <a:gd name="connsiteX3" fmla="*/ 1333500 w 1334294"/>
                  <a:gd name="connsiteY3" fmla="*/ 69850 h 2859882"/>
                  <a:gd name="connsiteX4" fmla="*/ 1333500 w 1334294"/>
                  <a:gd name="connsiteY4" fmla="*/ 2789238 h 2859882"/>
                  <a:gd name="connsiteX5" fmla="*/ 1257300 w 1334294"/>
                  <a:gd name="connsiteY5" fmla="*/ 2855913 h 2859882"/>
                  <a:gd name="connsiteX6" fmla="*/ 78580 w 1334294"/>
                  <a:gd name="connsiteY6" fmla="*/ 2686845 h 2859882"/>
                  <a:gd name="connsiteX7" fmla="*/ 0 w 1334294"/>
                  <a:gd name="connsiteY7" fmla="*/ 2603500 h 2859882"/>
                  <a:gd name="connsiteX8" fmla="*/ 0 w 1334294"/>
                  <a:gd name="connsiteY8" fmla="*/ 319881 h 2859882"/>
                  <a:gd name="connsiteX0" fmla="*/ 0 w 1334294"/>
                  <a:gd name="connsiteY0" fmla="*/ 319881 h 2859882"/>
                  <a:gd name="connsiteX1" fmla="*/ 76200 w 1334294"/>
                  <a:gd name="connsiteY1" fmla="*/ 227013 h 2859882"/>
                  <a:gd name="connsiteX2" fmla="*/ 1257300 w 1334294"/>
                  <a:gd name="connsiteY2" fmla="*/ 7938 h 2859882"/>
                  <a:gd name="connsiteX3" fmla="*/ 1333500 w 1334294"/>
                  <a:gd name="connsiteY3" fmla="*/ 69850 h 2859882"/>
                  <a:gd name="connsiteX4" fmla="*/ 1333500 w 1334294"/>
                  <a:gd name="connsiteY4" fmla="*/ 2615405 h 2859882"/>
                  <a:gd name="connsiteX5" fmla="*/ 1333500 w 1334294"/>
                  <a:gd name="connsiteY5" fmla="*/ 2789238 h 2859882"/>
                  <a:gd name="connsiteX6" fmla="*/ 1257300 w 1334294"/>
                  <a:gd name="connsiteY6" fmla="*/ 2855913 h 2859882"/>
                  <a:gd name="connsiteX7" fmla="*/ 78580 w 1334294"/>
                  <a:gd name="connsiteY7" fmla="*/ 2686845 h 2859882"/>
                  <a:gd name="connsiteX8" fmla="*/ 0 w 1334294"/>
                  <a:gd name="connsiteY8" fmla="*/ 2603500 h 2859882"/>
                  <a:gd name="connsiteX9" fmla="*/ 0 w 1334294"/>
                  <a:gd name="connsiteY9" fmla="*/ 319881 h 2859882"/>
                  <a:gd name="connsiteX0" fmla="*/ 0 w 1345406"/>
                  <a:gd name="connsiteY0" fmla="*/ 319881 h 2859882"/>
                  <a:gd name="connsiteX1" fmla="*/ 76200 w 1345406"/>
                  <a:gd name="connsiteY1" fmla="*/ 227013 h 2859882"/>
                  <a:gd name="connsiteX2" fmla="*/ 1257300 w 1345406"/>
                  <a:gd name="connsiteY2" fmla="*/ 7938 h 2859882"/>
                  <a:gd name="connsiteX3" fmla="*/ 1333500 w 1345406"/>
                  <a:gd name="connsiteY3" fmla="*/ 69850 h 2859882"/>
                  <a:gd name="connsiteX4" fmla="*/ 1333500 w 1345406"/>
                  <a:gd name="connsiteY4" fmla="*/ 2615405 h 2859882"/>
                  <a:gd name="connsiteX5" fmla="*/ 1333500 w 1345406"/>
                  <a:gd name="connsiteY5" fmla="*/ 2789238 h 2859882"/>
                  <a:gd name="connsiteX6" fmla="*/ 1257300 w 1345406"/>
                  <a:gd name="connsiteY6" fmla="*/ 2855913 h 2859882"/>
                  <a:gd name="connsiteX7" fmla="*/ 78580 w 1345406"/>
                  <a:gd name="connsiteY7" fmla="*/ 2686845 h 2859882"/>
                  <a:gd name="connsiteX8" fmla="*/ 0 w 1345406"/>
                  <a:gd name="connsiteY8" fmla="*/ 2603500 h 2859882"/>
                  <a:gd name="connsiteX9" fmla="*/ 0 w 1345406"/>
                  <a:gd name="connsiteY9" fmla="*/ 319881 h 2859882"/>
                  <a:gd name="connsiteX0" fmla="*/ 0 w 1393031"/>
                  <a:gd name="connsiteY0" fmla="*/ 319881 h 2859882"/>
                  <a:gd name="connsiteX1" fmla="*/ 76200 w 1393031"/>
                  <a:gd name="connsiteY1" fmla="*/ 227013 h 2859882"/>
                  <a:gd name="connsiteX2" fmla="*/ 1257300 w 1393031"/>
                  <a:gd name="connsiteY2" fmla="*/ 7938 h 2859882"/>
                  <a:gd name="connsiteX3" fmla="*/ 1333500 w 1393031"/>
                  <a:gd name="connsiteY3" fmla="*/ 69850 h 2859882"/>
                  <a:gd name="connsiteX4" fmla="*/ 1333500 w 1393031"/>
                  <a:gd name="connsiteY4" fmla="*/ 2615405 h 2859882"/>
                  <a:gd name="connsiteX5" fmla="*/ 1393031 w 1393031"/>
                  <a:gd name="connsiteY5" fmla="*/ 2798763 h 2859882"/>
                  <a:gd name="connsiteX6" fmla="*/ 1257300 w 1393031"/>
                  <a:gd name="connsiteY6" fmla="*/ 2855913 h 2859882"/>
                  <a:gd name="connsiteX7" fmla="*/ 78580 w 1393031"/>
                  <a:gd name="connsiteY7" fmla="*/ 2686845 h 2859882"/>
                  <a:gd name="connsiteX8" fmla="*/ 0 w 1393031"/>
                  <a:gd name="connsiteY8" fmla="*/ 2603500 h 2859882"/>
                  <a:gd name="connsiteX9" fmla="*/ 0 w 1393031"/>
                  <a:gd name="connsiteY9" fmla="*/ 319881 h 2859882"/>
                  <a:gd name="connsiteX0" fmla="*/ 0 w 1400174"/>
                  <a:gd name="connsiteY0" fmla="*/ 319881 h 2859882"/>
                  <a:gd name="connsiteX1" fmla="*/ 76200 w 1400174"/>
                  <a:gd name="connsiteY1" fmla="*/ 227013 h 2859882"/>
                  <a:gd name="connsiteX2" fmla="*/ 1257300 w 1400174"/>
                  <a:gd name="connsiteY2" fmla="*/ 7938 h 2859882"/>
                  <a:gd name="connsiteX3" fmla="*/ 1333500 w 1400174"/>
                  <a:gd name="connsiteY3" fmla="*/ 69850 h 2859882"/>
                  <a:gd name="connsiteX4" fmla="*/ 1333500 w 1400174"/>
                  <a:gd name="connsiteY4" fmla="*/ 2615405 h 2859882"/>
                  <a:gd name="connsiteX5" fmla="*/ 1393031 w 1400174"/>
                  <a:gd name="connsiteY5" fmla="*/ 2798763 h 2859882"/>
                  <a:gd name="connsiteX6" fmla="*/ 1257300 w 1400174"/>
                  <a:gd name="connsiteY6" fmla="*/ 2855913 h 2859882"/>
                  <a:gd name="connsiteX7" fmla="*/ 78580 w 1400174"/>
                  <a:gd name="connsiteY7" fmla="*/ 2686845 h 2859882"/>
                  <a:gd name="connsiteX8" fmla="*/ 0 w 1400174"/>
                  <a:gd name="connsiteY8" fmla="*/ 2603500 h 2859882"/>
                  <a:gd name="connsiteX9" fmla="*/ 0 w 1400174"/>
                  <a:gd name="connsiteY9" fmla="*/ 319881 h 2859882"/>
                  <a:gd name="connsiteX0" fmla="*/ 0 w 1400174"/>
                  <a:gd name="connsiteY0" fmla="*/ 319881 h 2859882"/>
                  <a:gd name="connsiteX1" fmla="*/ 76200 w 1400174"/>
                  <a:gd name="connsiteY1" fmla="*/ 227013 h 2859882"/>
                  <a:gd name="connsiteX2" fmla="*/ 1257300 w 1400174"/>
                  <a:gd name="connsiteY2" fmla="*/ 7938 h 2859882"/>
                  <a:gd name="connsiteX3" fmla="*/ 1333500 w 1400174"/>
                  <a:gd name="connsiteY3" fmla="*/ 69850 h 2859882"/>
                  <a:gd name="connsiteX4" fmla="*/ 1333500 w 1400174"/>
                  <a:gd name="connsiteY4" fmla="*/ 2615405 h 2859882"/>
                  <a:gd name="connsiteX5" fmla="*/ 1393031 w 1400174"/>
                  <a:gd name="connsiteY5" fmla="*/ 2798763 h 2859882"/>
                  <a:gd name="connsiteX6" fmla="*/ 1257300 w 1400174"/>
                  <a:gd name="connsiteY6" fmla="*/ 2855913 h 2859882"/>
                  <a:gd name="connsiteX7" fmla="*/ 1028699 w 1400174"/>
                  <a:gd name="connsiteY7" fmla="*/ 2822574 h 2859882"/>
                  <a:gd name="connsiteX8" fmla="*/ 78580 w 1400174"/>
                  <a:gd name="connsiteY8" fmla="*/ 2686845 h 2859882"/>
                  <a:gd name="connsiteX9" fmla="*/ 0 w 1400174"/>
                  <a:gd name="connsiteY9" fmla="*/ 2603500 h 2859882"/>
                  <a:gd name="connsiteX10" fmla="*/ 0 w 1400174"/>
                  <a:gd name="connsiteY10" fmla="*/ 319881 h 2859882"/>
                  <a:gd name="connsiteX0" fmla="*/ 0 w 1400174"/>
                  <a:gd name="connsiteY0" fmla="*/ 319881 h 2952750"/>
                  <a:gd name="connsiteX1" fmla="*/ 76200 w 1400174"/>
                  <a:gd name="connsiteY1" fmla="*/ 227013 h 2952750"/>
                  <a:gd name="connsiteX2" fmla="*/ 1257300 w 1400174"/>
                  <a:gd name="connsiteY2" fmla="*/ 7938 h 2952750"/>
                  <a:gd name="connsiteX3" fmla="*/ 1333500 w 1400174"/>
                  <a:gd name="connsiteY3" fmla="*/ 69850 h 2952750"/>
                  <a:gd name="connsiteX4" fmla="*/ 1333500 w 1400174"/>
                  <a:gd name="connsiteY4" fmla="*/ 2615405 h 2952750"/>
                  <a:gd name="connsiteX5" fmla="*/ 1393031 w 1400174"/>
                  <a:gd name="connsiteY5" fmla="*/ 2798763 h 2952750"/>
                  <a:gd name="connsiteX6" fmla="*/ 1257300 w 1400174"/>
                  <a:gd name="connsiteY6" fmla="*/ 2948781 h 2952750"/>
                  <a:gd name="connsiteX7" fmla="*/ 1028699 w 1400174"/>
                  <a:gd name="connsiteY7" fmla="*/ 2822574 h 2952750"/>
                  <a:gd name="connsiteX8" fmla="*/ 78580 w 1400174"/>
                  <a:gd name="connsiteY8" fmla="*/ 2686845 h 2952750"/>
                  <a:gd name="connsiteX9" fmla="*/ 0 w 1400174"/>
                  <a:gd name="connsiteY9" fmla="*/ 2603500 h 2952750"/>
                  <a:gd name="connsiteX10" fmla="*/ 0 w 1400174"/>
                  <a:gd name="connsiteY10" fmla="*/ 319881 h 2952750"/>
                  <a:gd name="connsiteX0" fmla="*/ 0 w 1400174"/>
                  <a:gd name="connsiteY0" fmla="*/ 319881 h 2952750"/>
                  <a:gd name="connsiteX1" fmla="*/ 76200 w 1400174"/>
                  <a:gd name="connsiteY1" fmla="*/ 227013 h 2952750"/>
                  <a:gd name="connsiteX2" fmla="*/ 1257300 w 1400174"/>
                  <a:gd name="connsiteY2" fmla="*/ 7938 h 2952750"/>
                  <a:gd name="connsiteX3" fmla="*/ 1333500 w 1400174"/>
                  <a:gd name="connsiteY3" fmla="*/ 69850 h 2952750"/>
                  <a:gd name="connsiteX4" fmla="*/ 1333500 w 1400174"/>
                  <a:gd name="connsiteY4" fmla="*/ 2615405 h 2952750"/>
                  <a:gd name="connsiteX5" fmla="*/ 1393031 w 1400174"/>
                  <a:gd name="connsiteY5" fmla="*/ 2798763 h 2952750"/>
                  <a:gd name="connsiteX6" fmla="*/ 1257300 w 1400174"/>
                  <a:gd name="connsiteY6" fmla="*/ 2948781 h 2952750"/>
                  <a:gd name="connsiteX7" fmla="*/ 1028699 w 1400174"/>
                  <a:gd name="connsiteY7" fmla="*/ 2822574 h 2952750"/>
                  <a:gd name="connsiteX8" fmla="*/ 78580 w 1400174"/>
                  <a:gd name="connsiteY8" fmla="*/ 2686845 h 2952750"/>
                  <a:gd name="connsiteX9" fmla="*/ 0 w 1400174"/>
                  <a:gd name="connsiteY9" fmla="*/ 2603500 h 2952750"/>
                  <a:gd name="connsiteX10" fmla="*/ 0 w 1400174"/>
                  <a:gd name="connsiteY10" fmla="*/ 319881 h 2952750"/>
                  <a:gd name="connsiteX0" fmla="*/ 0 w 1400174"/>
                  <a:gd name="connsiteY0" fmla="*/ 319881 h 2954337"/>
                  <a:gd name="connsiteX1" fmla="*/ 76200 w 1400174"/>
                  <a:gd name="connsiteY1" fmla="*/ 227013 h 2954337"/>
                  <a:gd name="connsiteX2" fmla="*/ 1257300 w 1400174"/>
                  <a:gd name="connsiteY2" fmla="*/ 7938 h 2954337"/>
                  <a:gd name="connsiteX3" fmla="*/ 1333500 w 1400174"/>
                  <a:gd name="connsiteY3" fmla="*/ 69850 h 2954337"/>
                  <a:gd name="connsiteX4" fmla="*/ 1333500 w 1400174"/>
                  <a:gd name="connsiteY4" fmla="*/ 2615405 h 2954337"/>
                  <a:gd name="connsiteX5" fmla="*/ 1393031 w 1400174"/>
                  <a:gd name="connsiteY5" fmla="*/ 2798763 h 2954337"/>
                  <a:gd name="connsiteX6" fmla="*/ 1257300 w 1400174"/>
                  <a:gd name="connsiteY6" fmla="*/ 2948781 h 2954337"/>
                  <a:gd name="connsiteX7" fmla="*/ 1028699 w 1400174"/>
                  <a:gd name="connsiteY7" fmla="*/ 2822574 h 2954337"/>
                  <a:gd name="connsiteX8" fmla="*/ 78580 w 1400174"/>
                  <a:gd name="connsiteY8" fmla="*/ 2686845 h 2954337"/>
                  <a:gd name="connsiteX9" fmla="*/ 0 w 1400174"/>
                  <a:gd name="connsiteY9" fmla="*/ 2603500 h 2954337"/>
                  <a:gd name="connsiteX10" fmla="*/ 0 w 1400174"/>
                  <a:gd name="connsiteY10" fmla="*/ 319881 h 2954337"/>
                  <a:gd name="connsiteX0" fmla="*/ 0 w 1400174"/>
                  <a:gd name="connsiteY0" fmla="*/ 319881 h 2954337"/>
                  <a:gd name="connsiteX1" fmla="*/ 76200 w 1400174"/>
                  <a:gd name="connsiteY1" fmla="*/ 227013 h 2954337"/>
                  <a:gd name="connsiteX2" fmla="*/ 1257300 w 1400174"/>
                  <a:gd name="connsiteY2" fmla="*/ 7938 h 2954337"/>
                  <a:gd name="connsiteX3" fmla="*/ 1333500 w 1400174"/>
                  <a:gd name="connsiteY3" fmla="*/ 69850 h 2954337"/>
                  <a:gd name="connsiteX4" fmla="*/ 1333500 w 1400174"/>
                  <a:gd name="connsiteY4" fmla="*/ 2615405 h 2954337"/>
                  <a:gd name="connsiteX5" fmla="*/ 1393031 w 1400174"/>
                  <a:gd name="connsiteY5" fmla="*/ 2798763 h 2954337"/>
                  <a:gd name="connsiteX6" fmla="*/ 1257300 w 1400174"/>
                  <a:gd name="connsiteY6" fmla="*/ 2948781 h 2954337"/>
                  <a:gd name="connsiteX7" fmla="*/ 1028699 w 1400174"/>
                  <a:gd name="connsiteY7" fmla="*/ 2822574 h 2954337"/>
                  <a:gd name="connsiteX8" fmla="*/ 78580 w 1400174"/>
                  <a:gd name="connsiteY8" fmla="*/ 2686845 h 2954337"/>
                  <a:gd name="connsiteX9" fmla="*/ 0 w 1400174"/>
                  <a:gd name="connsiteY9" fmla="*/ 2603500 h 2954337"/>
                  <a:gd name="connsiteX10" fmla="*/ 0 w 1400174"/>
                  <a:gd name="connsiteY10" fmla="*/ 319881 h 2954337"/>
                  <a:gd name="connsiteX0" fmla="*/ 0 w 1400174"/>
                  <a:gd name="connsiteY0" fmla="*/ 319881 h 2954337"/>
                  <a:gd name="connsiteX1" fmla="*/ 76200 w 1400174"/>
                  <a:gd name="connsiteY1" fmla="*/ 227013 h 2954337"/>
                  <a:gd name="connsiteX2" fmla="*/ 1257300 w 1400174"/>
                  <a:gd name="connsiteY2" fmla="*/ 7938 h 2954337"/>
                  <a:gd name="connsiteX3" fmla="*/ 1333500 w 1400174"/>
                  <a:gd name="connsiteY3" fmla="*/ 69850 h 2954337"/>
                  <a:gd name="connsiteX4" fmla="*/ 1333500 w 1400174"/>
                  <a:gd name="connsiteY4" fmla="*/ 2615405 h 2954337"/>
                  <a:gd name="connsiteX5" fmla="*/ 1393031 w 1400174"/>
                  <a:gd name="connsiteY5" fmla="*/ 2798763 h 2954337"/>
                  <a:gd name="connsiteX6" fmla="*/ 1257300 w 1400174"/>
                  <a:gd name="connsiteY6" fmla="*/ 2948781 h 2954337"/>
                  <a:gd name="connsiteX7" fmla="*/ 1028699 w 1400174"/>
                  <a:gd name="connsiteY7" fmla="*/ 2822574 h 2954337"/>
                  <a:gd name="connsiteX8" fmla="*/ 78580 w 1400174"/>
                  <a:gd name="connsiteY8" fmla="*/ 2686845 h 2954337"/>
                  <a:gd name="connsiteX9" fmla="*/ 0 w 1400174"/>
                  <a:gd name="connsiteY9" fmla="*/ 2603500 h 2954337"/>
                  <a:gd name="connsiteX10" fmla="*/ 0 w 1400174"/>
                  <a:gd name="connsiteY10" fmla="*/ 319881 h 2954337"/>
                  <a:gd name="connsiteX0" fmla="*/ 0 w 1400174"/>
                  <a:gd name="connsiteY0" fmla="*/ 319881 h 2954337"/>
                  <a:gd name="connsiteX1" fmla="*/ 76200 w 1400174"/>
                  <a:gd name="connsiteY1" fmla="*/ 227013 h 2954337"/>
                  <a:gd name="connsiteX2" fmla="*/ 1257300 w 1400174"/>
                  <a:gd name="connsiteY2" fmla="*/ 7938 h 2954337"/>
                  <a:gd name="connsiteX3" fmla="*/ 1333500 w 1400174"/>
                  <a:gd name="connsiteY3" fmla="*/ 69850 h 2954337"/>
                  <a:gd name="connsiteX4" fmla="*/ 1333500 w 1400174"/>
                  <a:gd name="connsiteY4" fmla="*/ 2615405 h 2954337"/>
                  <a:gd name="connsiteX5" fmla="*/ 1393031 w 1400174"/>
                  <a:gd name="connsiteY5" fmla="*/ 2798763 h 2954337"/>
                  <a:gd name="connsiteX6" fmla="*/ 1257300 w 1400174"/>
                  <a:gd name="connsiteY6" fmla="*/ 2948781 h 2954337"/>
                  <a:gd name="connsiteX7" fmla="*/ 1028699 w 1400174"/>
                  <a:gd name="connsiteY7" fmla="*/ 2822574 h 2954337"/>
                  <a:gd name="connsiteX8" fmla="*/ 78580 w 1400174"/>
                  <a:gd name="connsiteY8" fmla="*/ 2686845 h 2954337"/>
                  <a:gd name="connsiteX9" fmla="*/ 0 w 1400174"/>
                  <a:gd name="connsiteY9" fmla="*/ 2603500 h 2954337"/>
                  <a:gd name="connsiteX10" fmla="*/ 0 w 1400174"/>
                  <a:gd name="connsiteY10" fmla="*/ 319881 h 2954337"/>
                  <a:gd name="connsiteX0" fmla="*/ 0 w 1400174"/>
                  <a:gd name="connsiteY0" fmla="*/ 319881 h 2932905"/>
                  <a:gd name="connsiteX1" fmla="*/ 76200 w 1400174"/>
                  <a:gd name="connsiteY1" fmla="*/ 227013 h 2932905"/>
                  <a:gd name="connsiteX2" fmla="*/ 1257300 w 1400174"/>
                  <a:gd name="connsiteY2" fmla="*/ 7938 h 2932905"/>
                  <a:gd name="connsiteX3" fmla="*/ 1333500 w 1400174"/>
                  <a:gd name="connsiteY3" fmla="*/ 69850 h 2932905"/>
                  <a:gd name="connsiteX4" fmla="*/ 1333500 w 1400174"/>
                  <a:gd name="connsiteY4" fmla="*/ 2615405 h 2932905"/>
                  <a:gd name="connsiteX5" fmla="*/ 1393031 w 1400174"/>
                  <a:gd name="connsiteY5" fmla="*/ 2798763 h 2932905"/>
                  <a:gd name="connsiteX6" fmla="*/ 1257299 w 1400174"/>
                  <a:gd name="connsiteY6" fmla="*/ 2927349 h 2932905"/>
                  <a:gd name="connsiteX7" fmla="*/ 1028699 w 1400174"/>
                  <a:gd name="connsiteY7" fmla="*/ 2822574 h 2932905"/>
                  <a:gd name="connsiteX8" fmla="*/ 78580 w 1400174"/>
                  <a:gd name="connsiteY8" fmla="*/ 2686845 h 2932905"/>
                  <a:gd name="connsiteX9" fmla="*/ 0 w 1400174"/>
                  <a:gd name="connsiteY9" fmla="*/ 2603500 h 2932905"/>
                  <a:gd name="connsiteX10" fmla="*/ 0 w 1400174"/>
                  <a:gd name="connsiteY10" fmla="*/ 319881 h 2932905"/>
                  <a:gd name="connsiteX0" fmla="*/ 0 w 1400174"/>
                  <a:gd name="connsiteY0" fmla="*/ 319881 h 2927349"/>
                  <a:gd name="connsiteX1" fmla="*/ 76200 w 1400174"/>
                  <a:gd name="connsiteY1" fmla="*/ 227013 h 2927349"/>
                  <a:gd name="connsiteX2" fmla="*/ 1257300 w 1400174"/>
                  <a:gd name="connsiteY2" fmla="*/ 7938 h 2927349"/>
                  <a:gd name="connsiteX3" fmla="*/ 1333500 w 1400174"/>
                  <a:gd name="connsiteY3" fmla="*/ 69850 h 2927349"/>
                  <a:gd name="connsiteX4" fmla="*/ 1333500 w 1400174"/>
                  <a:gd name="connsiteY4" fmla="*/ 2615405 h 2927349"/>
                  <a:gd name="connsiteX5" fmla="*/ 1393031 w 1400174"/>
                  <a:gd name="connsiteY5" fmla="*/ 2798763 h 2927349"/>
                  <a:gd name="connsiteX6" fmla="*/ 1257299 w 1400174"/>
                  <a:gd name="connsiteY6" fmla="*/ 2927349 h 2927349"/>
                  <a:gd name="connsiteX7" fmla="*/ 1028699 w 1400174"/>
                  <a:gd name="connsiteY7" fmla="*/ 2822574 h 2927349"/>
                  <a:gd name="connsiteX8" fmla="*/ 78580 w 1400174"/>
                  <a:gd name="connsiteY8" fmla="*/ 2686845 h 2927349"/>
                  <a:gd name="connsiteX9" fmla="*/ 0 w 1400174"/>
                  <a:gd name="connsiteY9" fmla="*/ 2603500 h 2927349"/>
                  <a:gd name="connsiteX10" fmla="*/ 0 w 1400174"/>
                  <a:gd name="connsiteY10" fmla="*/ 319881 h 2927349"/>
                  <a:gd name="connsiteX0" fmla="*/ 0 w 1400174"/>
                  <a:gd name="connsiteY0" fmla="*/ 319881 h 2927349"/>
                  <a:gd name="connsiteX1" fmla="*/ 76200 w 1400174"/>
                  <a:gd name="connsiteY1" fmla="*/ 227013 h 2927349"/>
                  <a:gd name="connsiteX2" fmla="*/ 1257300 w 1400174"/>
                  <a:gd name="connsiteY2" fmla="*/ 7938 h 2927349"/>
                  <a:gd name="connsiteX3" fmla="*/ 1333500 w 1400174"/>
                  <a:gd name="connsiteY3" fmla="*/ 69850 h 2927349"/>
                  <a:gd name="connsiteX4" fmla="*/ 1333500 w 1400174"/>
                  <a:gd name="connsiteY4" fmla="*/ 2615405 h 2927349"/>
                  <a:gd name="connsiteX5" fmla="*/ 1393031 w 1400174"/>
                  <a:gd name="connsiteY5" fmla="*/ 2798763 h 2927349"/>
                  <a:gd name="connsiteX6" fmla="*/ 1257299 w 1400174"/>
                  <a:gd name="connsiteY6" fmla="*/ 2927349 h 2927349"/>
                  <a:gd name="connsiteX7" fmla="*/ 1028699 w 1400174"/>
                  <a:gd name="connsiteY7" fmla="*/ 2822574 h 2927349"/>
                  <a:gd name="connsiteX8" fmla="*/ 78580 w 1400174"/>
                  <a:gd name="connsiteY8" fmla="*/ 2686845 h 2927349"/>
                  <a:gd name="connsiteX9" fmla="*/ 0 w 1400174"/>
                  <a:gd name="connsiteY9" fmla="*/ 2603500 h 2927349"/>
                  <a:gd name="connsiteX10" fmla="*/ 0 w 1400174"/>
                  <a:gd name="connsiteY10" fmla="*/ 319881 h 2927349"/>
                  <a:gd name="connsiteX0" fmla="*/ 0 w 1400174"/>
                  <a:gd name="connsiteY0" fmla="*/ 319881 h 2927349"/>
                  <a:gd name="connsiteX1" fmla="*/ 76200 w 1400174"/>
                  <a:gd name="connsiteY1" fmla="*/ 227013 h 2927349"/>
                  <a:gd name="connsiteX2" fmla="*/ 1257300 w 1400174"/>
                  <a:gd name="connsiteY2" fmla="*/ 7938 h 2927349"/>
                  <a:gd name="connsiteX3" fmla="*/ 1333500 w 1400174"/>
                  <a:gd name="connsiteY3" fmla="*/ 69850 h 2927349"/>
                  <a:gd name="connsiteX4" fmla="*/ 1333500 w 1400174"/>
                  <a:gd name="connsiteY4" fmla="*/ 2615405 h 2927349"/>
                  <a:gd name="connsiteX5" fmla="*/ 1393031 w 1400174"/>
                  <a:gd name="connsiteY5" fmla="*/ 2798763 h 2927349"/>
                  <a:gd name="connsiteX6" fmla="*/ 1257299 w 1400174"/>
                  <a:gd name="connsiteY6" fmla="*/ 2927349 h 2927349"/>
                  <a:gd name="connsiteX7" fmla="*/ 1028699 w 1400174"/>
                  <a:gd name="connsiteY7" fmla="*/ 2822574 h 2927349"/>
                  <a:gd name="connsiteX8" fmla="*/ 78580 w 1400174"/>
                  <a:gd name="connsiteY8" fmla="*/ 2686845 h 2927349"/>
                  <a:gd name="connsiteX9" fmla="*/ 0 w 1400174"/>
                  <a:gd name="connsiteY9" fmla="*/ 2603500 h 2927349"/>
                  <a:gd name="connsiteX10" fmla="*/ 0 w 1400174"/>
                  <a:gd name="connsiteY10" fmla="*/ 319881 h 2927349"/>
                  <a:gd name="connsiteX0" fmla="*/ 0 w 1400174"/>
                  <a:gd name="connsiteY0" fmla="*/ 319881 h 2927349"/>
                  <a:gd name="connsiteX1" fmla="*/ 76200 w 1400174"/>
                  <a:gd name="connsiteY1" fmla="*/ 227013 h 2927349"/>
                  <a:gd name="connsiteX2" fmla="*/ 1257300 w 1400174"/>
                  <a:gd name="connsiteY2" fmla="*/ 7938 h 2927349"/>
                  <a:gd name="connsiteX3" fmla="*/ 1333500 w 1400174"/>
                  <a:gd name="connsiteY3" fmla="*/ 69850 h 2927349"/>
                  <a:gd name="connsiteX4" fmla="*/ 1333500 w 1400174"/>
                  <a:gd name="connsiteY4" fmla="*/ 2615405 h 2927349"/>
                  <a:gd name="connsiteX5" fmla="*/ 1393031 w 1400174"/>
                  <a:gd name="connsiteY5" fmla="*/ 2798763 h 2927349"/>
                  <a:gd name="connsiteX6" fmla="*/ 1257299 w 1400174"/>
                  <a:gd name="connsiteY6" fmla="*/ 2927349 h 2927349"/>
                  <a:gd name="connsiteX7" fmla="*/ 1028699 w 1400174"/>
                  <a:gd name="connsiteY7" fmla="*/ 2822574 h 2927349"/>
                  <a:gd name="connsiteX8" fmla="*/ 78580 w 1400174"/>
                  <a:gd name="connsiteY8" fmla="*/ 2686845 h 2927349"/>
                  <a:gd name="connsiteX9" fmla="*/ 0 w 1400174"/>
                  <a:gd name="connsiteY9" fmla="*/ 2603500 h 2927349"/>
                  <a:gd name="connsiteX10" fmla="*/ 0 w 1400174"/>
                  <a:gd name="connsiteY10" fmla="*/ 319881 h 2927349"/>
                  <a:gd name="connsiteX0" fmla="*/ 0 w 1400174"/>
                  <a:gd name="connsiteY0" fmla="*/ 319881 h 2927349"/>
                  <a:gd name="connsiteX1" fmla="*/ 76200 w 1400174"/>
                  <a:gd name="connsiteY1" fmla="*/ 227013 h 2927349"/>
                  <a:gd name="connsiteX2" fmla="*/ 1257300 w 1400174"/>
                  <a:gd name="connsiteY2" fmla="*/ 7938 h 2927349"/>
                  <a:gd name="connsiteX3" fmla="*/ 1333500 w 1400174"/>
                  <a:gd name="connsiteY3" fmla="*/ 69850 h 2927349"/>
                  <a:gd name="connsiteX4" fmla="*/ 1333500 w 1400174"/>
                  <a:gd name="connsiteY4" fmla="*/ 2615405 h 2927349"/>
                  <a:gd name="connsiteX5" fmla="*/ 1393031 w 1400174"/>
                  <a:gd name="connsiteY5" fmla="*/ 2798763 h 2927349"/>
                  <a:gd name="connsiteX6" fmla="*/ 1257299 w 1400174"/>
                  <a:gd name="connsiteY6" fmla="*/ 2927349 h 2927349"/>
                  <a:gd name="connsiteX7" fmla="*/ 1028699 w 1400174"/>
                  <a:gd name="connsiteY7" fmla="*/ 2822574 h 2927349"/>
                  <a:gd name="connsiteX8" fmla="*/ 78580 w 1400174"/>
                  <a:gd name="connsiteY8" fmla="*/ 2686845 h 2927349"/>
                  <a:gd name="connsiteX9" fmla="*/ 0 w 1400174"/>
                  <a:gd name="connsiteY9" fmla="*/ 2603500 h 2927349"/>
                  <a:gd name="connsiteX10" fmla="*/ 0 w 1400174"/>
                  <a:gd name="connsiteY10" fmla="*/ 319881 h 2927349"/>
                  <a:gd name="connsiteX0" fmla="*/ 0 w 1400174"/>
                  <a:gd name="connsiteY0" fmla="*/ 319881 h 2927349"/>
                  <a:gd name="connsiteX1" fmla="*/ 76200 w 1400174"/>
                  <a:gd name="connsiteY1" fmla="*/ 227013 h 2927349"/>
                  <a:gd name="connsiteX2" fmla="*/ 1257300 w 1400174"/>
                  <a:gd name="connsiteY2" fmla="*/ 7938 h 2927349"/>
                  <a:gd name="connsiteX3" fmla="*/ 1333500 w 1400174"/>
                  <a:gd name="connsiteY3" fmla="*/ 69850 h 2927349"/>
                  <a:gd name="connsiteX4" fmla="*/ 1333500 w 1400174"/>
                  <a:gd name="connsiteY4" fmla="*/ 2615405 h 2927349"/>
                  <a:gd name="connsiteX5" fmla="*/ 1393031 w 1400174"/>
                  <a:gd name="connsiteY5" fmla="*/ 2798763 h 2927349"/>
                  <a:gd name="connsiteX6" fmla="*/ 1257299 w 1400174"/>
                  <a:gd name="connsiteY6" fmla="*/ 2927349 h 2927349"/>
                  <a:gd name="connsiteX7" fmla="*/ 1028699 w 1400174"/>
                  <a:gd name="connsiteY7" fmla="*/ 2822574 h 2927349"/>
                  <a:gd name="connsiteX8" fmla="*/ 78580 w 1400174"/>
                  <a:gd name="connsiteY8" fmla="*/ 2686845 h 2927349"/>
                  <a:gd name="connsiteX9" fmla="*/ 0 w 1400174"/>
                  <a:gd name="connsiteY9" fmla="*/ 2603500 h 2927349"/>
                  <a:gd name="connsiteX10" fmla="*/ 0 w 1400174"/>
                  <a:gd name="connsiteY10" fmla="*/ 319881 h 2927349"/>
                  <a:gd name="connsiteX0" fmla="*/ 0 w 1400174"/>
                  <a:gd name="connsiteY0" fmla="*/ 319881 h 2927349"/>
                  <a:gd name="connsiteX1" fmla="*/ 76200 w 1400174"/>
                  <a:gd name="connsiteY1" fmla="*/ 227013 h 2927349"/>
                  <a:gd name="connsiteX2" fmla="*/ 1257300 w 1400174"/>
                  <a:gd name="connsiteY2" fmla="*/ 7938 h 2927349"/>
                  <a:gd name="connsiteX3" fmla="*/ 1333500 w 1400174"/>
                  <a:gd name="connsiteY3" fmla="*/ 69850 h 2927349"/>
                  <a:gd name="connsiteX4" fmla="*/ 1333500 w 1400174"/>
                  <a:gd name="connsiteY4" fmla="*/ 2615405 h 2927349"/>
                  <a:gd name="connsiteX5" fmla="*/ 1393031 w 1400174"/>
                  <a:gd name="connsiteY5" fmla="*/ 2798763 h 2927349"/>
                  <a:gd name="connsiteX6" fmla="*/ 1257299 w 1400174"/>
                  <a:gd name="connsiteY6" fmla="*/ 2927349 h 2927349"/>
                  <a:gd name="connsiteX7" fmla="*/ 1028699 w 1400174"/>
                  <a:gd name="connsiteY7" fmla="*/ 2822574 h 2927349"/>
                  <a:gd name="connsiteX8" fmla="*/ 78580 w 1400174"/>
                  <a:gd name="connsiteY8" fmla="*/ 2686845 h 2927349"/>
                  <a:gd name="connsiteX9" fmla="*/ 0 w 1400174"/>
                  <a:gd name="connsiteY9" fmla="*/ 2603500 h 2927349"/>
                  <a:gd name="connsiteX10" fmla="*/ 0 w 1400174"/>
                  <a:gd name="connsiteY10" fmla="*/ 319881 h 2927349"/>
                  <a:gd name="connsiteX0" fmla="*/ 0 w 1400174"/>
                  <a:gd name="connsiteY0" fmla="*/ 319881 h 2927349"/>
                  <a:gd name="connsiteX1" fmla="*/ 76200 w 1400174"/>
                  <a:gd name="connsiteY1" fmla="*/ 227013 h 2927349"/>
                  <a:gd name="connsiteX2" fmla="*/ 1257300 w 1400174"/>
                  <a:gd name="connsiteY2" fmla="*/ 7938 h 2927349"/>
                  <a:gd name="connsiteX3" fmla="*/ 1333500 w 1400174"/>
                  <a:gd name="connsiteY3" fmla="*/ 69850 h 2927349"/>
                  <a:gd name="connsiteX4" fmla="*/ 1333500 w 1400174"/>
                  <a:gd name="connsiteY4" fmla="*/ 2615405 h 2927349"/>
                  <a:gd name="connsiteX5" fmla="*/ 1393031 w 1400174"/>
                  <a:gd name="connsiteY5" fmla="*/ 2798763 h 2927349"/>
                  <a:gd name="connsiteX6" fmla="*/ 1257299 w 1400174"/>
                  <a:gd name="connsiteY6" fmla="*/ 2927349 h 2927349"/>
                  <a:gd name="connsiteX7" fmla="*/ 1028699 w 1400174"/>
                  <a:gd name="connsiteY7" fmla="*/ 2822574 h 2927349"/>
                  <a:gd name="connsiteX8" fmla="*/ 78580 w 1400174"/>
                  <a:gd name="connsiteY8" fmla="*/ 2686845 h 2927349"/>
                  <a:gd name="connsiteX9" fmla="*/ 0 w 1400174"/>
                  <a:gd name="connsiteY9" fmla="*/ 2603500 h 2927349"/>
                  <a:gd name="connsiteX10" fmla="*/ 0 w 1400174"/>
                  <a:gd name="connsiteY10" fmla="*/ 319881 h 2927349"/>
                  <a:gd name="connsiteX0" fmla="*/ 0 w 1400174"/>
                  <a:gd name="connsiteY0" fmla="*/ 319881 h 2901155"/>
                  <a:gd name="connsiteX1" fmla="*/ 76200 w 1400174"/>
                  <a:gd name="connsiteY1" fmla="*/ 227013 h 2901155"/>
                  <a:gd name="connsiteX2" fmla="*/ 1257300 w 1400174"/>
                  <a:gd name="connsiteY2" fmla="*/ 7938 h 2901155"/>
                  <a:gd name="connsiteX3" fmla="*/ 1333500 w 1400174"/>
                  <a:gd name="connsiteY3" fmla="*/ 69850 h 2901155"/>
                  <a:gd name="connsiteX4" fmla="*/ 1333500 w 1400174"/>
                  <a:gd name="connsiteY4" fmla="*/ 2615405 h 2901155"/>
                  <a:gd name="connsiteX5" fmla="*/ 1393031 w 1400174"/>
                  <a:gd name="connsiteY5" fmla="*/ 2798763 h 2901155"/>
                  <a:gd name="connsiteX6" fmla="*/ 1257299 w 1400174"/>
                  <a:gd name="connsiteY6" fmla="*/ 2901155 h 2901155"/>
                  <a:gd name="connsiteX7" fmla="*/ 1028699 w 1400174"/>
                  <a:gd name="connsiteY7" fmla="*/ 2822574 h 2901155"/>
                  <a:gd name="connsiteX8" fmla="*/ 78580 w 1400174"/>
                  <a:gd name="connsiteY8" fmla="*/ 2686845 h 2901155"/>
                  <a:gd name="connsiteX9" fmla="*/ 0 w 1400174"/>
                  <a:gd name="connsiteY9" fmla="*/ 2603500 h 2901155"/>
                  <a:gd name="connsiteX10" fmla="*/ 0 w 1400174"/>
                  <a:gd name="connsiteY10" fmla="*/ 319881 h 2901155"/>
                  <a:gd name="connsiteX0" fmla="*/ 0 w 1400174"/>
                  <a:gd name="connsiteY0" fmla="*/ 319881 h 2912268"/>
                  <a:gd name="connsiteX1" fmla="*/ 76200 w 1400174"/>
                  <a:gd name="connsiteY1" fmla="*/ 227013 h 2912268"/>
                  <a:gd name="connsiteX2" fmla="*/ 1257300 w 1400174"/>
                  <a:gd name="connsiteY2" fmla="*/ 7938 h 2912268"/>
                  <a:gd name="connsiteX3" fmla="*/ 1333500 w 1400174"/>
                  <a:gd name="connsiteY3" fmla="*/ 69850 h 2912268"/>
                  <a:gd name="connsiteX4" fmla="*/ 1333500 w 1400174"/>
                  <a:gd name="connsiteY4" fmla="*/ 2615405 h 2912268"/>
                  <a:gd name="connsiteX5" fmla="*/ 1393031 w 1400174"/>
                  <a:gd name="connsiteY5" fmla="*/ 2798763 h 2912268"/>
                  <a:gd name="connsiteX6" fmla="*/ 1257299 w 1400174"/>
                  <a:gd name="connsiteY6" fmla="*/ 2901155 h 2912268"/>
                  <a:gd name="connsiteX7" fmla="*/ 1028699 w 1400174"/>
                  <a:gd name="connsiteY7" fmla="*/ 2822574 h 2912268"/>
                  <a:gd name="connsiteX8" fmla="*/ 78580 w 1400174"/>
                  <a:gd name="connsiteY8" fmla="*/ 2686845 h 2912268"/>
                  <a:gd name="connsiteX9" fmla="*/ 0 w 1400174"/>
                  <a:gd name="connsiteY9" fmla="*/ 2603500 h 2912268"/>
                  <a:gd name="connsiteX10" fmla="*/ 0 w 1400174"/>
                  <a:gd name="connsiteY10" fmla="*/ 319881 h 2912268"/>
                  <a:gd name="connsiteX0" fmla="*/ 0 w 1400174"/>
                  <a:gd name="connsiteY0" fmla="*/ 319881 h 2912268"/>
                  <a:gd name="connsiteX1" fmla="*/ 76200 w 1400174"/>
                  <a:gd name="connsiteY1" fmla="*/ 227013 h 2912268"/>
                  <a:gd name="connsiteX2" fmla="*/ 1257300 w 1400174"/>
                  <a:gd name="connsiteY2" fmla="*/ 7938 h 2912268"/>
                  <a:gd name="connsiteX3" fmla="*/ 1333500 w 1400174"/>
                  <a:gd name="connsiteY3" fmla="*/ 69850 h 2912268"/>
                  <a:gd name="connsiteX4" fmla="*/ 1333500 w 1400174"/>
                  <a:gd name="connsiteY4" fmla="*/ 2615405 h 2912268"/>
                  <a:gd name="connsiteX5" fmla="*/ 1393031 w 1400174"/>
                  <a:gd name="connsiteY5" fmla="*/ 2798763 h 2912268"/>
                  <a:gd name="connsiteX6" fmla="*/ 1257299 w 1400174"/>
                  <a:gd name="connsiteY6" fmla="*/ 2901155 h 2912268"/>
                  <a:gd name="connsiteX7" fmla="*/ 1028699 w 1400174"/>
                  <a:gd name="connsiteY7" fmla="*/ 2822574 h 2912268"/>
                  <a:gd name="connsiteX8" fmla="*/ 78580 w 1400174"/>
                  <a:gd name="connsiteY8" fmla="*/ 2686845 h 2912268"/>
                  <a:gd name="connsiteX9" fmla="*/ 0 w 1400174"/>
                  <a:gd name="connsiteY9" fmla="*/ 2603500 h 2912268"/>
                  <a:gd name="connsiteX10" fmla="*/ 0 w 1400174"/>
                  <a:gd name="connsiteY10" fmla="*/ 319881 h 2912268"/>
                  <a:gd name="connsiteX0" fmla="*/ 0 w 1400174"/>
                  <a:gd name="connsiteY0" fmla="*/ 319881 h 2912268"/>
                  <a:gd name="connsiteX1" fmla="*/ 76200 w 1400174"/>
                  <a:gd name="connsiteY1" fmla="*/ 227013 h 2912268"/>
                  <a:gd name="connsiteX2" fmla="*/ 1257300 w 1400174"/>
                  <a:gd name="connsiteY2" fmla="*/ 7938 h 2912268"/>
                  <a:gd name="connsiteX3" fmla="*/ 1333500 w 1400174"/>
                  <a:gd name="connsiteY3" fmla="*/ 69850 h 2912268"/>
                  <a:gd name="connsiteX4" fmla="*/ 1333500 w 1400174"/>
                  <a:gd name="connsiteY4" fmla="*/ 2615405 h 2912268"/>
                  <a:gd name="connsiteX5" fmla="*/ 1393031 w 1400174"/>
                  <a:gd name="connsiteY5" fmla="*/ 2798763 h 2912268"/>
                  <a:gd name="connsiteX6" fmla="*/ 1257299 w 1400174"/>
                  <a:gd name="connsiteY6" fmla="*/ 2901155 h 2912268"/>
                  <a:gd name="connsiteX7" fmla="*/ 1028699 w 1400174"/>
                  <a:gd name="connsiteY7" fmla="*/ 2822574 h 2912268"/>
                  <a:gd name="connsiteX8" fmla="*/ 78580 w 1400174"/>
                  <a:gd name="connsiteY8" fmla="*/ 2686845 h 2912268"/>
                  <a:gd name="connsiteX9" fmla="*/ 0 w 1400174"/>
                  <a:gd name="connsiteY9" fmla="*/ 2603500 h 2912268"/>
                  <a:gd name="connsiteX10" fmla="*/ 0 w 1400174"/>
                  <a:gd name="connsiteY10" fmla="*/ 319881 h 2912268"/>
                  <a:gd name="connsiteX0" fmla="*/ 0 w 1400174"/>
                  <a:gd name="connsiteY0" fmla="*/ 319881 h 2901155"/>
                  <a:gd name="connsiteX1" fmla="*/ 76200 w 1400174"/>
                  <a:gd name="connsiteY1" fmla="*/ 227013 h 2901155"/>
                  <a:gd name="connsiteX2" fmla="*/ 1257300 w 1400174"/>
                  <a:gd name="connsiteY2" fmla="*/ 7938 h 2901155"/>
                  <a:gd name="connsiteX3" fmla="*/ 1333500 w 1400174"/>
                  <a:gd name="connsiteY3" fmla="*/ 69850 h 2901155"/>
                  <a:gd name="connsiteX4" fmla="*/ 1333500 w 1400174"/>
                  <a:gd name="connsiteY4" fmla="*/ 2615405 h 2901155"/>
                  <a:gd name="connsiteX5" fmla="*/ 1393031 w 1400174"/>
                  <a:gd name="connsiteY5" fmla="*/ 2798763 h 2901155"/>
                  <a:gd name="connsiteX6" fmla="*/ 1257299 w 1400174"/>
                  <a:gd name="connsiteY6" fmla="*/ 2901155 h 2901155"/>
                  <a:gd name="connsiteX7" fmla="*/ 1028699 w 1400174"/>
                  <a:gd name="connsiteY7" fmla="*/ 2822574 h 2901155"/>
                  <a:gd name="connsiteX8" fmla="*/ 78580 w 1400174"/>
                  <a:gd name="connsiteY8" fmla="*/ 2686845 h 2901155"/>
                  <a:gd name="connsiteX9" fmla="*/ 0 w 1400174"/>
                  <a:gd name="connsiteY9" fmla="*/ 2603500 h 2901155"/>
                  <a:gd name="connsiteX10" fmla="*/ 0 w 1400174"/>
                  <a:gd name="connsiteY10" fmla="*/ 319881 h 2901155"/>
                  <a:gd name="connsiteX0" fmla="*/ 0 w 1400174"/>
                  <a:gd name="connsiteY0" fmla="*/ 319881 h 2908299"/>
                  <a:gd name="connsiteX1" fmla="*/ 76200 w 1400174"/>
                  <a:gd name="connsiteY1" fmla="*/ 227013 h 2908299"/>
                  <a:gd name="connsiteX2" fmla="*/ 1257300 w 1400174"/>
                  <a:gd name="connsiteY2" fmla="*/ 7938 h 2908299"/>
                  <a:gd name="connsiteX3" fmla="*/ 1333500 w 1400174"/>
                  <a:gd name="connsiteY3" fmla="*/ 69850 h 2908299"/>
                  <a:gd name="connsiteX4" fmla="*/ 1333500 w 1400174"/>
                  <a:gd name="connsiteY4" fmla="*/ 2615405 h 2908299"/>
                  <a:gd name="connsiteX5" fmla="*/ 1393031 w 1400174"/>
                  <a:gd name="connsiteY5" fmla="*/ 2798763 h 2908299"/>
                  <a:gd name="connsiteX6" fmla="*/ 1259667 w 1400174"/>
                  <a:gd name="connsiteY6" fmla="*/ 2908299 h 2908299"/>
                  <a:gd name="connsiteX7" fmla="*/ 1028699 w 1400174"/>
                  <a:gd name="connsiteY7" fmla="*/ 2822574 h 2908299"/>
                  <a:gd name="connsiteX8" fmla="*/ 78580 w 1400174"/>
                  <a:gd name="connsiteY8" fmla="*/ 2686845 h 2908299"/>
                  <a:gd name="connsiteX9" fmla="*/ 0 w 1400174"/>
                  <a:gd name="connsiteY9" fmla="*/ 2603500 h 2908299"/>
                  <a:gd name="connsiteX10" fmla="*/ 0 w 1400174"/>
                  <a:gd name="connsiteY10" fmla="*/ 319881 h 2908299"/>
                  <a:gd name="connsiteX0" fmla="*/ 0 w 1400174"/>
                  <a:gd name="connsiteY0" fmla="*/ 319881 h 2908299"/>
                  <a:gd name="connsiteX1" fmla="*/ 76200 w 1400174"/>
                  <a:gd name="connsiteY1" fmla="*/ 227013 h 2908299"/>
                  <a:gd name="connsiteX2" fmla="*/ 1257300 w 1400174"/>
                  <a:gd name="connsiteY2" fmla="*/ 7938 h 2908299"/>
                  <a:gd name="connsiteX3" fmla="*/ 1333500 w 1400174"/>
                  <a:gd name="connsiteY3" fmla="*/ 69850 h 2908299"/>
                  <a:gd name="connsiteX4" fmla="*/ 1333500 w 1400174"/>
                  <a:gd name="connsiteY4" fmla="*/ 2615405 h 2908299"/>
                  <a:gd name="connsiteX5" fmla="*/ 1393031 w 1400174"/>
                  <a:gd name="connsiteY5" fmla="*/ 2798763 h 2908299"/>
                  <a:gd name="connsiteX6" fmla="*/ 1259667 w 1400174"/>
                  <a:gd name="connsiteY6" fmla="*/ 2908299 h 2908299"/>
                  <a:gd name="connsiteX7" fmla="*/ 1028699 w 1400174"/>
                  <a:gd name="connsiteY7" fmla="*/ 2822574 h 2908299"/>
                  <a:gd name="connsiteX8" fmla="*/ 78580 w 1400174"/>
                  <a:gd name="connsiteY8" fmla="*/ 2686845 h 2908299"/>
                  <a:gd name="connsiteX9" fmla="*/ 0 w 1400174"/>
                  <a:gd name="connsiteY9" fmla="*/ 2603500 h 2908299"/>
                  <a:gd name="connsiteX10" fmla="*/ 0 w 1400174"/>
                  <a:gd name="connsiteY10" fmla="*/ 319881 h 2908299"/>
                  <a:gd name="connsiteX0" fmla="*/ 0 w 1400174"/>
                  <a:gd name="connsiteY0" fmla="*/ 319881 h 2917031"/>
                  <a:gd name="connsiteX1" fmla="*/ 76200 w 1400174"/>
                  <a:gd name="connsiteY1" fmla="*/ 227013 h 2917031"/>
                  <a:gd name="connsiteX2" fmla="*/ 1257300 w 1400174"/>
                  <a:gd name="connsiteY2" fmla="*/ 7938 h 2917031"/>
                  <a:gd name="connsiteX3" fmla="*/ 1333500 w 1400174"/>
                  <a:gd name="connsiteY3" fmla="*/ 69850 h 2917031"/>
                  <a:gd name="connsiteX4" fmla="*/ 1333500 w 1400174"/>
                  <a:gd name="connsiteY4" fmla="*/ 2615405 h 2917031"/>
                  <a:gd name="connsiteX5" fmla="*/ 1393031 w 1400174"/>
                  <a:gd name="connsiteY5" fmla="*/ 2798763 h 2917031"/>
                  <a:gd name="connsiteX6" fmla="*/ 1259667 w 1400174"/>
                  <a:gd name="connsiteY6" fmla="*/ 2908299 h 2917031"/>
                  <a:gd name="connsiteX7" fmla="*/ 1028699 w 1400174"/>
                  <a:gd name="connsiteY7" fmla="*/ 2822574 h 2917031"/>
                  <a:gd name="connsiteX8" fmla="*/ 78580 w 1400174"/>
                  <a:gd name="connsiteY8" fmla="*/ 2686845 h 2917031"/>
                  <a:gd name="connsiteX9" fmla="*/ 0 w 1400174"/>
                  <a:gd name="connsiteY9" fmla="*/ 2603500 h 2917031"/>
                  <a:gd name="connsiteX10" fmla="*/ 0 w 1400174"/>
                  <a:gd name="connsiteY10" fmla="*/ 319881 h 2917031"/>
                  <a:gd name="connsiteX0" fmla="*/ 0 w 1393031"/>
                  <a:gd name="connsiteY0" fmla="*/ 319881 h 2917031"/>
                  <a:gd name="connsiteX1" fmla="*/ 76200 w 1393031"/>
                  <a:gd name="connsiteY1" fmla="*/ 227013 h 2917031"/>
                  <a:gd name="connsiteX2" fmla="*/ 1257300 w 1393031"/>
                  <a:gd name="connsiteY2" fmla="*/ 7938 h 2917031"/>
                  <a:gd name="connsiteX3" fmla="*/ 1333500 w 1393031"/>
                  <a:gd name="connsiteY3" fmla="*/ 69850 h 2917031"/>
                  <a:gd name="connsiteX4" fmla="*/ 1333500 w 1393031"/>
                  <a:gd name="connsiteY4" fmla="*/ 2615405 h 2917031"/>
                  <a:gd name="connsiteX5" fmla="*/ 1393031 w 1393031"/>
                  <a:gd name="connsiteY5" fmla="*/ 2798763 h 2917031"/>
                  <a:gd name="connsiteX6" fmla="*/ 1259667 w 1393031"/>
                  <a:gd name="connsiteY6" fmla="*/ 2908299 h 2917031"/>
                  <a:gd name="connsiteX7" fmla="*/ 1028699 w 1393031"/>
                  <a:gd name="connsiteY7" fmla="*/ 2822574 h 2917031"/>
                  <a:gd name="connsiteX8" fmla="*/ 78580 w 1393031"/>
                  <a:gd name="connsiteY8" fmla="*/ 2686845 h 2917031"/>
                  <a:gd name="connsiteX9" fmla="*/ 0 w 1393031"/>
                  <a:gd name="connsiteY9" fmla="*/ 2603500 h 2917031"/>
                  <a:gd name="connsiteX10" fmla="*/ 0 w 1393031"/>
                  <a:gd name="connsiteY10" fmla="*/ 319881 h 2917031"/>
                  <a:gd name="connsiteX0" fmla="*/ 0 w 1393031"/>
                  <a:gd name="connsiteY0" fmla="*/ 319881 h 2917031"/>
                  <a:gd name="connsiteX1" fmla="*/ 76200 w 1393031"/>
                  <a:gd name="connsiteY1" fmla="*/ 227013 h 2917031"/>
                  <a:gd name="connsiteX2" fmla="*/ 1257300 w 1393031"/>
                  <a:gd name="connsiteY2" fmla="*/ 7938 h 2917031"/>
                  <a:gd name="connsiteX3" fmla="*/ 1333500 w 1393031"/>
                  <a:gd name="connsiteY3" fmla="*/ 69850 h 2917031"/>
                  <a:gd name="connsiteX4" fmla="*/ 1333500 w 1393031"/>
                  <a:gd name="connsiteY4" fmla="*/ 2615405 h 2917031"/>
                  <a:gd name="connsiteX5" fmla="*/ 1393031 w 1393031"/>
                  <a:gd name="connsiteY5" fmla="*/ 2798763 h 2917031"/>
                  <a:gd name="connsiteX6" fmla="*/ 1259667 w 1393031"/>
                  <a:gd name="connsiteY6" fmla="*/ 2908299 h 2917031"/>
                  <a:gd name="connsiteX7" fmla="*/ 1028699 w 1393031"/>
                  <a:gd name="connsiteY7" fmla="*/ 2822574 h 2917031"/>
                  <a:gd name="connsiteX8" fmla="*/ 78580 w 1393031"/>
                  <a:gd name="connsiteY8" fmla="*/ 2686845 h 2917031"/>
                  <a:gd name="connsiteX9" fmla="*/ 0 w 1393031"/>
                  <a:gd name="connsiteY9" fmla="*/ 2603500 h 2917031"/>
                  <a:gd name="connsiteX10" fmla="*/ 0 w 1393031"/>
                  <a:gd name="connsiteY10" fmla="*/ 319881 h 2917031"/>
                  <a:gd name="connsiteX0" fmla="*/ 0 w 1393031"/>
                  <a:gd name="connsiteY0" fmla="*/ 319881 h 2917031"/>
                  <a:gd name="connsiteX1" fmla="*/ 76200 w 1393031"/>
                  <a:gd name="connsiteY1" fmla="*/ 227013 h 2917031"/>
                  <a:gd name="connsiteX2" fmla="*/ 1257300 w 1393031"/>
                  <a:gd name="connsiteY2" fmla="*/ 7938 h 2917031"/>
                  <a:gd name="connsiteX3" fmla="*/ 1333500 w 1393031"/>
                  <a:gd name="connsiteY3" fmla="*/ 69850 h 2917031"/>
                  <a:gd name="connsiteX4" fmla="*/ 1333500 w 1393031"/>
                  <a:gd name="connsiteY4" fmla="*/ 2615405 h 2917031"/>
                  <a:gd name="connsiteX5" fmla="*/ 1393031 w 1393031"/>
                  <a:gd name="connsiteY5" fmla="*/ 2798763 h 2917031"/>
                  <a:gd name="connsiteX6" fmla="*/ 1259667 w 1393031"/>
                  <a:gd name="connsiteY6" fmla="*/ 2908299 h 2917031"/>
                  <a:gd name="connsiteX7" fmla="*/ 1028699 w 1393031"/>
                  <a:gd name="connsiteY7" fmla="*/ 2822574 h 2917031"/>
                  <a:gd name="connsiteX8" fmla="*/ 78580 w 1393031"/>
                  <a:gd name="connsiteY8" fmla="*/ 2686845 h 2917031"/>
                  <a:gd name="connsiteX9" fmla="*/ 0 w 1393031"/>
                  <a:gd name="connsiteY9" fmla="*/ 2603500 h 2917031"/>
                  <a:gd name="connsiteX10" fmla="*/ 0 w 1393031"/>
                  <a:gd name="connsiteY10" fmla="*/ 319881 h 2917031"/>
                  <a:gd name="connsiteX0" fmla="*/ 0 w 1393031"/>
                  <a:gd name="connsiteY0" fmla="*/ 319881 h 2917031"/>
                  <a:gd name="connsiteX1" fmla="*/ 76200 w 1393031"/>
                  <a:gd name="connsiteY1" fmla="*/ 227013 h 2917031"/>
                  <a:gd name="connsiteX2" fmla="*/ 1257300 w 1393031"/>
                  <a:gd name="connsiteY2" fmla="*/ 7938 h 2917031"/>
                  <a:gd name="connsiteX3" fmla="*/ 1333500 w 1393031"/>
                  <a:gd name="connsiteY3" fmla="*/ 69850 h 2917031"/>
                  <a:gd name="connsiteX4" fmla="*/ 1333500 w 1393031"/>
                  <a:gd name="connsiteY4" fmla="*/ 2615405 h 2917031"/>
                  <a:gd name="connsiteX5" fmla="*/ 1393031 w 1393031"/>
                  <a:gd name="connsiteY5" fmla="*/ 2798763 h 2917031"/>
                  <a:gd name="connsiteX6" fmla="*/ 1259667 w 1393031"/>
                  <a:gd name="connsiteY6" fmla="*/ 2908299 h 2917031"/>
                  <a:gd name="connsiteX7" fmla="*/ 1028699 w 1393031"/>
                  <a:gd name="connsiteY7" fmla="*/ 2822574 h 2917031"/>
                  <a:gd name="connsiteX8" fmla="*/ 78580 w 1393031"/>
                  <a:gd name="connsiteY8" fmla="*/ 2686845 h 2917031"/>
                  <a:gd name="connsiteX9" fmla="*/ 0 w 1393031"/>
                  <a:gd name="connsiteY9" fmla="*/ 2603500 h 2917031"/>
                  <a:gd name="connsiteX10" fmla="*/ 0 w 1393031"/>
                  <a:gd name="connsiteY10" fmla="*/ 319881 h 2917031"/>
                  <a:gd name="connsiteX0" fmla="*/ 0 w 1393031"/>
                  <a:gd name="connsiteY0" fmla="*/ 319881 h 2917031"/>
                  <a:gd name="connsiteX1" fmla="*/ 76200 w 1393031"/>
                  <a:gd name="connsiteY1" fmla="*/ 227013 h 2917031"/>
                  <a:gd name="connsiteX2" fmla="*/ 1257300 w 1393031"/>
                  <a:gd name="connsiteY2" fmla="*/ 7938 h 2917031"/>
                  <a:gd name="connsiteX3" fmla="*/ 1333500 w 1393031"/>
                  <a:gd name="connsiteY3" fmla="*/ 69850 h 2917031"/>
                  <a:gd name="connsiteX4" fmla="*/ 1333500 w 1393031"/>
                  <a:gd name="connsiteY4" fmla="*/ 2615405 h 2917031"/>
                  <a:gd name="connsiteX5" fmla="*/ 1393031 w 1393031"/>
                  <a:gd name="connsiteY5" fmla="*/ 2798763 h 2917031"/>
                  <a:gd name="connsiteX6" fmla="*/ 1259667 w 1393031"/>
                  <a:gd name="connsiteY6" fmla="*/ 2908299 h 2917031"/>
                  <a:gd name="connsiteX7" fmla="*/ 1028699 w 1393031"/>
                  <a:gd name="connsiteY7" fmla="*/ 2822574 h 2917031"/>
                  <a:gd name="connsiteX8" fmla="*/ 78580 w 1393031"/>
                  <a:gd name="connsiteY8" fmla="*/ 2686845 h 2917031"/>
                  <a:gd name="connsiteX9" fmla="*/ 0 w 1393031"/>
                  <a:gd name="connsiteY9" fmla="*/ 2603500 h 2917031"/>
                  <a:gd name="connsiteX10" fmla="*/ 0 w 1393031"/>
                  <a:gd name="connsiteY10" fmla="*/ 319881 h 2917031"/>
                  <a:gd name="connsiteX0" fmla="*/ 0 w 1393031"/>
                  <a:gd name="connsiteY0" fmla="*/ 319881 h 2917031"/>
                  <a:gd name="connsiteX1" fmla="*/ 76200 w 1393031"/>
                  <a:gd name="connsiteY1" fmla="*/ 227013 h 2917031"/>
                  <a:gd name="connsiteX2" fmla="*/ 1257300 w 1393031"/>
                  <a:gd name="connsiteY2" fmla="*/ 7938 h 2917031"/>
                  <a:gd name="connsiteX3" fmla="*/ 1333500 w 1393031"/>
                  <a:gd name="connsiteY3" fmla="*/ 69850 h 2917031"/>
                  <a:gd name="connsiteX4" fmla="*/ 1333500 w 1393031"/>
                  <a:gd name="connsiteY4" fmla="*/ 2615405 h 2917031"/>
                  <a:gd name="connsiteX5" fmla="*/ 1393031 w 1393031"/>
                  <a:gd name="connsiteY5" fmla="*/ 2798763 h 2917031"/>
                  <a:gd name="connsiteX6" fmla="*/ 1259667 w 1393031"/>
                  <a:gd name="connsiteY6" fmla="*/ 2908299 h 2917031"/>
                  <a:gd name="connsiteX7" fmla="*/ 1028699 w 1393031"/>
                  <a:gd name="connsiteY7" fmla="*/ 2822574 h 2917031"/>
                  <a:gd name="connsiteX8" fmla="*/ 78580 w 1393031"/>
                  <a:gd name="connsiteY8" fmla="*/ 2686845 h 2917031"/>
                  <a:gd name="connsiteX9" fmla="*/ 0 w 1393031"/>
                  <a:gd name="connsiteY9" fmla="*/ 2603500 h 2917031"/>
                  <a:gd name="connsiteX10" fmla="*/ 0 w 1393031"/>
                  <a:gd name="connsiteY10" fmla="*/ 319881 h 2917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3031" h="2917031">
                    <a:moveTo>
                      <a:pt x="0" y="319881"/>
                    </a:moveTo>
                    <a:cubicBezTo>
                      <a:pt x="1587" y="279400"/>
                      <a:pt x="29369" y="236538"/>
                      <a:pt x="76200" y="227013"/>
                    </a:cubicBezTo>
                    <a:lnTo>
                      <a:pt x="1257300" y="7938"/>
                    </a:lnTo>
                    <a:cubicBezTo>
                      <a:pt x="1316038" y="0"/>
                      <a:pt x="1334294" y="32543"/>
                      <a:pt x="1333500" y="69850"/>
                    </a:cubicBezTo>
                    <a:lnTo>
                      <a:pt x="1333500" y="2615405"/>
                    </a:lnTo>
                    <a:cubicBezTo>
                      <a:pt x="1347775" y="2768599"/>
                      <a:pt x="1383597" y="2721769"/>
                      <a:pt x="1393031" y="2798763"/>
                    </a:cubicBezTo>
                    <a:cubicBezTo>
                      <a:pt x="1391443" y="2868613"/>
                      <a:pt x="1339772" y="2917031"/>
                      <a:pt x="1259667" y="2908299"/>
                    </a:cubicBezTo>
                    <a:cubicBezTo>
                      <a:pt x="1140815" y="2892425"/>
                      <a:pt x="1247683" y="2855118"/>
                      <a:pt x="1028699" y="2822574"/>
                    </a:cubicBezTo>
                    <a:lnTo>
                      <a:pt x="78580" y="2686845"/>
                    </a:lnTo>
                    <a:cubicBezTo>
                      <a:pt x="33337" y="2680494"/>
                      <a:pt x="2380" y="2650332"/>
                      <a:pt x="0" y="2603500"/>
                    </a:cubicBezTo>
                    <a:lnTo>
                      <a:pt x="0" y="319881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2" name="Freeform 11"/>
              <p:cNvSpPr/>
              <p:nvPr/>
            </p:nvSpPr>
            <p:spPr>
              <a:xfrm rot="21124514">
                <a:off x="4078208" y="4955816"/>
                <a:ext cx="589603" cy="1354205"/>
              </a:xfrm>
              <a:custGeom>
                <a:avLst/>
                <a:gdLst>
                  <a:gd name="connsiteX0" fmla="*/ 0 w 1333500"/>
                  <a:gd name="connsiteY0" fmla="*/ 309562 h 2847975"/>
                  <a:gd name="connsiteX1" fmla="*/ 76200 w 1333500"/>
                  <a:gd name="connsiteY1" fmla="*/ 219075 h 2847975"/>
                  <a:gd name="connsiteX2" fmla="*/ 1257300 w 1333500"/>
                  <a:gd name="connsiteY2" fmla="*/ 0 h 2847975"/>
                  <a:gd name="connsiteX3" fmla="*/ 1333500 w 1333500"/>
                  <a:gd name="connsiteY3" fmla="*/ 61912 h 2847975"/>
                  <a:gd name="connsiteX4" fmla="*/ 1333500 w 1333500"/>
                  <a:gd name="connsiteY4" fmla="*/ 2781300 h 2847975"/>
                  <a:gd name="connsiteX5" fmla="*/ 1257300 w 1333500"/>
                  <a:gd name="connsiteY5" fmla="*/ 2847975 h 2847975"/>
                  <a:gd name="connsiteX6" fmla="*/ 76200 w 1333500"/>
                  <a:gd name="connsiteY6" fmla="*/ 2686050 h 2847975"/>
                  <a:gd name="connsiteX7" fmla="*/ 0 w 1333500"/>
                  <a:gd name="connsiteY7" fmla="*/ 2595562 h 2847975"/>
                  <a:gd name="connsiteX8" fmla="*/ 0 w 1333500"/>
                  <a:gd name="connsiteY8" fmla="*/ 309562 h 2847975"/>
                  <a:gd name="connsiteX0" fmla="*/ 0 w 1333500"/>
                  <a:gd name="connsiteY0" fmla="*/ 311943 h 2847975"/>
                  <a:gd name="connsiteX1" fmla="*/ 76200 w 1333500"/>
                  <a:gd name="connsiteY1" fmla="*/ 219075 h 2847975"/>
                  <a:gd name="connsiteX2" fmla="*/ 1257300 w 1333500"/>
                  <a:gd name="connsiteY2" fmla="*/ 0 h 2847975"/>
                  <a:gd name="connsiteX3" fmla="*/ 1333500 w 1333500"/>
                  <a:gd name="connsiteY3" fmla="*/ 61912 h 2847975"/>
                  <a:gd name="connsiteX4" fmla="*/ 1333500 w 1333500"/>
                  <a:gd name="connsiteY4" fmla="*/ 2781300 h 2847975"/>
                  <a:gd name="connsiteX5" fmla="*/ 1257300 w 1333500"/>
                  <a:gd name="connsiteY5" fmla="*/ 2847975 h 2847975"/>
                  <a:gd name="connsiteX6" fmla="*/ 76200 w 1333500"/>
                  <a:gd name="connsiteY6" fmla="*/ 2686050 h 2847975"/>
                  <a:gd name="connsiteX7" fmla="*/ 0 w 1333500"/>
                  <a:gd name="connsiteY7" fmla="*/ 2595562 h 2847975"/>
                  <a:gd name="connsiteX8" fmla="*/ 0 w 1333500"/>
                  <a:gd name="connsiteY8" fmla="*/ 311943 h 2847975"/>
                  <a:gd name="connsiteX0" fmla="*/ 3175 w 1336675"/>
                  <a:gd name="connsiteY0" fmla="*/ 311943 h 2847975"/>
                  <a:gd name="connsiteX1" fmla="*/ 79375 w 1336675"/>
                  <a:gd name="connsiteY1" fmla="*/ 219075 h 2847975"/>
                  <a:gd name="connsiteX2" fmla="*/ 1260475 w 1336675"/>
                  <a:gd name="connsiteY2" fmla="*/ 0 h 2847975"/>
                  <a:gd name="connsiteX3" fmla="*/ 1336675 w 1336675"/>
                  <a:gd name="connsiteY3" fmla="*/ 61912 h 2847975"/>
                  <a:gd name="connsiteX4" fmla="*/ 1336675 w 1336675"/>
                  <a:gd name="connsiteY4" fmla="*/ 2781300 h 2847975"/>
                  <a:gd name="connsiteX5" fmla="*/ 1260475 w 1336675"/>
                  <a:gd name="connsiteY5" fmla="*/ 2847975 h 2847975"/>
                  <a:gd name="connsiteX6" fmla="*/ 79375 w 1336675"/>
                  <a:gd name="connsiteY6" fmla="*/ 2686050 h 2847975"/>
                  <a:gd name="connsiteX7" fmla="*/ 3175 w 1336675"/>
                  <a:gd name="connsiteY7" fmla="*/ 2595562 h 2847975"/>
                  <a:gd name="connsiteX8" fmla="*/ 3175 w 1336675"/>
                  <a:gd name="connsiteY8" fmla="*/ 311943 h 2847975"/>
                  <a:gd name="connsiteX0" fmla="*/ 0 w 1333500"/>
                  <a:gd name="connsiteY0" fmla="*/ 311943 h 2847975"/>
                  <a:gd name="connsiteX1" fmla="*/ 76200 w 1333500"/>
                  <a:gd name="connsiteY1" fmla="*/ 219075 h 2847975"/>
                  <a:gd name="connsiteX2" fmla="*/ 1257300 w 1333500"/>
                  <a:gd name="connsiteY2" fmla="*/ 0 h 2847975"/>
                  <a:gd name="connsiteX3" fmla="*/ 1333500 w 1333500"/>
                  <a:gd name="connsiteY3" fmla="*/ 61912 h 2847975"/>
                  <a:gd name="connsiteX4" fmla="*/ 1333500 w 1333500"/>
                  <a:gd name="connsiteY4" fmla="*/ 2781300 h 2847975"/>
                  <a:gd name="connsiteX5" fmla="*/ 1257300 w 1333500"/>
                  <a:gd name="connsiteY5" fmla="*/ 2847975 h 2847975"/>
                  <a:gd name="connsiteX6" fmla="*/ 76200 w 1333500"/>
                  <a:gd name="connsiteY6" fmla="*/ 2686050 h 2847975"/>
                  <a:gd name="connsiteX7" fmla="*/ 0 w 1333500"/>
                  <a:gd name="connsiteY7" fmla="*/ 2595562 h 2847975"/>
                  <a:gd name="connsiteX8" fmla="*/ 0 w 1333500"/>
                  <a:gd name="connsiteY8" fmla="*/ 311943 h 2847975"/>
                  <a:gd name="connsiteX0" fmla="*/ 0 w 1333500"/>
                  <a:gd name="connsiteY0" fmla="*/ 311943 h 2847975"/>
                  <a:gd name="connsiteX1" fmla="*/ 76200 w 1333500"/>
                  <a:gd name="connsiteY1" fmla="*/ 219075 h 2847975"/>
                  <a:gd name="connsiteX2" fmla="*/ 1257300 w 1333500"/>
                  <a:gd name="connsiteY2" fmla="*/ 0 h 2847975"/>
                  <a:gd name="connsiteX3" fmla="*/ 1333500 w 1333500"/>
                  <a:gd name="connsiteY3" fmla="*/ 61912 h 2847975"/>
                  <a:gd name="connsiteX4" fmla="*/ 1333500 w 1333500"/>
                  <a:gd name="connsiteY4" fmla="*/ 2781300 h 2847975"/>
                  <a:gd name="connsiteX5" fmla="*/ 1257300 w 1333500"/>
                  <a:gd name="connsiteY5" fmla="*/ 2847975 h 2847975"/>
                  <a:gd name="connsiteX6" fmla="*/ 76200 w 1333500"/>
                  <a:gd name="connsiteY6" fmla="*/ 2686050 h 2847975"/>
                  <a:gd name="connsiteX7" fmla="*/ 0 w 1333500"/>
                  <a:gd name="connsiteY7" fmla="*/ 2595562 h 2847975"/>
                  <a:gd name="connsiteX8" fmla="*/ 0 w 1333500"/>
                  <a:gd name="connsiteY8" fmla="*/ 311943 h 2847975"/>
                  <a:gd name="connsiteX0" fmla="*/ 0 w 1333500"/>
                  <a:gd name="connsiteY0" fmla="*/ 311943 h 2847975"/>
                  <a:gd name="connsiteX1" fmla="*/ 76200 w 1333500"/>
                  <a:gd name="connsiteY1" fmla="*/ 219075 h 2847975"/>
                  <a:gd name="connsiteX2" fmla="*/ 1257300 w 1333500"/>
                  <a:gd name="connsiteY2" fmla="*/ 0 h 2847975"/>
                  <a:gd name="connsiteX3" fmla="*/ 1333500 w 1333500"/>
                  <a:gd name="connsiteY3" fmla="*/ 61912 h 2847975"/>
                  <a:gd name="connsiteX4" fmla="*/ 1333500 w 1333500"/>
                  <a:gd name="connsiteY4" fmla="*/ 2781300 h 2847975"/>
                  <a:gd name="connsiteX5" fmla="*/ 1257300 w 1333500"/>
                  <a:gd name="connsiteY5" fmla="*/ 2847975 h 2847975"/>
                  <a:gd name="connsiteX6" fmla="*/ 76200 w 1333500"/>
                  <a:gd name="connsiteY6" fmla="*/ 2686050 h 2847975"/>
                  <a:gd name="connsiteX7" fmla="*/ 0 w 1333500"/>
                  <a:gd name="connsiteY7" fmla="*/ 2595562 h 2847975"/>
                  <a:gd name="connsiteX8" fmla="*/ 0 w 1333500"/>
                  <a:gd name="connsiteY8" fmla="*/ 311943 h 2847975"/>
                  <a:gd name="connsiteX0" fmla="*/ 0 w 1333500"/>
                  <a:gd name="connsiteY0" fmla="*/ 311943 h 2847975"/>
                  <a:gd name="connsiteX1" fmla="*/ 76200 w 1333500"/>
                  <a:gd name="connsiteY1" fmla="*/ 219075 h 2847975"/>
                  <a:gd name="connsiteX2" fmla="*/ 1257300 w 1333500"/>
                  <a:gd name="connsiteY2" fmla="*/ 0 h 2847975"/>
                  <a:gd name="connsiteX3" fmla="*/ 1333500 w 1333500"/>
                  <a:gd name="connsiteY3" fmla="*/ 61912 h 2847975"/>
                  <a:gd name="connsiteX4" fmla="*/ 1333500 w 1333500"/>
                  <a:gd name="connsiteY4" fmla="*/ 2781300 h 2847975"/>
                  <a:gd name="connsiteX5" fmla="*/ 1257300 w 1333500"/>
                  <a:gd name="connsiteY5" fmla="*/ 2847975 h 2847975"/>
                  <a:gd name="connsiteX6" fmla="*/ 76200 w 1333500"/>
                  <a:gd name="connsiteY6" fmla="*/ 2686050 h 2847975"/>
                  <a:gd name="connsiteX7" fmla="*/ 0 w 1333500"/>
                  <a:gd name="connsiteY7" fmla="*/ 2595562 h 2847975"/>
                  <a:gd name="connsiteX8" fmla="*/ 0 w 1333500"/>
                  <a:gd name="connsiteY8" fmla="*/ 311943 h 2847975"/>
                  <a:gd name="connsiteX0" fmla="*/ 0 w 1333500"/>
                  <a:gd name="connsiteY0" fmla="*/ 311943 h 2847975"/>
                  <a:gd name="connsiteX1" fmla="*/ 76200 w 1333500"/>
                  <a:gd name="connsiteY1" fmla="*/ 219075 h 2847975"/>
                  <a:gd name="connsiteX2" fmla="*/ 1257300 w 1333500"/>
                  <a:gd name="connsiteY2" fmla="*/ 0 h 2847975"/>
                  <a:gd name="connsiteX3" fmla="*/ 1333500 w 1333500"/>
                  <a:gd name="connsiteY3" fmla="*/ 61912 h 2847975"/>
                  <a:gd name="connsiteX4" fmla="*/ 1333500 w 1333500"/>
                  <a:gd name="connsiteY4" fmla="*/ 2781300 h 2847975"/>
                  <a:gd name="connsiteX5" fmla="*/ 1257300 w 1333500"/>
                  <a:gd name="connsiteY5" fmla="*/ 2847975 h 2847975"/>
                  <a:gd name="connsiteX6" fmla="*/ 76200 w 1333500"/>
                  <a:gd name="connsiteY6" fmla="*/ 2686050 h 2847975"/>
                  <a:gd name="connsiteX7" fmla="*/ 0 w 1333500"/>
                  <a:gd name="connsiteY7" fmla="*/ 2595562 h 2847975"/>
                  <a:gd name="connsiteX8" fmla="*/ 0 w 1333500"/>
                  <a:gd name="connsiteY8" fmla="*/ 311943 h 2847975"/>
                  <a:gd name="connsiteX0" fmla="*/ 0 w 1333500"/>
                  <a:gd name="connsiteY0" fmla="*/ 319881 h 2855913"/>
                  <a:gd name="connsiteX1" fmla="*/ 76200 w 1333500"/>
                  <a:gd name="connsiteY1" fmla="*/ 227013 h 2855913"/>
                  <a:gd name="connsiteX2" fmla="*/ 1257300 w 1333500"/>
                  <a:gd name="connsiteY2" fmla="*/ 7938 h 2855913"/>
                  <a:gd name="connsiteX3" fmla="*/ 1333500 w 1333500"/>
                  <a:gd name="connsiteY3" fmla="*/ 69850 h 2855913"/>
                  <a:gd name="connsiteX4" fmla="*/ 1333500 w 1333500"/>
                  <a:gd name="connsiteY4" fmla="*/ 2789238 h 2855913"/>
                  <a:gd name="connsiteX5" fmla="*/ 1257300 w 1333500"/>
                  <a:gd name="connsiteY5" fmla="*/ 2855913 h 2855913"/>
                  <a:gd name="connsiteX6" fmla="*/ 76200 w 1333500"/>
                  <a:gd name="connsiteY6" fmla="*/ 2693988 h 2855913"/>
                  <a:gd name="connsiteX7" fmla="*/ 0 w 1333500"/>
                  <a:gd name="connsiteY7" fmla="*/ 2603500 h 2855913"/>
                  <a:gd name="connsiteX8" fmla="*/ 0 w 1333500"/>
                  <a:gd name="connsiteY8" fmla="*/ 319881 h 2855913"/>
                  <a:gd name="connsiteX0" fmla="*/ 0 w 1333500"/>
                  <a:gd name="connsiteY0" fmla="*/ 319881 h 2855913"/>
                  <a:gd name="connsiteX1" fmla="*/ 76200 w 1333500"/>
                  <a:gd name="connsiteY1" fmla="*/ 227013 h 2855913"/>
                  <a:gd name="connsiteX2" fmla="*/ 1257300 w 1333500"/>
                  <a:gd name="connsiteY2" fmla="*/ 7938 h 2855913"/>
                  <a:gd name="connsiteX3" fmla="*/ 1333500 w 1333500"/>
                  <a:gd name="connsiteY3" fmla="*/ 69850 h 2855913"/>
                  <a:gd name="connsiteX4" fmla="*/ 1333500 w 1333500"/>
                  <a:gd name="connsiteY4" fmla="*/ 2789238 h 2855913"/>
                  <a:gd name="connsiteX5" fmla="*/ 1257300 w 1333500"/>
                  <a:gd name="connsiteY5" fmla="*/ 2855913 h 2855913"/>
                  <a:gd name="connsiteX6" fmla="*/ 76200 w 1333500"/>
                  <a:gd name="connsiteY6" fmla="*/ 2693988 h 2855913"/>
                  <a:gd name="connsiteX7" fmla="*/ 0 w 1333500"/>
                  <a:gd name="connsiteY7" fmla="*/ 2603500 h 2855913"/>
                  <a:gd name="connsiteX8" fmla="*/ 0 w 1333500"/>
                  <a:gd name="connsiteY8" fmla="*/ 319881 h 2855913"/>
                  <a:gd name="connsiteX0" fmla="*/ 0 w 1333500"/>
                  <a:gd name="connsiteY0" fmla="*/ 319881 h 2855913"/>
                  <a:gd name="connsiteX1" fmla="*/ 76200 w 1333500"/>
                  <a:gd name="connsiteY1" fmla="*/ 227013 h 2855913"/>
                  <a:gd name="connsiteX2" fmla="*/ 1257300 w 1333500"/>
                  <a:gd name="connsiteY2" fmla="*/ 7938 h 2855913"/>
                  <a:gd name="connsiteX3" fmla="*/ 1333500 w 1333500"/>
                  <a:gd name="connsiteY3" fmla="*/ 69850 h 2855913"/>
                  <a:gd name="connsiteX4" fmla="*/ 1333500 w 1333500"/>
                  <a:gd name="connsiteY4" fmla="*/ 2789238 h 2855913"/>
                  <a:gd name="connsiteX5" fmla="*/ 1257300 w 1333500"/>
                  <a:gd name="connsiteY5" fmla="*/ 2855913 h 2855913"/>
                  <a:gd name="connsiteX6" fmla="*/ 76200 w 1333500"/>
                  <a:gd name="connsiteY6" fmla="*/ 2693988 h 2855913"/>
                  <a:gd name="connsiteX7" fmla="*/ 0 w 1333500"/>
                  <a:gd name="connsiteY7" fmla="*/ 2603500 h 2855913"/>
                  <a:gd name="connsiteX8" fmla="*/ 0 w 1333500"/>
                  <a:gd name="connsiteY8" fmla="*/ 319881 h 2855913"/>
                  <a:gd name="connsiteX0" fmla="*/ 0 w 1334294"/>
                  <a:gd name="connsiteY0" fmla="*/ 319881 h 2855913"/>
                  <a:gd name="connsiteX1" fmla="*/ 76200 w 1334294"/>
                  <a:gd name="connsiteY1" fmla="*/ 227013 h 2855913"/>
                  <a:gd name="connsiteX2" fmla="*/ 1257300 w 1334294"/>
                  <a:gd name="connsiteY2" fmla="*/ 7938 h 2855913"/>
                  <a:gd name="connsiteX3" fmla="*/ 1333500 w 1334294"/>
                  <a:gd name="connsiteY3" fmla="*/ 69850 h 2855913"/>
                  <a:gd name="connsiteX4" fmla="*/ 1333500 w 1334294"/>
                  <a:gd name="connsiteY4" fmla="*/ 2789238 h 2855913"/>
                  <a:gd name="connsiteX5" fmla="*/ 1257300 w 1334294"/>
                  <a:gd name="connsiteY5" fmla="*/ 2855913 h 2855913"/>
                  <a:gd name="connsiteX6" fmla="*/ 76200 w 1334294"/>
                  <a:gd name="connsiteY6" fmla="*/ 2693988 h 2855913"/>
                  <a:gd name="connsiteX7" fmla="*/ 0 w 1334294"/>
                  <a:gd name="connsiteY7" fmla="*/ 2603500 h 2855913"/>
                  <a:gd name="connsiteX8" fmla="*/ 0 w 1334294"/>
                  <a:gd name="connsiteY8" fmla="*/ 319881 h 2855913"/>
                  <a:gd name="connsiteX0" fmla="*/ 0 w 1334294"/>
                  <a:gd name="connsiteY0" fmla="*/ 319881 h 2855913"/>
                  <a:gd name="connsiteX1" fmla="*/ 76200 w 1334294"/>
                  <a:gd name="connsiteY1" fmla="*/ 227013 h 2855913"/>
                  <a:gd name="connsiteX2" fmla="*/ 1257300 w 1334294"/>
                  <a:gd name="connsiteY2" fmla="*/ 7938 h 2855913"/>
                  <a:gd name="connsiteX3" fmla="*/ 1333500 w 1334294"/>
                  <a:gd name="connsiteY3" fmla="*/ 69850 h 2855913"/>
                  <a:gd name="connsiteX4" fmla="*/ 1333500 w 1334294"/>
                  <a:gd name="connsiteY4" fmla="*/ 2789238 h 2855913"/>
                  <a:gd name="connsiteX5" fmla="*/ 1257300 w 1334294"/>
                  <a:gd name="connsiteY5" fmla="*/ 2855913 h 2855913"/>
                  <a:gd name="connsiteX6" fmla="*/ 80962 w 1334294"/>
                  <a:gd name="connsiteY6" fmla="*/ 2689226 h 2855913"/>
                  <a:gd name="connsiteX7" fmla="*/ 0 w 1334294"/>
                  <a:gd name="connsiteY7" fmla="*/ 2603500 h 2855913"/>
                  <a:gd name="connsiteX8" fmla="*/ 0 w 1334294"/>
                  <a:gd name="connsiteY8" fmla="*/ 319881 h 2855913"/>
                  <a:gd name="connsiteX0" fmla="*/ 0 w 1334294"/>
                  <a:gd name="connsiteY0" fmla="*/ 319881 h 2855913"/>
                  <a:gd name="connsiteX1" fmla="*/ 76200 w 1334294"/>
                  <a:gd name="connsiteY1" fmla="*/ 227013 h 2855913"/>
                  <a:gd name="connsiteX2" fmla="*/ 1257300 w 1334294"/>
                  <a:gd name="connsiteY2" fmla="*/ 7938 h 2855913"/>
                  <a:gd name="connsiteX3" fmla="*/ 1333500 w 1334294"/>
                  <a:gd name="connsiteY3" fmla="*/ 69850 h 2855913"/>
                  <a:gd name="connsiteX4" fmla="*/ 1333500 w 1334294"/>
                  <a:gd name="connsiteY4" fmla="*/ 2789238 h 2855913"/>
                  <a:gd name="connsiteX5" fmla="*/ 1257300 w 1334294"/>
                  <a:gd name="connsiteY5" fmla="*/ 2855913 h 2855913"/>
                  <a:gd name="connsiteX6" fmla="*/ 73818 w 1334294"/>
                  <a:gd name="connsiteY6" fmla="*/ 2686845 h 2855913"/>
                  <a:gd name="connsiteX7" fmla="*/ 0 w 1334294"/>
                  <a:gd name="connsiteY7" fmla="*/ 2603500 h 2855913"/>
                  <a:gd name="connsiteX8" fmla="*/ 0 w 1334294"/>
                  <a:gd name="connsiteY8" fmla="*/ 319881 h 2855913"/>
                  <a:gd name="connsiteX0" fmla="*/ 0 w 1334294"/>
                  <a:gd name="connsiteY0" fmla="*/ 319881 h 2855913"/>
                  <a:gd name="connsiteX1" fmla="*/ 76200 w 1334294"/>
                  <a:gd name="connsiteY1" fmla="*/ 227013 h 2855913"/>
                  <a:gd name="connsiteX2" fmla="*/ 1257300 w 1334294"/>
                  <a:gd name="connsiteY2" fmla="*/ 7938 h 2855913"/>
                  <a:gd name="connsiteX3" fmla="*/ 1333500 w 1334294"/>
                  <a:gd name="connsiteY3" fmla="*/ 69850 h 2855913"/>
                  <a:gd name="connsiteX4" fmla="*/ 1333500 w 1334294"/>
                  <a:gd name="connsiteY4" fmla="*/ 2789238 h 2855913"/>
                  <a:gd name="connsiteX5" fmla="*/ 1257300 w 1334294"/>
                  <a:gd name="connsiteY5" fmla="*/ 2855913 h 2855913"/>
                  <a:gd name="connsiteX6" fmla="*/ 78580 w 1334294"/>
                  <a:gd name="connsiteY6" fmla="*/ 2686845 h 2855913"/>
                  <a:gd name="connsiteX7" fmla="*/ 0 w 1334294"/>
                  <a:gd name="connsiteY7" fmla="*/ 2603500 h 2855913"/>
                  <a:gd name="connsiteX8" fmla="*/ 0 w 1334294"/>
                  <a:gd name="connsiteY8" fmla="*/ 319881 h 2855913"/>
                  <a:gd name="connsiteX0" fmla="*/ 0 w 1334294"/>
                  <a:gd name="connsiteY0" fmla="*/ 319881 h 2855913"/>
                  <a:gd name="connsiteX1" fmla="*/ 76200 w 1334294"/>
                  <a:gd name="connsiteY1" fmla="*/ 227013 h 2855913"/>
                  <a:gd name="connsiteX2" fmla="*/ 1257300 w 1334294"/>
                  <a:gd name="connsiteY2" fmla="*/ 7938 h 2855913"/>
                  <a:gd name="connsiteX3" fmla="*/ 1333500 w 1334294"/>
                  <a:gd name="connsiteY3" fmla="*/ 69850 h 2855913"/>
                  <a:gd name="connsiteX4" fmla="*/ 1333500 w 1334294"/>
                  <a:gd name="connsiteY4" fmla="*/ 2789238 h 2855913"/>
                  <a:gd name="connsiteX5" fmla="*/ 1257300 w 1334294"/>
                  <a:gd name="connsiteY5" fmla="*/ 2855913 h 2855913"/>
                  <a:gd name="connsiteX6" fmla="*/ 78580 w 1334294"/>
                  <a:gd name="connsiteY6" fmla="*/ 2686845 h 2855913"/>
                  <a:gd name="connsiteX7" fmla="*/ 0 w 1334294"/>
                  <a:gd name="connsiteY7" fmla="*/ 2603500 h 2855913"/>
                  <a:gd name="connsiteX8" fmla="*/ 0 w 1334294"/>
                  <a:gd name="connsiteY8" fmla="*/ 319881 h 2855913"/>
                  <a:gd name="connsiteX0" fmla="*/ 0 w 1334294"/>
                  <a:gd name="connsiteY0" fmla="*/ 319881 h 2855913"/>
                  <a:gd name="connsiteX1" fmla="*/ 76200 w 1334294"/>
                  <a:gd name="connsiteY1" fmla="*/ 227013 h 2855913"/>
                  <a:gd name="connsiteX2" fmla="*/ 1257300 w 1334294"/>
                  <a:gd name="connsiteY2" fmla="*/ 7938 h 2855913"/>
                  <a:gd name="connsiteX3" fmla="*/ 1333500 w 1334294"/>
                  <a:gd name="connsiteY3" fmla="*/ 69850 h 2855913"/>
                  <a:gd name="connsiteX4" fmla="*/ 1333500 w 1334294"/>
                  <a:gd name="connsiteY4" fmla="*/ 2789238 h 2855913"/>
                  <a:gd name="connsiteX5" fmla="*/ 1257300 w 1334294"/>
                  <a:gd name="connsiteY5" fmla="*/ 2855913 h 2855913"/>
                  <a:gd name="connsiteX6" fmla="*/ 78580 w 1334294"/>
                  <a:gd name="connsiteY6" fmla="*/ 2686845 h 2855913"/>
                  <a:gd name="connsiteX7" fmla="*/ 0 w 1334294"/>
                  <a:gd name="connsiteY7" fmla="*/ 2603500 h 2855913"/>
                  <a:gd name="connsiteX8" fmla="*/ 0 w 1334294"/>
                  <a:gd name="connsiteY8" fmla="*/ 319881 h 2855913"/>
                  <a:gd name="connsiteX0" fmla="*/ 0 w 1334294"/>
                  <a:gd name="connsiteY0" fmla="*/ 319881 h 2859882"/>
                  <a:gd name="connsiteX1" fmla="*/ 76200 w 1334294"/>
                  <a:gd name="connsiteY1" fmla="*/ 227013 h 2859882"/>
                  <a:gd name="connsiteX2" fmla="*/ 1257300 w 1334294"/>
                  <a:gd name="connsiteY2" fmla="*/ 7938 h 2859882"/>
                  <a:gd name="connsiteX3" fmla="*/ 1333500 w 1334294"/>
                  <a:gd name="connsiteY3" fmla="*/ 69850 h 2859882"/>
                  <a:gd name="connsiteX4" fmla="*/ 1333500 w 1334294"/>
                  <a:gd name="connsiteY4" fmla="*/ 2789238 h 2859882"/>
                  <a:gd name="connsiteX5" fmla="*/ 1257300 w 1334294"/>
                  <a:gd name="connsiteY5" fmla="*/ 2855913 h 2859882"/>
                  <a:gd name="connsiteX6" fmla="*/ 78580 w 1334294"/>
                  <a:gd name="connsiteY6" fmla="*/ 2686845 h 2859882"/>
                  <a:gd name="connsiteX7" fmla="*/ 0 w 1334294"/>
                  <a:gd name="connsiteY7" fmla="*/ 2603500 h 2859882"/>
                  <a:gd name="connsiteX8" fmla="*/ 0 w 1334294"/>
                  <a:gd name="connsiteY8" fmla="*/ 319881 h 2859882"/>
                  <a:gd name="connsiteX0" fmla="*/ 0 w 1336675"/>
                  <a:gd name="connsiteY0" fmla="*/ 319881 h 2859882"/>
                  <a:gd name="connsiteX1" fmla="*/ 76200 w 1336675"/>
                  <a:gd name="connsiteY1" fmla="*/ 227013 h 2859882"/>
                  <a:gd name="connsiteX2" fmla="*/ 1257300 w 1336675"/>
                  <a:gd name="connsiteY2" fmla="*/ 7938 h 2859882"/>
                  <a:gd name="connsiteX3" fmla="*/ 1333500 w 1336675"/>
                  <a:gd name="connsiteY3" fmla="*/ 69850 h 2859882"/>
                  <a:gd name="connsiteX4" fmla="*/ 1333500 w 1336675"/>
                  <a:gd name="connsiteY4" fmla="*/ 2789238 h 2859882"/>
                  <a:gd name="connsiteX5" fmla="*/ 1257300 w 1336675"/>
                  <a:gd name="connsiteY5" fmla="*/ 2855913 h 2859882"/>
                  <a:gd name="connsiteX6" fmla="*/ 78580 w 1336675"/>
                  <a:gd name="connsiteY6" fmla="*/ 2686845 h 2859882"/>
                  <a:gd name="connsiteX7" fmla="*/ 0 w 1336675"/>
                  <a:gd name="connsiteY7" fmla="*/ 2603500 h 2859882"/>
                  <a:gd name="connsiteX8" fmla="*/ 0 w 1336675"/>
                  <a:gd name="connsiteY8" fmla="*/ 319881 h 2859882"/>
                  <a:gd name="connsiteX0" fmla="*/ 0 w 1334294"/>
                  <a:gd name="connsiteY0" fmla="*/ 319881 h 2859882"/>
                  <a:gd name="connsiteX1" fmla="*/ 76200 w 1334294"/>
                  <a:gd name="connsiteY1" fmla="*/ 227013 h 2859882"/>
                  <a:gd name="connsiteX2" fmla="*/ 1257300 w 1334294"/>
                  <a:gd name="connsiteY2" fmla="*/ 7938 h 2859882"/>
                  <a:gd name="connsiteX3" fmla="*/ 1333500 w 1334294"/>
                  <a:gd name="connsiteY3" fmla="*/ 69850 h 2859882"/>
                  <a:gd name="connsiteX4" fmla="*/ 1333500 w 1334294"/>
                  <a:gd name="connsiteY4" fmla="*/ 2789238 h 2859882"/>
                  <a:gd name="connsiteX5" fmla="*/ 1257300 w 1334294"/>
                  <a:gd name="connsiteY5" fmla="*/ 2855913 h 2859882"/>
                  <a:gd name="connsiteX6" fmla="*/ 78580 w 1334294"/>
                  <a:gd name="connsiteY6" fmla="*/ 2686845 h 2859882"/>
                  <a:gd name="connsiteX7" fmla="*/ 0 w 1334294"/>
                  <a:gd name="connsiteY7" fmla="*/ 2603500 h 2859882"/>
                  <a:gd name="connsiteX8" fmla="*/ 0 w 1334294"/>
                  <a:gd name="connsiteY8" fmla="*/ 319881 h 2859882"/>
                  <a:gd name="connsiteX0" fmla="*/ 0 w 1334294"/>
                  <a:gd name="connsiteY0" fmla="*/ 319881 h 2859882"/>
                  <a:gd name="connsiteX1" fmla="*/ 76200 w 1334294"/>
                  <a:gd name="connsiteY1" fmla="*/ 227013 h 2859882"/>
                  <a:gd name="connsiteX2" fmla="*/ 1257300 w 1334294"/>
                  <a:gd name="connsiteY2" fmla="*/ 7938 h 2859882"/>
                  <a:gd name="connsiteX3" fmla="*/ 1333500 w 1334294"/>
                  <a:gd name="connsiteY3" fmla="*/ 69850 h 2859882"/>
                  <a:gd name="connsiteX4" fmla="*/ 1333500 w 1334294"/>
                  <a:gd name="connsiteY4" fmla="*/ 2789238 h 2859882"/>
                  <a:gd name="connsiteX5" fmla="*/ 1257300 w 1334294"/>
                  <a:gd name="connsiteY5" fmla="*/ 2855913 h 2859882"/>
                  <a:gd name="connsiteX6" fmla="*/ 78580 w 1334294"/>
                  <a:gd name="connsiteY6" fmla="*/ 2686845 h 2859882"/>
                  <a:gd name="connsiteX7" fmla="*/ 0 w 1334294"/>
                  <a:gd name="connsiteY7" fmla="*/ 2645724 h 2859882"/>
                  <a:gd name="connsiteX8" fmla="*/ 0 w 1334294"/>
                  <a:gd name="connsiteY8" fmla="*/ 319881 h 2859882"/>
                  <a:gd name="connsiteX0" fmla="*/ 0 w 1334294"/>
                  <a:gd name="connsiteY0" fmla="*/ 319881 h 2859882"/>
                  <a:gd name="connsiteX1" fmla="*/ 76200 w 1334294"/>
                  <a:gd name="connsiteY1" fmla="*/ 227013 h 2859882"/>
                  <a:gd name="connsiteX2" fmla="*/ 1257300 w 1334294"/>
                  <a:gd name="connsiteY2" fmla="*/ 7938 h 2859882"/>
                  <a:gd name="connsiteX3" fmla="*/ 1333500 w 1334294"/>
                  <a:gd name="connsiteY3" fmla="*/ 69850 h 2859882"/>
                  <a:gd name="connsiteX4" fmla="*/ 1333500 w 1334294"/>
                  <a:gd name="connsiteY4" fmla="*/ 2789238 h 2859882"/>
                  <a:gd name="connsiteX5" fmla="*/ 1257300 w 1334294"/>
                  <a:gd name="connsiteY5" fmla="*/ 2855913 h 2859882"/>
                  <a:gd name="connsiteX6" fmla="*/ 78580 w 1334294"/>
                  <a:gd name="connsiteY6" fmla="*/ 2719016 h 2859882"/>
                  <a:gd name="connsiteX7" fmla="*/ 0 w 1334294"/>
                  <a:gd name="connsiteY7" fmla="*/ 2645724 h 2859882"/>
                  <a:gd name="connsiteX8" fmla="*/ 0 w 1334294"/>
                  <a:gd name="connsiteY8" fmla="*/ 319881 h 2859882"/>
                  <a:gd name="connsiteX0" fmla="*/ 0 w 1334294"/>
                  <a:gd name="connsiteY0" fmla="*/ 319881 h 2859882"/>
                  <a:gd name="connsiteX1" fmla="*/ 76200 w 1334294"/>
                  <a:gd name="connsiteY1" fmla="*/ 227013 h 2859882"/>
                  <a:gd name="connsiteX2" fmla="*/ 1257300 w 1334294"/>
                  <a:gd name="connsiteY2" fmla="*/ 7938 h 2859882"/>
                  <a:gd name="connsiteX3" fmla="*/ 1333500 w 1334294"/>
                  <a:gd name="connsiteY3" fmla="*/ 69850 h 2859882"/>
                  <a:gd name="connsiteX4" fmla="*/ 1333500 w 1334294"/>
                  <a:gd name="connsiteY4" fmla="*/ 2801302 h 2859882"/>
                  <a:gd name="connsiteX5" fmla="*/ 1257300 w 1334294"/>
                  <a:gd name="connsiteY5" fmla="*/ 2855913 h 2859882"/>
                  <a:gd name="connsiteX6" fmla="*/ 78580 w 1334294"/>
                  <a:gd name="connsiteY6" fmla="*/ 2719016 h 2859882"/>
                  <a:gd name="connsiteX7" fmla="*/ 0 w 1334294"/>
                  <a:gd name="connsiteY7" fmla="*/ 2645724 h 2859882"/>
                  <a:gd name="connsiteX8" fmla="*/ 0 w 1334294"/>
                  <a:gd name="connsiteY8" fmla="*/ 319881 h 2859882"/>
                  <a:gd name="connsiteX0" fmla="*/ 0 w 1334294"/>
                  <a:gd name="connsiteY0" fmla="*/ 319881 h 2859882"/>
                  <a:gd name="connsiteX1" fmla="*/ 76200 w 1334294"/>
                  <a:gd name="connsiteY1" fmla="*/ 227013 h 2859882"/>
                  <a:gd name="connsiteX2" fmla="*/ 1257300 w 1334294"/>
                  <a:gd name="connsiteY2" fmla="*/ 7938 h 2859882"/>
                  <a:gd name="connsiteX3" fmla="*/ 1333500 w 1334294"/>
                  <a:gd name="connsiteY3" fmla="*/ 69850 h 2859882"/>
                  <a:gd name="connsiteX4" fmla="*/ 1333500 w 1334294"/>
                  <a:gd name="connsiteY4" fmla="*/ 2801302 h 2859882"/>
                  <a:gd name="connsiteX5" fmla="*/ 1257300 w 1334294"/>
                  <a:gd name="connsiteY5" fmla="*/ 2855913 h 2859882"/>
                  <a:gd name="connsiteX6" fmla="*/ 78580 w 1334294"/>
                  <a:gd name="connsiteY6" fmla="*/ 2719016 h 2859882"/>
                  <a:gd name="connsiteX7" fmla="*/ 0 w 1334294"/>
                  <a:gd name="connsiteY7" fmla="*/ 2645724 h 2859882"/>
                  <a:gd name="connsiteX8" fmla="*/ 0 w 1334294"/>
                  <a:gd name="connsiteY8" fmla="*/ 319881 h 2859882"/>
                  <a:gd name="connsiteX0" fmla="*/ 0 w 1334294"/>
                  <a:gd name="connsiteY0" fmla="*/ 319881 h 2859882"/>
                  <a:gd name="connsiteX1" fmla="*/ 76200 w 1334294"/>
                  <a:gd name="connsiteY1" fmla="*/ 227013 h 2859882"/>
                  <a:gd name="connsiteX2" fmla="*/ 1257300 w 1334294"/>
                  <a:gd name="connsiteY2" fmla="*/ 7938 h 2859882"/>
                  <a:gd name="connsiteX3" fmla="*/ 1333500 w 1334294"/>
                  <a:gd name="connsiteY3" fmla="*/ 59797 h 2859882"/>
                  <a:gd name="connsiteX4" fmla="*/ 1333500 w 1334294"/>
                  <a:gd name="connsiteY4" fmla="*/ 2801302 h 2859882"/>
                  <a:gd name="connsiteX5" fmla="*/ 1257300 w 1334294"/>
                  <a:gd name="connsiteY5" fmla="*/ 2855913 h 2859882"/>
                  <a:gd name="connsiteX6" fmla="*/ 78580 w 1334294"/>
                  <a:gd name="connsiteY6" fmla="*/ 2719016 h 2859882"/>
                  <a:gd name="connsiteX7" fmla="*/ 0 w 1334294"/>
                  <a:gd name="connsiteY7" fmla="*/ 2645724 h 2859882"/>
                  <a:gd name="connsiteX8" fmla="*/ 0 w 1334294"/>
                  <a:gd name="connsiteY8" fmla="*/ 319881 h 2859882"/>
                  <a:gd name="connsiteX0" fmla="*/ 0 w 1334294"/>
                  <a:gd name="connsiteY0" fmla="*/ 319881 h 2859882"/>
                  <a:gd name="connsiteX1" fmla="*/ 76200 w 1334294"/>
                  <a:gd name="connsiteY1" fmla="*/ 227013 h 2859882"/>
                  <a:gd name="connsiteX2" fmla="*/ 1257300 w 1334294"/>
                  <a:gd name="connsiteY2" fmla="*/ 7938 h 2859882"/>
                  <a:gd name="connsiteX3" fmla="*/ 1333500 w 1334294"/>
                  <a:gd name="connsiteY3" fmla="*/ 59797 h 2859882"/>
                  <a:gd name="connsiteX4" fmla="*/ 1333500 w 1334294"/>
                  <a:gd name="connsiteY4" fmla="*/ 2801302 h 2859882"/>
                  <a:gd name="connsiteX5" fmla="*/ 1257300 w 1334294"/>
                  <a:gd name="connsiteY5" fmla="*/ 2855913 h 2859882"/>
                  <a:gd name="connsiteX6" fmla="*/ 78580 w 1334294"/>
                  <a:gd name="connsiteY6" fmla="*/ 2719016 h 2859882"/>
                  <a:gd name="connsiteX7" fmla="*/ 0 w 1334294"/>
                  <a:gd name="connsiteY7" fmla="*/ 2645724 h 2859882"/>
                  <a:gd name="connsiteX8" fmla="*/ 0 w 1334294"/>
                  <a:gd name="connsiteY8" fmla="*/ 319881 h 2859882"/>
                  <a:gd name="connsiteX0" fmla="*/ 0 w 1334294"/>
                  <a:gd name="connsiteY0" fmla="*/ 319881 h 2859882"/>
                  <a:gd name="connsiteX1" fmla="*/ 76200 w 1334294"/>
                  <a:gd name="connsiteY1" fmla="*/ 188810 h 2859882"/>
                  <a:gd name="connsiteX2" fmla="*/ 1257300 w 1334294"/>
                  <a:gd name="connsiteY2" fmla="*/ 7938 h 2859882"/>
                  <a:gd name="connsiteX3" fmla="*/ 1333500 w 1334294"/>
                  <a:gd name="connsiteY3" fmla="*/ 59797 h 2859882"/>
                  <a:gd name="connsiteX4" fmla="*/ 1333500 w 1334294"/>
                  <a:gd name="connsiteY4" fmla="*/ 2801302 h 2859882"/>
                  <a:gd name="connsiteX5" fmla="*/ 1257300 w 1334294"/>
                  <a:gd name="connsiteY5" fmla="*/ 2855913 h 2859882"/>
                  <a:gd name="connsiteX6" fmla="*/ 78580 w 1334294"/>
                  <a:gd name="connsiteY6" fmla="*/ 2719016 h 2859882"/>
                  <a:gd name="connsiteX7" fmla="*/ 0 w 1334294"/>
                  <a:gd name="connsiteY7" fmla="*/ 2645724 h 2859882"/>
                  <a:gd name="connsiteX8" fmla="*/ 0 w 1334294"/>
                  <a:gd name="connsiteY8" fmla="*/ 319881 h 2859882"/>
                  <a:gd name="connsiteX0" fmla="*/ 0 w 1334294"/>
                  <a:gd name="connsiteY0" fmla="*/ 319881 h 2859882"/>
                  <a:gd name="connsiteX1" fmla="*/ 73819 w 1334294"/>
                  <a:gd name="connsiteY1" fmla="*/ 192831 h 2859882"/>
                  <a:gd name="connsiteX2" fmla="*/ 1257300 w 1334294"/>
                  <a:gd name="connsiteY2" fmla="*/ 7938 h 2859882"/>
                  <a:gd name="connsiteX3" fmla="*/ 1333500 w 1334294"/>
                  <a:gd name="connsiteY3" fmla="*/ 59797 h 2859882"/>
                  <a:gd name="connsiteX4" fmla="*/ 1333500 w 1334294"/>
                  <a:gd name="connsiteY4" fmla="*/ 2801302 h 2859882"/>
                  <a:gd name="connsiteX5" fmla="*/ 1257300 w 1334294"/>
                  <a:gd name="connsiteY5" fmla="*/ 2855913 h 2859882"/>
                  <a:gd name="connsiteX6" fmla="*/ 78580 w 1334294"/>
                  <a:gd name="connsiteY6" fmla="*/ 2719016 h 2859882"/>
                  <a:gd name="connsiteX7" fmla="*/ 0 w 1334294"/>
                  <a:gd name="connsiteY7" fmla="*/ 2645724 h 2859882"/>
                  <a:gd name="connsiteX8" fmla="*/ 0 w 1334294"/>
                  <a:gd name="connsiteY8" fmla="*/ 319881 h 2859882"/>
                  <a:gd name="connsiteX0" fmla="*/ 0 w 1336676"/>
                  <a:gd name="connsiteY0" fmla="*/ 267603 h 2859882"/>
                  <a:gd name="connsiteX1" fmla="*/ 76201 w 1336676"/>
                  <a:gd name="connsiteY1" fmla="*/ 192831 h 2859882"/>
                  <a:gd name="connsiteX2" fmla="*/ 1259682 w 1336676"/>
                  <a:gd name="connsiteY2" fmla="*/ 7938 h 2859882"/>
                  <a:gd name="connsiteX3" fmla="*/ 1335882 w 1336676"/>
                  <a:gd name="connsiteY3" fmla="*/ 59797 h 2859882"/>
                  <a:gd name="connsiteX4" fmla="*/ 1335882 w 1336676"/>
                  <a:gd name="connsiteY4" fmla="*/ 2801302 h 2859882"/>
                  <a:gd name="connsiteX5" fmla="*/ 1259682 w 1336676"/>
                  <a:gd name="connsiteY5" fmla="*/ 2855913 h 2859882"/>
                  <a:gd name="connsiteX6" fmla="*/ 80962 w 1336676"/>
                  <a:gd name="connsiteY6" fmla="*/ 2719016 h 2859882"/>
                  <a:gd name="connsiteX7" fmla="*/ 2382 w 1336676"/>
                  <a:gd name="connsiteY7" fmla="*/ 2645724 h 2859882"/>
                  <a:gd name="connsiteX8" fmla="*/ 0 w 1336676"/>
                  <a:gd name="connsiteY8" fmla="*/ 267603 h 2859882"/>
                  <a:gd name="connsiteX0" fmla="*/ 0 w 1334295"/>
                  <a:gd name="connsiteY0" fmla="*/ 269615 h 2859882"/>
                  <a:gd name="connsiteX1" fmla="*/ 73820 w 1334295"/>
                  <a:gd name="connsiteY1" fmla="*/ 192831 h 2859882"/>
                  <a:gd name="connsiteX2" fmla="*/ 1257301 w 1334295"/>
                  <a:gd name="connsiteY2" fmla="*/ 7938 h 2859882"/>
                  <a:gd name="connsiteX3" fmla="*/ 1333501 w 1334295"/>
                  <a:gd name="connsiteY3" fmla="*/ 59797 h 2859882"/>
                  <a:gd name="connsiteX4" fmla="*/ 1333501 w 1334295"/>
                  <a:gd name="connsiteY4" fmla="*/ 2801302 h 2859882"/>
                  <a:gd name="connsiteX5" fmla="*/ 1257301 w 1334295"/>
                  <a:gd name="connsiteY5" fmla="*/ 2855913 h 2859882"/>
                  <a:gd name="connsiteX6" fmla="*/ 78581 w 1334295"/>
                  <a:gd name="connsiteY6" fmla="*/ 2719016 h 2859882"/>
                  <a:gd name="connsiteX7" fmla="*/ 1 w 1334295"/>
                  <a:gd name="connsiteY7" fmla="*/ 2645724 h 2859882"/>
                  <a:gd name="connsiteX8" fmla="*/ 0 w 1334295"/>
                  <a:gd name="connsiteY8" fmla="*/ 269615 h 2859882"/>
                  <a:gd name="connsiteX0" fmla="*/ 13493 w 1347788"/>
                  <a:gd name="connsiteY0" fmla="*/ 269615 h 2891965"/>
                  <a:gd name="connsiteX1" fmla="*/ 87313 w 1347788"/>
                  <a:gd name="connsiteY1" fmla="*/ 192831 h 2891965"/>
                  <a:gd name="connsiteX2" fmla="*/ 1270794 w 1347788"/>
                  <a:gd name="connsiteY2" fmla="*/ 7938 h 2891965"/>
                  <a:gd name="connsiteX3" fmla="*/ 1346994 w 1347788"/>
                  <a:gd name="connsiteY3" fmla="*/ 59797 h 2891965"/>
                  <a:gd name="connsiteX4" fmla="*/ 1346994 w 1347788"/>
                  <a:gd name="connsiteY4" fmla="*/ 2801302 h 2891965"/>
                  <a:gd name="connsiteX5" fmla="*/ 1270794 w 1347788"/>
                  <a:gd name="connsiteY5" fmla="*/ 2855913 h 2891965"/>
                  <a:gd name="connsiteX6" fmla="*/ 92074 w 1347788"/>
                  <a:gd name="connsiteY6" fmla="*/ 2719016 h 2891965"/>
                  <a:gd name="connsiteX7" fmla="*/ 13494 w 1347788"/>
                  <a:gd name="connsiteY7" fmla="*/ 2645724 h 2891965"/>
                  <a:gd name="connsiteX8" fmla="*/ 11113 w 1347788"/>
                  <a:gd name="connsiteY8" fmla="*/ 2495947 h 2891965"/>
                  <a:gd name="connsiteX9" fmla="*/ 13493 w 1347788"/>
                  <a:gd name="connsiteY9" fmla="*/ 269615 h 2891965"/>
                  <a:gd name="connsiteX0" fmla="*/ 13493 w 1347788"/>
                  <a:gd name="connsiteY0" fmla="*/ 269615 h 2928157"/>
                  <a:gd name="connsiteX1" fmla="*/ 87313 w 1347788"/>
                  <a:gd name="connsiteY1" fmla="*/ 192831 h 2928157"/>
                  <a:gd name="connsiteX2" fmla="*/ 1270794 w 1347788"/>
                  <a:gd name="connsiteY2" fmla="*/ 7938 h 2928157"/>
                  <a:gd name="connsiteX3" fmla="*/ 1346994 w 1347788"/>
                  <a:gd name="connsiteY3" fmla="*/ 59797 h 2928157"/>
                  <a:gd name="connsiteX4" fmla="*/ 1346994 w 1347788"/>
                  <a:gd name="connsiteY4" fmla="*/ 2801302 h 2928157"/>
                  <a:gd name="connsiteX5" fmla="*/ 1270794 w 1347788"/>
                  <a:gd name="connsiteY5" fmla="*/ 2855913 h 2928157"/>
                  <a:gd name="connsiteX6" fmla="*/ 92074 w 1347788"/>
                  <a:gd name="connsiteY6" fmla="*/ 2719016 h 2928157"/>
                  <a:gd name="connsiteX7" fmla="*/ 13494 w 1347788"/>
                  <a:gd name="connsiteY7" fmla="*/ 2645724 h 2928157"/>
                  <a:gd name="connsiteX8" fmla="*/ 11113 w 1347788"/>
                  <a:gd name="connsiteY8" fmla="*/ 2532139 h 2928157"/>
                  <a:gd name="connsiteX9" fmla="*/ 13493 w 1347788"/>
                  <a:gd name="connsiteY9" fmla="*/ 269615 h 2928157"/>
                  <a:gd name="connsiteX0" fmla="*/ 13493 w 1347788"/>
                  <a:gd name="connsiteY0" fmla="*/ 269615 h 2863814"/>
                  <a:gd name="connsiteX1" fmla="*/ 87313 w 1347788"/>
                  <a:gd name="connsiteY1" fmla="*/ 192831 h 2863814"/>
                  <a:gd name="connsiteX2" fmla="*/ 1270794 w 1347788"/>
                  <a:gd name="connsiteY2" fmla="*/ 7938 h 2863814"/>
                  <a:gd name="connsiteX3" fmla="*/ 1346994 w 1347788"/>
                  <a:gd name="connsiteY3" fmla="*/ 59797 h 2863814"/>
                  <a:gd name="connsiteX4" fmla="*/ 1346994 w 1347788"/>
                  <a:gd name="connsiteY4" fmla="*/ 2801302 h 2863814"/>
                  <a:gd name="connsiteX5" fmla="*/ 1270794 w 1347788"/>
                  <a:gd name="connsiteY5" fmla="*/ 2855913 h 2863814"/>
                  <a:gd name="connsiteX6" fmla="*/ 92074 w 1347788"/>
                  <a:gd name="connsiteY6" fmla="*/ 2719016 h 2863814"/>
                  <a:gd name="connsiteX7" fmla="*/ 13494 w 1347788"/>
                  <a:gd name="connsiteY7" fmla="*/ 2645724 h 2863814"/>
                  <a:gd name="connsiteX8" fmla="*/ 87313 w 1347788"/>
                  <a:gd name="connsiteY8" fmla="*/ 2467796 h 2863814"/>
                  <a:gd name="connsiteX9" fmla="*/ 13493 w 1347788"/>
                  <a:gd name="connsiteY9" fmla="*/ 269615 h 2863814"/>
                  <a:gd name="connsiteX0" fmla="*/ 13493 w 1347788"/>
                  <a:gd name="connsiteY0" fmla="*/ 269615 h 2893975"/>
                  <a:gd name="connsiteX1" fmla="*/ 87313 w 1347788"/>
                  <a:gd name="connsiteY1" fmla="*/ 192831 h 2893975"/>
                  <a:gd name="connsiteX2" fmla="*/ 1270794 w 1347788"/>
                  <a:gd name="connsiteY2" fmla="*/ 7938 h 2893975"/>
                  <a:gd name="connsiteX3" fmla="*/ 1346994 w 1347788"/>
                  <a:gd name="connsiteY3" fmla="*/ 59797 h 2893975"/>
                  <a:gd name="connsiteX4" fmla="*/ 1346994 w 1347788"/>
                  <a:gd name="connsiteY4" fmla="*/ 2801302 h 2893975"/>
                  <a:gd name="connsiteX5" fmla="*/ 1270794 w 1347788"/>
                  <a:gd name="connsiteY5" fmla="*/ 2855913 h 2893975"/>
                  <a:gd name="connsiteX6" fmla="*/ 92074 w 1347788"/>
                  <a:gd name="connsiteY6" fmla="*/ 2719016 h 2893975"/>
                  <a:gd name="connsiteX7" fmla="*/ 13494 w 1347788"/>
                  <a:gd name="connsiteY7" fmla="*/ 2645724 h 2893975"/>
                  <a:gd name="connsiteX8" fmla="*/ 13494 w 1347788"/>
                  <a:gd name="connsiteY8" fmla="*/ 2497957 h 2893975"/>
                  <a:gd name="connsiteX9" fmla="*/ 13493 w 1347788"/>
                  <a:gd name="connsiteY9" fmla="*/ 269615 h 2893975"/>
                  <a:gd name="connsiteX0" fmla="*/ 111918 w 1446213"/>
                  <a:gd name="connsiteY0" fmla="*/ 269615 h 2859882"/>
                  <a:gd name="connsiteX1" fmla="*/ 185738 w 1446213"/>
                  <a:gd name="connsiteY1" fmla="*/ 192831 h 2859882"/>
                  <a:gd name="connsiteX2" fmla="*/ 1369219 w 1446213"/>
                  <a:gd name="connsiteY2" fmla="*/ 7938 h 2859882"/>
                  <a:gd name="connsiteX3" fmla="*/ 1445419 w 1446213"/>
                  <a:gd name="connsiteY3" fmla="*/ 59797 h 2859882"/>
                  <a:gd name="connsiteX4" fmla="*/ 1445419 w 1446213"/>
                  <a:gd name="connsiteY4" fmla="*/ 2801302 h 2859882"/>
                  <a:gd name="connsiteX5" fmla="*/ 1369219 w 1446213"/>
                  <a:gd name="connsiteY5" fmla="*/ 2855913 h 2859882"/>
                  <a:gd name="connsiteX6" fmla="*/ 190499 w 1446213"/>
                  <a:gd name="connsiteY6" fmla="*/ 2719016 h 2859882"/>
                  <a:gd name="connsiteX7" fmla="*/ 111919 w 1446213"/>
                  <a:gd name="connsiteY7" fmla="*/ 2645724 h 2859882"/>
                  <a:gd name="connsiteX8" fmla="*/ 111919 w 1446213"/>
                  <a:gd name="connsiteY8" fmla="*/ 2497957 h 2859882"/>
                  <a:gd name="connsiteX9" fmla="*/ 111918 w 1446213"/>
                  <a:gd name="connsiteY9" fmla="*/ 269615 h 2859882"/>
                  <a:gd name="connsiteX0" fmla="*/ 111918 w 1446213"/>
                  <a:gd name="connsiteY0" fmla="*/ 269615 h 2859882"/>
                  <a:gd name="connsiteX1" fmla="*/ 185738 w 1446213"/>
                  <a:gd name="connsiteY1" fmla="*/ 192831 h 2859882"/>
                  <a:gd name="connsiteX2" fmla="*/ 1369219 w 1446213"/>
                  <a:gd name="connsiteY2" fmla="*/ 7938 h 2859882"/>
                  <a:gd name="connsiteX3" fmla="*/ 1445419 w 1446213"/>
                  <a:gd name="connsiteY3" fmla="*/ 59797 h 2859882"/>
                  <a:gd name="connsiteX4" fmla="*/ 1445419 w 1446213"/>
                  <a:gd name="connsiteY4" fmla="*/ 2801302 h 2859882"/>
                  <a:gd name="connsiteX5" fmla="*/ 1369219 w 1446213"/>
                  <a:gd name="connsiteY5" fmla="*/ 2855913 h 2859882"/>
                  <a:gd name="connsiteX6" fmla="*/ 300037 w 1446213"/>
                  <a:gd name="connsiteY6" fmla="*/ 2731081 h 2859882"/>
                  <a:gd name="connsiteX7" fmla="*/ 111919 w 1446213"/>
                  <a:gd name="connsiteY7" fmla="*/ 2645724 h 2859882"/>
                  <a:gd name="connsiteX8" fmla="*/ 111919 w 1446213"/>
                  <a:gd name="connsiteY8" fmla="*/ 2497957 h 2859882"/>
                  <a:gd name="connsiteX9" fmla="*/ 111918 w 1446213"/>
                  <a:gd name="connsiteY9" fmla="*/ 269615 h 2859882"/>
                  <a:gd name="connsiteX0" fmla="*/ 21431 w 1355726"/>
                  <a:gd name="connsiteY0" fmla="*/ 269615 h 2908201"/>
                  <a:gd name="connsiteX1" fmla="*/ 95251 w 1355726"/>
                  <a:gd name="connsiteY1" fmla="*/ 192831 h 2908201"/>
                  <a:gd name="connsiteX2" fmla="*/ 1278732 w 1355726"/>
                  <a:gd name="connsiteY2" fmla="*/ 7938 h 2908201"/>
                  <a:gd name="connsiteX3" fmla="*/ 1354932 w 1355726"/>
                  <a:gd name="connsiteY3" fmla="*/ 59797 h 2908201"/>
                  <a:gd name="connsiteX4" fmla="*/ 1354932 w 1355726"/>
                  <a:gd name="connsiteY4" fmla="*/ 2801302 h 2908201"/>
                  <a:gd name="connsiteX5" fmla="*/ 1278732 w 1355726"/>
                  <a:gd name="connsiteY5" fmla="*/ 2855913 h 2908201"/>
                  <a:gd name="connsiteX6" fmla="*/ 209550 w 1355726"/>
                  <a:gd name="connsiteY6" fmla="*/ 2731081 h 2908201"/>
                  <a:gd name="connsiteX7" fmla="*/ 21432 w 1355726"/>
                  <a:gd name="connsiteY7" fmla="*/ 2497957 h 2908201"/>
                  <a:gd name="connsiteX8" fmla="*/ 21431 w 1355726"/>
                  <a:gd name="connsiteY8" fmla="*/ 269615 h 2908201"/>
                  <a:gd name="connsiteX0" fmla="*/ 142477 w 1476772"/>
                  <a:gd name="connsiteY0" fmla="*/ 269615 h 2859882"/>
                  <a:gd name="connsiteX1" fmla="*/ 216297 w 1476772"/>
                  <a:gd name="connsiteY1" fmla="*/ 192831 h 2859882"/>
                  <a:gd name="connsiteX2" fmla="*/ 1399778 w 1476772"/>
                  <a:gd name="connsiteY2" fmla="*/ 7938 h 2859882"/>
                  <a:gd name="connsiteX3" fmla="*/ 1475978 w 1476772"/>
                  <a:gd name="connsiteY3" fmla="*/ 59797 h 2859882"/>
                  <a:gd name="connsiteX4" fmla="*/ 1475978 w 1476772"/>
                  <a:gd name="connsiteY4" fmla="*/ 2801302 h 2859882"/>
                  <a:gd name="connsiteX5" fmla="*/ 1399778 w 1476772"/>
                  <a:gd name="connsiteY5" fmla="*/ 2855913 h 2859882"/>
                  <a:gd name="connsiteX6" fmla="*/ 330596 w 1476772"/>
                  <a:gd name="connsiteY6" fmla="*/ 2731081 h 2859882"/>
                  <a:gd name="connsiteX7" fmla="*/ 142478 w 1476772"/>
                  <a:gd name="connsiteY7" fmla="*/ 2497957 h 2859882"/>
                  <a:gd name="connsiteX8" fmla="*/ 142477 w 1476772"/>
                  <a:gd name="connsiteY8" fmla="*/ 269615 h 2859882"/>
                  <a:gd name="connsiteX0" fmla="*/ 142477 w 1476772"/>
                  <a:gd name="connsiteY0" fmla="*/ 269615 h 2859882"/>
                  <a:gd name="connsiteX1" fmla="*/ 216297 w 1476772"/>
                  <a:gd name="connsiteY1" fmla="*/ 192831 h 2859882"/>
                  <a:gd name="connsiteX2" fmla="*/ 1399778 w 1476772"/>
                  <a:gd name="connsiteY2" fmla="*/ 7938 h 2859882"/>
                  <a:gd name="connsiteX3" fmla="*/ 1475978 w 1476772"/>
                  <a:gd name="connsiteY3" fmla="*/ 59797 h 2859882"/>
                  <a:gd name="connsiteX4" fmla="*/ 1475978 w 1476772"/>
                  <a:gd name="connsiteY4" fmla="*/ 2801302 h 2859882"/>
                  <a:gd name="connsiteX5" fmla="*/ 1399778 w 1476772"/>
                  <a:gd name="connsiteY5" fmla="*/ 2855913 h 2859882"/>
                  <a:gd name="connsiteX6" fmla="*/ 330596 w 1476772"/>
                  <a:gd name="connsiteY6" fmla="*/ 2731081 h 2859882"/>
                  <a:gd name="connsiteX7" fmla="*/ 142478 w 1476772"/>
                  <a:gd name="connsiteY7" fmla="*/ 2497957 h 2859882"/>
                  <a:gd name="connsiteX8" fmla="*/ 142477 w 1476772"/>
                  <a:gd name="connsiteY8" fmla="*/ 269615 h 2859882"/>
                  <a:gd name="connsiteX0" fmla="*/ 156765 w 1491060"/>
                  <a:gd name="connsiteY0" fmla="*/ 269615 h 2859882"/>
                  <a:gd name="connsiteX1" fmla="*/ 230585 w 1491060"/>
                  <a:gd name="connsiteY1" fmla="*/ 192831 h 2859882"/>
                  <a:gd name="connsiteX2" fmla="*/ 1414066 w 1491060"/>
                  <a:gd name="connsiteY2" fmla="*/ 7938 h 2859882"/>
                  <a:gd name="connsiteX3" fmla="*/ 1490266 w 1491060"/>
                  <a:gd name="connsiteY3" fmla="*/ 59797 h 2859882"/>
                  <a:gd name="connsiteX4" fmla="*/ 1490266 w 1491060"/>
                  <a:gd name="connsiteY4" fmla="*/ 2801302 h 2859882"/>
                  <a:gd name="connsiteX5" fmla="*/ 1414066 w 1491060"/>
                  <a:gd name="connsiteY5" fmla="*/ 2855913 h 2859882"/>
                  <a:gd name="connsiteX6" fmla="*/ 344884 w 1491060"/>
                  <a:gd name="connsiteY6" fmla="*/ 2731081 h 2859882"/>
                  <a:gd name="connsiteX7" fmla="*/ 156766 w 1491060"/>
                  <a:gd name="connsiteY7" fmla="*/ 2497957 h 2859882"/>
                  <a:gd name="connsiteX8" fmla="*/ 156765 w 1491060"/>
                  <a:gd name="connsiteY8" fmla="*/ 269615 h 2859882"/>
                  <a:gd name="connsiteX0" fmla="*/ 156765 w 1491060"/>
                  <a:gd name="connsiteY0" fmla="*/ 269615 h 2859882"/>
                  <a:gd name="connsiteX1" fmla="*/ 230585 w 1491060"/>
                  <a:gd name="connsiteY1" fmla="*/ 192831 h 2859882"/>
                  <a:gd name="connsiteX2" fmla="*/ 1414066 w 1491060"/>
                  <a:gd name="connsiteY2" fmla="*/ 7938 h 2859882"/>
                  <a:gd name="connsiteX3" fmla="*/ 1490266 w 1491060"/>
                  <a:gd name="connsiteY3" fmla="*/ 59797 h 2859882"/>
                  <a:gd name="connsiteX4" fmla="*/ 1490266 w 1491060"/>
                  <a:gd name="connsiteY4" fmla="*/ 2801302 h 2859882"/>
                  <a:gd name="connsiteX5" fmla="*/ 1414066 w 1491060"/>
                  <a:gd name="connsiteY5" fmla="*/ 2855913 h 2859882"/>
                  <a:gd name="connsiteX6" fmla="*/ 344884 w 1491060"/>
                  <a:gd name="connsiteY6" fmla="*/ 2731081 h 2859882"/>
                  <a:gd name="connsiteX7" fmla="*/ 156766 w 1491060"/>
                  <a:gd name="connsiteY7" fmla="*/ 2497957 h 2859882"/>
                  <a:gd name="connsiteX8" fmla="*/ 156765 w 1491060"/>
                  <a:gd name="connsiteY8" fmla="*/ 269615 h 2859882"/>
                  <a:gd name="connsiteX0" fmla="*/ 163908 w 1498203"/>
                  <a:gd name="connsiteY0" fmla="*/ 269615 h 2859882"/>
                  <a:gd name="connsiteX1" fmla="*/ 237728 w 1498203"/>
                  <a:gd name="connsiteY1" fmla="*/ 192831 h 2859882"/>
                  <a:gd name="connsiteX2" fmla="*/ 1421209 w 1498203"/>
                  <a:gd name="connsiteY2" fmla="*/ 7938 h 2859882"/>
                  <a:gd name="connsiteX3" fmla="*/ 1497409 w 1498203"/>
                  <a:gd name="connsiteY3" fmla="*/ 59797 h 2859882"/>
                  <a:gd name="connsiteX4" fmla="*/ 1497409 w 1498203"/>
                  <a:gd name="connsiteY4" fmla="*/ 2801302 h 2859882"/>
                  <a:gd name="connsiteX5" fmla="*/ 1421209 w 1498203"/>
                  <a:gd name="connsiteY5" fmla="*/ 2855913 h 2859882"/>
                  <a:gd name="connsiteX6" fmla="*/ 352027 w 1498203"/>
                  <a:gd name="connsiteY6" fmla="*/ 2731081 h 2859882"/>
                  <a:gd name="connsiteX7" fmla="*/ 163909 w 1498203"/>
                  <a:gd name="connsiteY7" fmla="*/ 2497957 h 2859882"/>
                  <a:gd name="connsiteX8" fmla="*/ 163908 w 1498203"/>
                  <a:gd name="connsiteY8" fmla="*/ 269615 h 2859882"/>
                  <a:gd name="connsiteX0" fmla="*/ 163908 w 1498203"/>
                  <a:gd name="connsiteY0" fmla="*/ 269615 h 2859882"/>
                  <a:gd name="connsiteX1" fmla="*/ 237728 w 1498203"/>
                  <a:gd name="connsiteY1" fmla="*/ 192831 h 2859882"/>
                  <a:gd name="connsiteX2" fmla="*/ 1421209 w 1498203"/>
                  <a:gd name="connsiteY2" fmla="*/ 7938 h 2859882"/>
                  <a:gd name="connsiteX3" fmla="*/ 1497409 w 1498203"/>
                  <a:gd name="connsiteY3" fmla="*/ 59797 h 2859882"/>
                  <a:gd name="connsiteX4" fmla="*/ 1497409 w 1498203"/>
                  <a:gd name="connsiteY4" fmla="*/ 2801302 h 2859882"/>
                  <a:gd name="connsiteX5" fmla="*/ 1421209 w 1498203"/>
                  <a:gd name="connsiteY5" fmla="*/ 2855913 h 2859882"/>
                  <a:gd name="connsiteX6" fmla="*/ 352027 w 1498203"/>
                  <a:gd name="connsiteY6" fmla="*/ 2731081 h 2859882"/>
                  <a:gd name="connsiteX7" fmla="*/ 163909 w 1498203"/>
                  <a:gd name="connsiteY7" fmla="*/ 2497957 h 2859882"/>
                  <a:gd name="connsiteX8" fmla="*/ 163908 w 1498203"/>
                  <a:gd name="connsiteY8" fmla="*/ 269615 h 2859882"/>
                  <a:gd name="connsiteX0" fmla="*/ 163908 w 1498203"/>
                  <a:gd name="connsiteY0" fmla="*/ 269615 h 2859882"/>
                  <a:gd name="connsiteX1" fmla="*/ 237728 w 1498203"/>
                  <a:gd name="connsiteY1" fmla="*/ 192831 h 2859882"/>
                  <a:gd name="connsiteX2" fmla="*/ 1421209 w 1498203"/>
                  <a:gd name="connsiteY2" fmla="*/ 7938 h 2859882"/>
                  <a:gd name="connsiteX3" fmla="*/ 1497409 w 1498203"/>
                  <a:gd name="connsiteY3" fmla="*/ 59797 h 2859882"/>
                  <a:gd name="connsiteX4" fmla="*/ 1497409 w 1498203"/>
                  <a:gd name="connsiteY4" fmla="*/ 2801302 h 2859882"/>
                  <a:gd name="connsiteX5" fmla="*/ 1421209 w 1498203"/>
                  <a:gd name="connsiteY5" fmla="*/ 2855913 h 2859882"/>
                  <a:gd name="connsiteX6" fmla="*/ 352027 w 1498203"/>
                  <a:gd name="connsiteY6" fmla="*/ 2731081 h 2859882"/>
                  <a:gd name="connsiteX7" fmla="*/ 163909 w 1498203"/>
                  <a:gd name="connsiteY7" fmla="*/ 2497957 h 2859882"/>
                  <a:gd name="connsiteX8" fmla="*/ 163908 w 1498203"/>
                  <a:gd name="connsiteY8" fmla="*/ 269615 h 2859882"/>
                  <a:gd name="connsiteX0" fmla="*/ 163908 w 1498203"/>
                  <a:gd name="connsiteY0" fmla="*/ 269615 h 2859882"/>
                  <a:gd name="connsiteX1" fmla="*/ 237728 w 1498203"/>
                  <a:gd name="connsiteY1" fmla="*/ 192831 h 2859882"/>
                  <a:gd name="connsiteX2" fmla="*/ 1421209 w 1498203"/>
                  <a:gd name="connsiteY2" fmla="*/ 7938 h 2859882"/>
                  <a:gd name="connsiteX3" fmla="*/ 1497409 w 1498203"/>
                  <a:gd name="connsiteY3" fmla="*/ 59797 h 2859882"/>
                  <a:gd name="connsiteX4" fmla="*/ 1497409 w 1498203"/>
                  <a:gd name="connsiteY4" fmla="*/ 2801302 h 2859882"/>
                  <a:gd name="connsiteX5" fmla="*/ 1421209 w 1498203"/>
                  <a:gd name="connsiteY5" fmla="*/ 2855913 h 2859882"/>
                  <a:gd name="connsiteX6" fmla="*/ 352027 w 1498203"/>
                  <a:gd name="connsiteY6" fmla="*/ 2731081 h 2859882"/>
                  <a:gd name="connsiteX7" fmla="*/ 163909 w 1498203"/>
                  <a:gd name="connsiteY7" fmla="*/ 2497957 h 2859882"/>
                  <a:gd name="connsiteX8" fmla="*/ 163908 w 1498203"/>
                  <a:gd name="connsiteY8" fmla="*/ 269615 h 2859882"/>
                  <a:gd name="connsiteX0" fmla="*/ 163908 w 1498203"/>
                  <a:gd name="connsiteY0" fmla="*/ 269615 h 2859882"/>
                  <a:gd name="connsiteX1" fmla="*/ 237728 w 1498203"/>
                  <a:gd name="connsiteY1" fmla="*/ 192831 h 2859882"/>
                  <a:gd name="connsiteX2" fmla="*/ 1421209 w 1498203"/>
                  <a:gd name="connsiteY2" fmla="*/ 7938 h 2859882"/>
                  <a:gd name="connsiteX3" fmla="*/ 1497409 w 1498203"/>
                  <a:gd name="connsiteY3" fmla="*/ 59797 h 2859882"/>
                  <a:gd name="connsiteX4" fmla="*/ 1497409 w 1498203"/>
                  <a:gd name="connsiteY4" fmla="*/ 2801302 h 2859882"/>
                  <a:gd name="connsiteX5" fmla="*/ 1421209 w 1498203"/>
                  <a:gd name="connsiteY5" fmla="*/ 2855913 h 2859882"/>
                  <a:gd name="connsiteX6" fmla="*/ 352027 w 1498203"/>
                  <a:gd name="connsiteY6" fmla="*/ 2731081 h 2859882"/>
                  <a:gd name="connsiteX7" fmla="*/ 163909 w 1498203"/>
                  <a:gd name="connsiteY7" fmla="*/ 2497957 h 2859882"/>
                  <a:gd name="connsiteX8" fmla="*/ 163908 w 1498203"/>
                  <a:gd name="connsiteY8" fmla="*/ 269615 h 2859882"/>
                  <a:gd name="connsiteX0" fmla="*/ 163908 w 1498203"/>
                  <a:gd name="connsiteY0" fmla="*/ 269615 h 2859882"/>
                  <a:gd name="connsiteX1" fmla="*/ 237728 w 1498203"/>
                  <a:gd name="connsiteY1" fmla="*/ 192831 h 2859882"/>
                  <a:gd name="connsiteX2" fmla="*/ 1421209 w 1498203"/>
                  <a:gd name="connsiteY2" fmla="*/ 7938 h 2859882"/>
                  <a:gd name="connsiteX3" fmla="*/ 1497409 w 1498203"/>
                  <a:gd name="connsiteY3" fmla="*/ 59797 h 2859882"/>
                  <a:gd name="connsiteX4" fmla="*/ 1497409 w 1498203"/>
                  <a:gd name="connsiteY4" fmla="*/ 2801302 h 2859882"/>
                  <a:gd name="connsiteX5" fmla="*/ 1421209 w 1498203"/>
                  <a:gd name="connsiteY5" fmla="*/ 2855913 h 2859882"/>
                  <a:gd name="connsiteX6" fmla="*/ 352027 w 1498203"/>
                  <a:gd name="connsiteY6" fmla="*/ 2731081 h 2859882"/>
                  <a:gd name="connsiteX7" fmla="*/ 163909 w 1498203"/>
                  <a:gd name="connsiteY7" fmla="*/ 2497957 h 2859882"/>
                  <a:gd name="connsiteX8" fmla="*/ 163908 w 1498203"/>
                  <a:gd name="connsiteY8" fmla="*/ 269615 h 2859882"/>
                  <a:gd name="connsiteX0" fmla="*/ 163908 w 1498203"/>
                  <a:gd name="connsiteY0" fmla="*/ 269615 h 2859882"/>
                  <a:gd name="connsiteX1" fmla="*/ 237728 w 1498203"/>
                  <a:gd name="connsiteY1" fmla="*/ 192831 h 2859882"/>
                  <a:gd name="connsiteX2" fmla="*/ 1421209 w 1498203"/>
                  <a:gd name="connsiteY2" fmla="*/ 7938 h 2859882"/>
                  <a:gd name="connsiteX3" fmla="*/ 1497409 w 1498203"/>
                  <a:gd name="connsiteY3" fmla="*/ 59797 h 2859882"/>
                  <a:gd name="connsiteX4" fmla="*/ 1497409 w 1498203"/>
                  <a:gd name="connsiteY4" fmla="*/ 2801302 h 2859882"/>
                  <a:gd name="connsiteX5" fmla="*/ 1421209 w 1498203"/>
                  <a:gd name="connsiteY5" fmla="*/ 2855913 h 2859882"/>
                  <a:gd name="connsiteX6" fmla="*/ 380602 w 1498203"/>
                  <a:gd name="connsiteY6" fmla="*/ 2733091 h 2859882"/>
                  <a:gd name="connsiteX7" fmla="*/ 163909 w 1498203"/>
                  <a:gd name="connsiteY7" fmla="*/ 2497957 h 2859882"/>
                  <a:gd name="connsiteX8" fmla="*/ 163908 w 1498203"/>
                  <a:gd name="connsiteY8" fmla="*/ 269615 h 2859882"/>
                  <a:gd name="connsiteX0" fmla="*/ 163908 w 1498203"/>
                  <a:gd name="connsiteY0" fmla="*/ 269615 h 2859882"/>
                  <a:gd name="connsiteX1" fmla="*/ 237728 w 1498203"/>
                  <a:gd name="connsiteY1" fmla="*/ 192831 h 2859882"/>
                  <a:gd name="connsiteX2" fmla="*/ 1421209 w 1498203"/>
                  <a:gd name="connsiteY2" fmla="*/ 7938 h 2859882"/>
                  <a:gd name="connsiteX3" fmla="*/ 1497409 w 1498203"/>
                  <a:gd name="connsiteY3" fmla="*/ 59797 h 2859882"/>
                  <a:gd name="connsiteX4" fmla="*/ 1497409 w 1498203"/>
                  <a:gd name="connsiteY4" fmla="*/ 2801302 h 2859882"/>
                  <a:gd name="connsiteX5" fmla="*/ 1421209 w 1498203"/>
                  <a:gd name="connsiteY5" fmla="*/ 2855913 h 2859882"/>
                  <a:gd name="connsiteX6" fmla="*/ 378221 w 1498203"/>
                  <a:gd name="connsiteY6" fmla="*/ 2733091 h 2859882"/>
                  <a:gd name="connsiteX7" fmla="*/ 163909 w 1498203"/>
                  <a:gd name="connsiteY7" fmla="*/ 2497957 h 2859882"/>
                  <a:gd name="connsiteX8" fmla="*/ 163908 w 1498203"/>
                  <a:gd name="connsiteY8" fmla="*/ 269615 h 2859882"/>
                  <a:gd name="connsiteX0" fmla="*/ 163908 w 1498203"/>
                  <a:gd name="connsiteY0" fmla="*/ 269615 h 2859882"/>
                  <a:gd name="connsiteX1" fmla="*/ 237728 w 1498203"/>
                  <a:gd name="connsiteY1" fmla="*/ 192831 h 2859882"/>
                  <a:gd name="connsiteX2" fmla="*/ 1421209 w 1498203"/>
                  <a:gd name="connsiteY2" fmla="*/ 7938 h 2859882"/>
                  <a:gd name="connsiteX3" fmla="*/ 1497409 w 1498203"/>
                  <a:gd name="connsiteY3" fmla="*/ 59797 h 2859882"/>
                  <a:gd name="connsiteX4" fmla="*/ 1497409 w 1498203"/>
                  <a:gd name="connsiteY4" fmla="*/ 2801302 h 2859882"/>
                  <a:gd name="connsiteX5" fmla="*/ 1421209 w 1498203"/>
                  <a:gd name="connsiteY5" fmla="*/ 2855913 h 2859882"/>
                  <a:gd name="connsiteX6" fmla="*/ 378221 w 1498203"/>
                  <a:gd name="connsiteY6" fmla="*/ 2733091 h 2859882"/>
                  <a:gd name="connsiteX7" fmla="*/ 163909 w 1498203"/>
                  <a:gd name="connsiteY7" fmla="*/ 2497957 h 2859882"/>
                  <a:gd name="connsiteX8" fmla="*/ 163908 w 1498203"/>
                  <a:gd name="connsiteY8" fmla="*/ 269615 h 2859882"/>
                  <a:gd name="connsiteX0" fmla="*/ 163908 w 1498203"/>
                  <a:gd name="connsiteY0" fmla="*/ 269615 h 2859882"/>
                  <a:gd name="connsiteX1" fmla="*/ 237728 w 1498203"/>
                  <a:gd name="connsiteY1" fmla="*/ 192831 h 2859882"/>
                  <a:gd name="connsiteX2" fmla="*/ 1421209 w 1498203"/>
                  <a:gd name="connsiteY2" fmla="*/ 7938 h 2859882"/>
                  <a:gd name="connsiteX3" fmla="*/ 1497409 w 1498203"/>
                  <a:gd name="connsiteY3" fmla="*/ 59797 h 2859882"/>
                  <a:gd name="connsiteX4" fmla="*/ 1497409 w 1498203"/>
                  <a:gd name="connsiteY4" fmla="*/ 2801302 h 2859882"/>
                  <a:gd name="connsiteX5" fmla="*/ 1421209 w 1498203"/>
                  <a:gd name="connsiteY5" fmla="*/ 2855913 h 2859882"/>
                  <a:gd name="connsiteX6" fmla="*/ 378221 w 1498203"/>
                  <a:gd name="connsiteY6" fmla="*/ 2733091 h 2859882"/>
                  <a:gd name="connsiteX7" fmla="*/ 163909 w 1498203"/>
                  <a:gd name="connsiteY7" fmla="*/ 2497957 h 2859882"/>
                  <a:gd name="connsiteX8" fmla="*/ 163908 w 1498203"/>
                  <a:gd name="connsiteY8" fmla="*/ 269615 h 2859882"/>
                  <a:gd name="connsiteX0" fmla="*/ 163908 w 1498203"/>
                  <a:gd name="connsiteY0" fmla="*/ 269615 h 2859882"/>
                  <a:gd name="connsiteX1" fmla="*/ 237728 w 1498203"/>
                  <a:gd name="connsiteY1" fmla="*/ 192831 h 2859882"/>
                  <a:gd name="connsiteX2" fmla="*/ 1421209 w 1498203"/>
                  <a:gd name="connsiteY2" fmla="*/ 7938 h 2859882"/>
                  <a:gd name="connsiteX3" fmla="*/ 1497409 w 1498203"/>
                  <a:gd name="connsiteY3" fmla="*/ 59797 h 2859882"/>
                  <a:gd name="connsiteX4" fmla="*/ 1497409 w 1498203"/>
                  <a:gd name="connsiteY4" fmla="*/ 2801302 h 2859882"/>
                  <a:gd name="connsiteX5" fmla="*/ 1421209 w 1498203"/>
                  <a:gd name="connsiteY5" fmla="*/ 2855913 h 2859882"/>
                  <a:gd name="connsiteX6" fmla="*/ 378221 w 1498203"/>
                  <a:gd name="connsiteY6" fmla="*/ 2733091 h 2859882"/>
                  <a:gd name="connsiteX7" fmla="*/ 163909 w 1498203"/>
                  <a:gd name="connsiteY7" fmla="*/ 2497957 h 2859882"/>
                  <a:gd name="connsiteX8" fmla="*/ 163908 w 1498203"/>
                  <a:gd name="connsiteY8" fmla="*/ 269615 h 2859882"/>
                  <a:gd name="connsiteX0" fmla="*/ 161527 w 1495822"/>
                  <a:gd name="connsiteY0" fmla="*/ 269615 h 2859882"/>
                  <a:gd name="connsiteX1" fmla="*/ 235347 w 1495822"/>
                  <a:gd name="connsiteY1" fmla="*/ 192831 h 2859882"/>
                  <a:gd name="connsiteX2" fmla="*/ 1418828 w 1495822"/>
                  <a:gd name="connsiteY2" fmla="*/ 7938 h 2859882"/>
                  <a:gd name="connsiteX3" fmla="*/ 1495028 w 1495822"/>
                  <a:gd name="connsiteY3" fmla="*/ 59797 h 2859882"/>
                  <a:gd name="connsiteX4" fmla="*/ 1495028 w 1495822"/>
                  <a:gd name="connsiteY4" fmla="*/ 2801302 h 2859882"/>
                  <a:gd name="connsiteX5" fmla="*/ 1418828 w 1495822"/>
                  <a:gd name="connsiteY5" fmla="*/ 2855913 h 2859882"/>
                  <a:gd name="connsiteX6" fmla="*/ 375840 w 1495822"/>
                  <a:gd name="connsiteY6" fmla="*/ 2733091 h 2859882"/>
                  <a:gd name="connsiteX7" fmla="*/ 161528 w 1495822"/>
                  <a:gd name="connsiteY7" fmla="*/ 2497957 h 2859882"/>
                  <a:gd name="connsiteX8" fmla="*/ 161527 w 1495822"/>
                  <a:gd name="connsiteY8" fmla="*/ 269615 h 2859882"/>
                  <a:gd name="connsiteX0" fmla="*/ 161527 w 1495822"/>
                  <a:gd name="connsiteY0" fmla="*/ 269615 h 2859882"/>
                  <a:gd name="connsiteX1" fmla="*/ 235347 w 1495822"/>
                  <a:gd name="connsiteY1" fmla="*/ 192831 h 2859882"/>
                  <a:gd name="connsiteX2" fmla="*/ 1418828 w 1495822"/>
                  <a:gd name="connsiteY2" fmla="*/ 7938 h 2859882"/>
                  <a:gd name="connsiteX3" fmla="*/ 1495028 w 1495822"/>
                  <a:gd name="connsiteY3" fmla="*/ 59797 h 2859882"/>
                  <a:gd name="connsiteX4" fmla="*/ 1495028 w 1495822"/>
                  <a:gd name="connsiteY4" fmla="*/ 2801302 h 2859882"/>
                  <a:gd name="connsiteX5" fmla="*/ 1418828 w 1495822"/>
                  <a:gd name="connsiteY5" fmla="*/ 2855913 h 2859882"/>
                  <a:gd name="connsiteX6" fmla="*/ 375840 w 1495822"/>
                  <a:gd name="connsiteY6" fmla="*/ 2733091 h 2859882"/>
                  <a:gd name="connsiteX7" fmla="*/ 161528 w 1495822"/>
                  <a:gd name="connsiteY7" fmla="*/ 2497957 h 2859882"/>
                  <a:gd name="connsiteX8" fmla="*/ 161527 w 1495822"/>
                  <a:gd name="connsiteY8" fmla="*/ 269615 h 2859882"/>
                  <a:gd name="connsiteX0" fmla="*/ 161527 w 1495822"/>
                  <a:gd name="connsiteY0" fmla="*/ 269615 h 2859882"/>
                  <a:gd name="connsiteX1" fmla="*/ 235347 w 1495822"/>
                  <a:gd name="connsiteY1" fmla="*/ 192831 h 2859882"/>
                  <a:gd name="connsiteX2" fmla="*/ 1418828 w 1495822"/>
                  <a:gd name="connsiteY2" fmla="*/ 7938 h 2859882"/>
                  <a:gd name="connsiteX3" fmla="*/ 1495028 w 1495822"/>
                  <a:gd name="connsiteY3" fmla="*/ 59797 h 2859882"/>
                  <a:gd name="connsiteX4" fmla="*/ 1495028 w 1495822"/>
                  <a:gd name="connsiteY4" fmla="*/ 2801302 h 2859882"/>
                  <a:gd name="connsiteX5" fmla="*/ 1418828 w 1495822"/>
                  <a:gd name="connsiteY5" fmla="*/ 2855913 h 2859882"/>
                  <a:gd name="connsiteX6" fmla="*/ 375840 w 1495822"/>
                  <a:gd name="connsiteY6" fmla="*/ 2733091 h 2859882"/>
                  <a:gd name="connsiteX7" fmla="*/ 161528 w 1495822"/>
                  <a:gd name="connsiteY7" fmla="*/ 2497957 h 2859882"/>
                  <a:gd name="connsiteX8" fmla="*/ 161527 w 1495822"/>
                  <a:gd name="connsiteY8" fmla="*/ 269615 h 2859882"/>
                  <a:gd name="connsiteX0" fmla="*/ 161527 w 1495822"/>
                  <a:gd name="connsiteY0" fmla="*/ 269615 h 2859882"/>
                  <a:gd name="connsiteX1" fmla="*/ 235347 w 1495822"/>
                  <a:gd name="connsiteY1" fmla="*/ 192831 h 2859882"/>
                  <a:gd name="connsiteX2" fmla="*/ 1418828 w 1495822"/>
                  <a:gd name="connsiteY2" fmla="*/ 7938 h 2859882"/>
                  <a:gd name="connsiteX3" fmla="*/ 1495028 w 1495822"/>
                  <a:gd name="connsiteY3" fmla="*/ 59797 h 2859882"/>
                  <a:gd name="connsiteX4" fmla="*/ 1495028 w 1495822"/>
                  <a:gd name="connsiteY4" fmla="*/ 2801302 h 2859882"/>
                  <a:gd name="connsiteX5" fmla="*/ 1418828 w 1495822"/>
                  <a:gd name="connsiteY5" fmla="*/ 2855913 h 2859882"/>
                  <a:gd name="connsiteX6" fmla="*/ 375840 w 1495822"/>
                  <a:gd name="connsiteY6" fmla="*/ 2733091 h 2859882"/>
                  <a:gd name="connsiteX7" fmla="*/ 161528 w 1495822"/>
                  <a:gd name="connsiteY7" fmla="*/ 2497957 h 2859882"/>
                  <a:gd name="connsiteX8" fmla="*/ 159147 w 1495822"/>
                  <a:gd name="connsiteY8" fmla="*/ 2065657 h 2859882"/>
                  <a:gd name="connsiteX9" fmla="*/ 161527 w 1495822"/>
                  <a:gd name="connsiteY9" fmla="*/ 269615 h 2859882"/>
                  <a:gd name="connsiteX0" fmla="*/ 161527 w 1495822"/>
                  <a:gd name="connsiteY0" fmla="*/ 269615 h 2859882"/>
                  <a:gd name="connsiteX1" fmla="*/ 235347 w 1495822"/>
                  <a:gd name="connsiteY1" fmla="*/ 192831 h 2859882"/>
                  <a:gd name="connsiteX2" fmla="*/ 1418828 w 1495822"/>
                  <a:gd name="connsiteY2" fmla="*/ 7938 h 2859882"/>
                  <a:gd name="connsiteX3" fmla="*/ 1495028 w 1495822"/>
                  <a:gd name="connsiteY3" fmla="*/ 59797 h 2859882"/>
                  <a:gd name="connsiteX4" fmla="*/ 1495028 w 1495822"/>
                  <a:gd name="connsiteY4" fmla="*/ 2801302 h 2859882"/>
                  <a:gd name="connsiteX5" fmla="*/ 1418828 w 1495822"/>
                  <a:gd name="connsiteY5" fmla="*/ 2855913 h 2859882"/>
                  <a:gd name="connsiteX6" fmla="*/ 375840 w 1495822"/>
                  <a:gd name="connsiteY6" fmla="*/ 2733091 h 2859882"/>
                  <a:gd name="connsiteX7" fmla="*/ 161528 w 1495822"/>
                  <a:gd name="connsiteY7" fmla="*/ 2497957 h 2859882"/>
                  <a:gd name="connsiteX8" fmla="*/ 159147 w 1495822"/>
                  <a:gd name="connsiteY8" fmla="*/ 2065657 h 2859882"/>
                  <a:gd name="connsiteX9" fmla="*/ 161527 w 1495822"/>
                  <a:gd name="connsiteY9" fmla="*/ 269615 h 2859882"/>
                  <a:gd name="connsiteX0" fmla="*/ 161527 w 1495822"/>
                  <a:gd name="connsiteY0" fmla="*/ 269615 h 2859882"/>
                  <a:gd name="connsiteX1" fmla="*/ 235347 w 1495822"/>
                  <a:gd name="connsiteY1" fmla="*/ 192831 h 2859882"/>
                  <a:gd name="connsiteX2" fmla="*/ 1418828 w 1495822"/>
                  <a:gd name="connsiteY2" fmla="*/ 7938 h 2859882"/>
                  <a:gd name="connsiteX3" fmla="*/ 1495028 w 1495822"/>
                  <a:gd name="connsiteY3" fmla="*/ 59797 h 2859882"/>
                  <a:gd name="connsiteX4" fmla="*/ 1495028 w 1495822"/>
                  <a:gd name="connsiteY4" fmla="*/ 2801302 h 2859882"/>
                  <a:gd name="connsiteX5" fmla="*/ 1418828 w 1495822"/>
                  <a:gd name="connsiteY5" fmla="*/ 2855913 h 2859882"/>
                  <a:gd name="connsiteX6" fmla="*/ 375840 w 1495822"/>
                  <a:gd name="connsiteY6" fmla="*/ 2733091 h 2859882"/>
                  <a:gd name="connsiteX7" fmla="*/ 161528 w 1495822"/>
                  <a:gd name="connsiteY7" fmla="*/ 2497957 h 2859882"/>
                  <a:gd name="connsiteX8" fmla="*/ 159147 w 1495822"/>
                  <a:gd name="connsiteY8" fmla="*/ 2065657 h 2859882"/>
                  <a:gd name="connsiteX9" fmla="*/ 161527 w 1495822"/>
                  <a:gd name="connsiteY9" fmla="*/ 269615 h 2859882"/>
                  <a:gd name="connsiteX0" fmla="*/ 161527 w 1495822"/>
                  <a:gd name="connsiteY0" fmla="*/ 269615 h 2859882"/>
                  <a:gd name="connsiteX1" fmla="*/ 235347 w 1495822"/>
                  <a:gd name="connsiteY1" fmla="*/ 192831 h 2859882"/>
                  <a:gd name="connsiteX2" fmla="*/ 1418828 w 1495822"/>
                  <a:gd name="connsiteY2" fmla="*/ 7938 h 2859882"/>
                  <a:gd name="connsiteX3" fmla="*/ 1495028 w 1495822"/>
                  <a:gd name="connsiteY3" fmla="*/ 59797 h 2859882"/>
                  <a:gd name="connsiteX4" fmla="*/ 1495028 w 1495822"/>
                  <a:gd name="connsiteY4" fmla="*/ 2801302 h 2859882"/>
                  <a:gd name="connsiteX5" fmla="*/ 1418828 w 1495822"/>
                  <a:gd name="connsiteY5" fmla="*/ 2855913 h 2859882"/>
                  <a:gd name="connsiteX6" fmla="*/ 375840 w 1495822"/>
                  <a:gd name="connsiteY6" fmla="*/ 2733091 h 2859882"/>
                  <a:gd name="connsiteX7" fmla="*/ 161528 w 1495822"/>
                  <a:gd name="connsiteY7" fmla="*/ 2497957 h 2859882"/>
                  <a:gd name="connsiteX8" fmla="*/ 159147 w 1495822"/>
                  <a:gd name="connsiteY8" fmla="*/ 2065657 h 2859882"/>
                  <a:gd name="connsiteX9" fmla="*/ 159147 w 1495822"/>
                  <a:gd name="connsiteY9" fmla="*/ 1520758 h 2859882"/>
                  <a:gd name="connsiteX10" fmla="*/ 161527 w 1495822"/>
                  <a:gd name="connsiteY10" fmla="*/ 269615 h 2859882"/>
                  <a:gd name="connsiteX0" fmla="*/ 161527 w 1495822"/>
                  <a:gd name="connsiteY0" fmla="*/ 269615 h 2859882"/>
                  <a:gd name="connsiteX1" fmla="*/ 235347 w 1495822"/>
                  <a:gd name="connsiteY1" fmla="*/ 192831 h 2859882"/>
                  <a:gd name="connsiteX2" fmla="*/ 1418828 w 1495822"/>
                  <a:gd name="connsiteY2" fmla="*/ 7938 h 2859882"/>
                  <a:gd name="connsiteX3" fmla="*/ 1495028 w 1495822"/>
                  <a:gd name="connsiteY3" fmla="*/ 59797 h 2859882"/>
                  <a:gd name="connsiteX4" fmla="*/ 1495028 w 1495822"/>
                  <a:gd name="connsiteY4" fmla="*/ 2801302 h 2859882"/>
                  <a:gd name="connsiteX5" fmla="*/ 1418828 w 1495822"/>
                  <a:gd name="connsiteY5" fmla="*/ 2855913 h 2859882"/>
                  <a:gd name="connsiteX6" fmla="*/ 375840 w 1495822"/>
                  <a:gd name="connsiteY6" fmla="*/ 2733091 h 2859882"/>
                  <a:gd name="connsiteX7" fmla="*/ 161528 w 1495822"/>
                  <a:gd name="connsiteY7" fmla="*/ 2497957 h 2859882"/>
                  <a:gd name="connsiteX8" fmla="*/ 159147 w 1495822"/>
                  <a:gd name="connsiteY8" fmla="*/ 2065657 h 2859882"/>
                  <a:gd name="connsiteX9" fmla="*/ 87710 w 1495822"/>
                  <a:gd name="connsiteY9" fmla="*/ 1997294 h 2859882"/>
                  <a:gd name="connsiteX10" fmla="*/ 159147 w 1495822"/>
                  <a:gd name="connsiteY10" fmla="*/ 1520758 h 2859882"/>
                  <a:gd name="connsiteX11" fmla="*/ 161527 w 1495822"/>
                  <a:gd name="connsiteY11" fmla="*/ 269615 h 2859882"/>
                  <a:gd name="connsiteX0" fmla="*/ 161527 w 1495822"/>
                  <a:gd name="connsiteY0" fmla="*/ 269615 h 2859882"/>
                  <a:gd name="connsiteX1" fmla="*/ 235347 w 1495822"/>
                  <a:gd name="connsiteY1" fmla="*/ 192831 h 2859882"/>
                  <a:gd name="connsiteX2" fmla="*/ 1418828 w 1495822"/>
                  <a:gd name="connsiteY2" fmla="*/ 7938 h 2859882"/>
                  <a:gd name="connsiteX3" fmla="*/ 1495028 w 1495822"/>
                  <a:gd name="connsiteY3" fmla="*/ 59797 h 2859882"/>
                  <a:gd name="connsiteX4" fmla="*/ 1495028 w 1495822"/>
                  <a:gd name="connsiteY4" fmla="*/ 2801302 h 2859882"/>
                  <a:gd name="connsiteX5" fmla="*/ 1418828 w 1495822"/>
                  <a:gd name="connsiteY5" fmla="*/ 2855913 h 2859882"/>
                  <a:gd name="connsiteX6" fmla="*/ 375840 w 1495822"/>
                  <a:gd name="connsiteY6" fmla="*/ 2733091 h 2859882"/>
                  <a:gd name="connsiteX7" fmla="*/ 161528 w 1495822"/>
                  <a:gd name="connsiteY7" fmla="*/ 2497957 h 2859882"/>
                  <a:gd name="connsiteX8" fmla="*/ 159147 w 1495822"/>
                  <a:gd name="connsiteY8" fmla="*/ 2065657 h 2859882"/>
                  <a:gd name="connsiteX9" fmla="*/ 87710 w 1495822"/>
                  <a:gd name="connsiteY9" fmla="*/ 1997294 h 2859882"/>
                  <a:gd name="connsiteX10" fmla="*/ 159147 w 1495822"/>
                  <a:gd name="connsiteY10" fmla="*/ 1520758 h 2859882"/>
                  <a:gd name="connsiteX11" fmla="*/ 161527 w 1495822"/>
                  <a:gd name="connsiteY11" fmla="*/ 269615 h 2859882"/>
                  <a:gd name="connsiteX0" fmla="*/ 161527 w 1495822"/>
                  <a:gd name="connsiteY0" fmla="*/ 269615 h 2859882"/>
                  <a:gd name="connsiteX1" fmla="*/ 235347 w 1495822"/>
                  <a:gd name="connsiteY1" fmla="*/ 192831 h 2859882"/>
                  <a:gd name="connsiteX2" fmla="*/ 1418828 w 1495822"/>
                  <a:gd name="connsiteY2" fmla="*/ 7938 h 2859882"/>
                  <a:gd name="connsiteX3" fmla="*/ 1495028 w 1495822"/>
                  <a:gd name="connsiteY3" fmla="*/ 59797 h 2859882"/>
                  <a:gd name="connsiteX4" fmla="*/ 1495028 w 1495822"/>
                  <a:gd name="connsiteY4" fmla="*/ 2801302 h 2859882"/>
                  <a:gd name="connsiteX5" fmla="*/ 1418828 w 1495822"/>
                  <a:gd name="connsiteY5" fmla="*/ 2855913 h 2859882"/>
                  <a:gd name="connsiteX6" fmla="*/ 375840 w 1495822"/>
                  <a:gd name="connsiteY6" fmla="*/ 2733091 h 2859882"/>
                  <a:gd name="connsiteX7" fmla="*/ 161528 w 1495822"/>
                  <a:gd name="connsiteY7" fmla="*/ 2497957 h 2859882"/>
                  <a:gd name="connsiteX8" fmla="*/ 159147 w 1495822"/>
                  <a:gd name="connsiteY8" fmla="*/ 2065657 h 2859882"/>
                  <a:gd name="connsiteX9" fmla="*/ 87710 w 1495822"/>
                  <a:gd name="connsiteY9" fmla="*/ 1997294 h 2859882"/>
                  <a:gd name="connsiteX10" fmla="*/ 85328 w 1495822"/>
                  <a:gd name="connsiteY10" fmla="*/ 1599175 h 2859882"/>
                  <a:gd name="connsiteX11" fmla="*/ 159147 w 1495822"/>
                  <a:gd name="connsiteY11" fmla="*/ 1520758 h 2859882"/>
                  <a:gd name="connsiteX12" fmla="*/ 161527 w 1495822"/>
                  <a:gd name="connsiteY12" fmla="*/ 269615 h 2859882"/>
                  <a:gd name="connsiteX0" fmla="*/ 161527 w 1495822"/>
                  <a:gd name="connsiteY0" fmla="*/ 269615 h 2859882"/>
                  <a:gd name="connsiteX1" fmla="*/ 235347 w 1495822"/>
                  <a:gd name="connsiteY1" fmla="*/ 192831 h 2859882"/>
                  <a:gd name="connsiteX2" fmla="*/ 1418828 w 1495822"/>
                  <a:gd name="connsiteY2" fmla="*/ 7938 h 2859882"/>
                  <a:gd name="connsiteX3" fmla="*/ 1495028 w 1495822"/>
                  <a:gd name="connsiteY3" fmla="*/ 59797 h 2859882"/>
                  <a:gd name="connsiteX4" fmla="*/ 1495028 w 1495822"/>
                  <a:gd name="connsiteY4" fmla="*/ 2801302 h 2859882"/>
                  <a:gd name="connsiteX5" fmla="*/ 1418828 w 1495822"/>
                  <a:gd name="connsiteY5" fmla="*/ 2855913 h 2859882"/>
                  <a:gd name="connsiteX6" fmla="*/ 375840 w 1495822"/>
                  <a:gd name="connsiteY6" fmla="*/ 2733091 h 2859882"/>
                  <a:gd name="connsiteX7" fmla="*/ 161528 w 1495822"/>
                  <a:gd name="connsiteY7" fmla="*/ 2497957 h 2859882"/>
                  <a:gd name="connsiteX8" fmla="*/ 159147 w 1495822"/>
                  <a:gd name="connsiteY8" fmla="*/ 2065657 h 2859882"/>
                  <a:gd name="connsiteX9" fmla="*/ 87710 w 1495822"/>
                  <a:gd name="connsiteY9" fmla="*/ 1997294 h 2859882"/>
                  <a:gd name="connsiteX10" fmla="*/ 85328 w 1495822"/>
                  <a:gd name="connsiteY10" fmla="*/ 1599175 h 2859882"/>
                  <a:gd name="connsiteX11" fmla="*/ 159147 w 1495822"/>
                  <a:gd name="connsiteY11" fmla="*/ 1520758 h 2859882"/>
                  <a:gd name="connsiteX12" fmla="*/ 161527 w 1495822"/>
                  <a:gd name="connsiteY12" fmla="*/ 269615 h 2859882"/>
                  <a:gd name="connsiteX0" fmla="*/ 161527 w 1495822"/>
                  <a:gd name="connsiteY0" fmla="*/ 269615 h 2859882"/>
                  <a:gd name="connsiteX1" fmla="*/ 235347 w 1495822"/>
                  <a:gd name="connsiteY1" fmla="*/ 192831 h 2859882"/>
                  <a:gd name="connsiteX2" fmla="*/ 1418828 w 1495822"/>
                  <a:gd name="connsiteY2" fmla="*/ 7938 h 2859882"/>
                  <a:gd name="connsiteX3" fmla="*/ 1495028 w 1495822"/>
                  <a:gd name="connsiteY3" fmla="*/ 59797 h 2859882"/>
                  <a:gd name="connsiteX4" fmla="*/ 1495028 w 1495822"/>
                  <a:gd name="connsiteY4" fmla="*/ 2801302 h 2859882"/>
                  <a:gd name="connsiteX5" fmla="*/ 1418828 w 1495822"/>
                  <a:gd name="connsiteY5" fmla="*/ 2855913 h 2859882"/>
                  <a:gd name="connsiteX6" fmla="*/ 375840 w 1495822"/>
                  <a:gd name="connsiteY6" fmla="*/ 2733091 h 2859882"/>
                  <a:gd name="connsiteX7" fmla="*/ 161528 w 1495822"/>
                  <a:gd name="connsiteY7" fmla="*/ 2497957 h 2859882"/>
                  <a:gd name="connsiteX8" fmla="*/ 159147 w 1495822"/>
                  <a:gd name="connsiteY8" fmla="*/ 2065657 h 2859882"/>
                  <a:gd name="connsiteX9" fmla="*/ 87710 w 1495822"/>
                  <a:gd name="connsiteY9" fmla="*/ 1997294 h 2859882"/>
                  <a:gd name="connsiteX10" fmla="*/ 87710 w 1495822"/>
                  <a:gd name="connsiteY10" fmla="*/ 1583090 h 2859882"/>
                  <a:gd name="connsiteX11" fmla="*/ 159147 w 1495822"/>
                  <a:gd name="connsiteY11" fmla="*/ 1520758 h 2859882"/>
                  <a:gd name="connsiteX12" fmla="*/ 161527 w 1495822"/>
                  <a:gd name="connsiteY12" fmla="*/ 269615 h 2859882"/>
                  <a:gd name="connsiteX0" fmla="*/ 161527 w 1495822"/>
                  <a:gd name="connsiteY0" fmla="*/ 269615 h 2859882"/>
                  <a:gd name="connsiteX1" fmla="*/ 235347 w 1495822"/>
                  <a:gd name="connsiteY1" fmla="*/ 192831 h 2859882"/>
                  <a:gd name="connsiteX2" fmla="*/ 1418828 w 1495822"/>
                  <a:gd name="connsiteY2" fmla="*/ 7938 h 2859882"/>
                  <a:gd name="connsiteX3" fmla="*/ 1495028 w 1495822"/>
                  <a:gd name="connsiteY3" fmla="*/ 59797 h 2859882"/>
                  <a:gd name="connsiteX4" fmla="*/ 1495028 w 1495822"/>
                  <a:gd name="connsiteY4" fmla="*/ 2801302 h 2859882"/>
                  <a:gd name="connsiteX5" fmla="*/ 1418828 w 1495822"/>
                  <a:gd name="connsiteY5" fmla="*/ 2855913 h 2859882"/>
                  <a:gd name="connsiteX6" fmla="*/ 375840 w 1495822"/>
                  <a:gd name="connsiteY6" fmla="*/ 2733091 h 2859882"/>
                  <a:gd name="connsiteX7" fmla="*/ 161528 w 1495822"/>
                  <a:gd name="connsiteY7" fmla="*/ 2497957 h 2859882"/>
                  <a:gd name="connsiteX8" fmla="*/ 159147 w 1495822"/>
                  <a:gd name="connsiteY8" fmla="*/ 2065657 h 2859882"/>
                  <a:gd name="connsiteX9" fmla="*/ 87710 w 1495822"/>
                  <a:gd name="connsiteY9" fmla="*/ 1995283 h 2859882"/>
                  <a:gd name="connsiteX10" fmla="*/ 87710 w 1495822"/>
                  <a:gd name="connsiteY10" fmla="*/ 1583090 h 2859882"/>
                  <a:gd name="connsiteX11" fmla="*/ 159147 w 1495822"/>
                  <a:gd name="connsiteY11" fmla="*/ 1520758 h 2859882"/>
                  <a:gd name="connsiteX12" fmla="*/ 161527 w 1495822"/>
                  <a:gd name="connsiteY12" fmla="*/ 269615 h 2859882"/>
                  <a:gd name="connsiteX0" fmla="*/ 161527 w 1495822"/>
                  <a:gd name="connsiteY0" fmla="*/ 269615 h 2859882"/>
                  <a:gd name="connsiteX1" fmla="*/ 235347 w 1495822"/>
                  <a:gd name="connsiteY1" fmla="*/ 192831 h 2859882"/>
                  <a:gd name="connsiteX2" fmla="*/ 1418828 w 1495822"/>
                  <a:gd name="connsiteY2" fmla="*/ 7938 h 2859882"/>
                  <a:gd name="connsiteX3" fmla="*/ 1495028 w 1495822"/>
                  <a:gd name="connsiteY3" fmla="*/ 59797 h 2859882"/>
                  <a:gd name="connsiteX4" fmla="*/ 1495028 w 1495822"/>
                  <a:gd name="connsiteY4" fmla="*/ 2801302 h 2859882"/>
                  <a:gd name="connsiteX5" fmla="*/ 1418828 w 1495822"/>
                  <a:gd name="connsiteY5" fmla="*/ 2855913 h 2859882"/>
                  <a:gd name="connsiteX6" fmla="*/ 375840 w 1495822"/>
                  <a:gd name="connsiteY6" fmla="*/ 2733091 h 2859882"/>
                  <a:gd name="connsiteX7" fmla="*/ 161528 w 1495822"/>
                  <a:gd name="connsiteY7" fmla="*/ 2497957 h 2859882"/>
                  <a:gd name="connsiteX8" fmla="*/ 159147 w 1495822"/>
                  <a:gd name="connsiteY8" fmla="*/ 2065657 h 2859882"/>
                  <a:gd name="connsiteX9" fmla="*/ 87710 w 1495822"/>
                  <a:gd name="connsiteY9" fmla="*/ 1995283 h 2859882"/>
                  <a:gd name="connsiteX10" fmla="*/ 137716 w 1495822"/>
                  <a:gd name="connsiteY10" fmla="*/ 1621293 h 2859882"/>
                  <a:gd name="connsiteX11" fmla="*/ 159147 w 1495822"/>
                  <a:gd name="connsiteY11" fmla="*/ 1520758 h 2859882"/>
                  <a:gd name="connsiteX12" fmla="*/ 161527 w 1495822"/>
                  <a:gd name="connsiteY12" fmla="*/ 269615 h 2859882"/>
                  <a:gd name="connsiteX0" fmla="*/ 161527 w 1495822"/>
                  <a:gd name="connsiteY0" fmla="*/ 269615 h 2859882"/>
                  <a:gd name="connsiteX1" fmla="*/ 235347 w 1495822"/>
                  <a:gd name="connsiteY1" fmla="*/ 192831 h 2859882"/>
                  <a:gd name="connsiteX2" fmla="*/ 1418828 w 1495822"/>
                  <a:gd name="connsiteY2" fmla="*/ 7938 h 2859882"/>
                  <a:gd name="connsiteX3" fmla="*/ 1495028 w 1495822"/>
                  <a:gd name="connsiteY3" fmla="*/ 59797 h 2859882"/>
                  <a:gd name="connsiteX4" fmla="*/ 1495028 w 1495822"/>
                  <a:gd name="connsiteY4" fmla="*/ 2801302 h 2859882"/>
                  <a:gd name="connsiteX5" fmla="*/ 1418828 w 1495822"/>
                  <a:gd name="connsiteY5" fmla="*/ 2855913 h 2859882"/>
                  <a:gd name="connsiteX6" fmla="*/ 375840 w 1495822"/>
                  <a:gd name="connsiteY6" fmla="*/ 2733091 h 2859882"/>
                  <a:gd name="connsiteX7" fmla="*/ 161528 w 1495822"/>
                  <a:gd name="connsiteY7" fmla="*/ 2497957 h 2859882"/>
                  <a:gd name="connsiteX8" fmla="*/ 159147 w 1495822"/>
                  <a:gd name="connsiteY8" fmla="*/ 2065657 h 2859882"/>
                  <a:gd name="connsiteX9" fmla="*/ 87710 w 1495822"/>
                  <a:gd name="connsiteY9" fmla="*/ 1995283 h 2859882"/>
                  <a:gd name="connsiteX10" fmla="*/ 137716 w 1495822"/>
                  <a:gd name="connsiteY10" fmla="*/ 1621293 h 2859882"/>
                  <a:gd name="connsiteX11" fmla="*/ 159147 w 1495822"/>
                  <a:gd name="connsiteY11" fmla="*/ 1520758 h 2859882"/>
                  <a:gd name="connsiteX12" fmla="*/ 161527 w 1495822"/>
                  <a:gd name="connsiteY12" fmla="*/ 269615 h 2859882"/>
                  <a:gd name="connsiteX0" fmla="*/ 161527 w 1495822"/>
                  <a:gd name="connsiteY0" fmla="*/ 269615 h 2859882"/>
                  <a:gd name="connsiteX1" fmla="*/ 235347 w 1495822"/>
                  <a:gd name="connsiteY1" fmla="*/ 192831 h 2859882"/>
                  <a:gd name="connsiteX2" fmla="*/ 1418828 w 1495822"/>
                  <a:gd name="connsiteY2" fmla="*/ 7938 h 2859882"/>
                  <a:gd name="connsiteX3" fmla="*/ 1495028 w 1495822"/>
                  <a:gd name="connsiteY3" fmla="*/ 59797 h 2859882"/>
                  <a:gd name="connsiteX4" fmla="*/ 1495028 w 1495822"/>
                  <a:gd name="connsiteY4" fmla="*/ 2801302 h 2859882"/>
                  <a:gd name="connsiteX5" fmla="*/ 1418828 w 1495822"/>
                  <a:gd name="connsiteY5" fmla="*/ 2855913 h 2859882"/>
                  <a:gd name="connsiteX6" fmla="*/ 375840 w 1495822"/>
                  <a:gd name="connsiteY6" fmla="*/ 2733091 h 2859882"/>
                  <a:gd name="connsiteX7" fmla="*/ 161528 w 1495822"/>
                  <a:gd name="connsiteY7" fmla="*/ 2497957 h 2859882"/>
                  <a:gd name="connsiteX8" fmla="*/ 159147 w 1495822"/>
                  <a:gd name="connsiteY8" fmla="*/ 2065657 h 2859882"/>
                  <a:gd name="connsiteX9" fmla="*/ 87710 w 1495822"/>
                  <a:gd name="connsiteY9" fmla="*/ 1995283 h 2859882"/>
                  <a:gd name="connsiteX10" fmla="*/ 82948 w 1495822"/>
                  <a:gd name="connsiteY10" fmla="*/ 1597165 h 2859882"/>
                  <a:gd name="connsiteX11" fmla="*/ 159147 w 1495822"/>
                  <a:gd name="connsiteY11" fmla="*/ 1520758 h 2859882"/>
                  <a:gd name="connsiteX12" fmla="*/ 161527 w 1495822"/>
                  <a:gd name="connsiteY12" fmla="*/ 269615 h 2859882"/>
                  <a:gd name="connsiteX0" fmla="*/ 161527 w 1495822"/>
                  <a:gd name="connsiteY0" fmla="*/ 269615 h 2859882"/>
                  <a:gd name="connsiteX1" fmla="*/ 235347 w 1495822"/>
                  <a:gd name="connsiteY1" fmla="*/ 192831 h 2859882"/>
                  <a:gd name="connsiteX2" fmla="*/ 1418828 w 1495822"/>
                  <a:gd name="connsiteY2" fmla="*/ 7938 h 2859882"/>
                  <a:gd name="connsiteX3" fmla="*/ 1495028 w 1495822"/>
                  <a:gd name="connsiteY3" fmla="*/ 59797 h 2859882"/>
                  <a:gd name="connsiteX4" fmla="*/ 1495028 w 1495822"/>
                  <a:gd name="connsiteY4" fmla="*/ 2801302 h 2859882"/>
                  <a:gd name="connsiteX5" fmla="*/ 1418828 w 1495822"/>
                  <a:gd name="connsiteY5" fmla="*/ 2855913 h 2859882"/>
                  <a:gd name="connsiteX6" fmla="*/ 375840 w 1495822"/>
                  <a:gd name="connsiteY6" fmla="*/ 2733091 h 2859882"/>
                  <a:gd name="connsiteX7" fmla="*/ 161528 w 1495822"/>
                  <a:gd name="connsiteY7" fmla="*/ 2497957 h 2859882"/>
                  <a:gd name="connsiteX8" fmla="*/ 159147 w 1495822"/>
                  <a:gd name="connsiteY8" fmla="*/ 2065657 h 2859882"/>
                  <a:gd name="connsiteX9" fmla="*/ 87710 w 1495822"/>
                  <a:gd name="connsiteY9" fmla="*/ 1995283 h 2859882"/>
                  <a:gd name="connsiteX10" fmla="*/ 82948 w 1495822"/>
                  <a:gd name="connsiteY10" fmla="*/ 1597165 h 2859882"/>
                  <a:gd name="connsiteX11" fmla="*/ 159147 w 1495822"/>
                  <a:gd name="connsiteY11" fmla="*/ 1520758 h 2859882"/>
                  <a:gd name="connsiteX12" fmla="*/ 161527 w 1495822"/>
                  <a:gd name="connsiteY12" fmla="*/ 269615 h 2859882"/>
                  <a:gd name="connsiteX0" fmla="*/ 161527 w 1495822"/>
                  <a:gd name="connsiteY0" fmla="*/ 269615 h 2859882"/>
                  <a:gd name="connsiteX1" fmla="*/ 235347 w 1495822"/>
                  <a:gd name="connsiteY1" fmla="*/ 192831 h 2859882"/>
                  <a:gd name="connsiteX2" fmla="*/ 1418828 w 1495822"/>
                  <a:gd name="connsiteY2" fmla="*/ 7938 h 2859882"/>
                  <a:gd name="connsiteX3" fmla="*/ 1495028 w 1495822"/>
                  <a:gd name="connsiteY3" fmla="*/ 59797 h 2859882"/>
                  <a:gd name="connsiteX4" fmla="*/ 1495028 w 1495822"/>
                  <a:gd name="connsiteY4" fmla="*/ 2801302 h 2859882"/>
                  <a:gd name="connsiteX5" fmla="*/ 1418828 w 1495822"/>
                  <a:gd name="connsiteY5" fmla="*/ 2855913 h 2859882"/>
                  <a:gd name="connsiteX6" fmla="*/ 375840 w 1495822"/>
                  <a:gd name="connsiteY6" fmla="*/ 2733091 h 2859882"/>
                  <a:gd name="connsiteX7" fmla="*/ 161528 w 1495822"/>
                  <a:gd name="connsiteY7" fmla="*/ 2497957 h 2859882"/>
                  <a:gd name="connsiteX8" fmla="*/ 159147 w 1495822"/>
                  <a:gd name="connsiteY8" fmla="*/ 2065657 h 2859882"/>
                  <a:gd name="connsiteX9" fmla="*/ 82947 w 1495822"/>
                  <a:gd name="connsiteY9" fmla="*/ 1995283 h 2859882"/>
                  <a:gd name="connsiteX10" fmla="*/ 82948 w 1495822"/>
                  <a:gd name="connsiteY10" fmla="*/ 1597165 h 2859882"/>
                  <a:gd name="connsiteX11" fmla="*/ 159147 w 1495822"/>
                  <a:gd name="connsiteY11" fmla="*/ 1520758 h 2859882"/>
                  <a:gd name="connsiteX12" fmla="*/ 161527 w 1495822"/>
                  <a:gd name="connsiteY12" fmla="*/ 269615 h 2859882"/>
                  <a:gd name="connsiteX0" fmla="*/ 161527 w 1495822"/>
                  <a:gd name="connsiteY0" fmla="*/ 269615 h 2859882"/>
                  <a:gd name="connsiteX1" fmla="*/ 235347 w 1495822"/>
                  <a:gd name="connsiteY1" fmla="*/ 192831 h 2859882"/>
                  <a:gd name="connsiteX2" fmla="*/ 1418828 w 1495822"/>
                  <a:gd name="connsiteY2" fmla="*/ 7938 h 2859882"/>
                  <a:gd name="connsiteX3" fmla="*/ 1495028 w 1495822"/>
                  <a:gd name="connsiteY3" fmla="*/ 59797 h 2859882"/>
                  <a:gd name="connsiteX4" fmla="*/ 1495028 w 1495822"/>
                  <a:gd name="connsiteY4" fmla="*/ 2801302 h 2859882"/>
                  <a:gd name="connsiteX5" fmla="*/ 1418828 w 1495822"/>
                  <a:gd name="connsiteY5" fmla="*/ 2855913 h 2859882"/>
                  <a:gd name="connsiteX6" fmla="*/ 375840 w 1495822"/>
                  <a:gd name="connsiteY6" fmla="*/ 2733091 h 2859882"/>
                  <a:gd name="connsiteX7" fmla="*/ 161528 w 1495822"/>
                  <a:gd name="connsiteY7" fmla="*/ 2497957 h 2859882"/>
                  <a:gd name="connsiteX8" fmla="*/ 159147 w 1495822"/>
                  <a:gd name="connsiteY8" fmla="*/ 2065657 h 2859882"/>
                  <a:gd name="connsiteX9" fmla="*/ 85328 w 1495822"/>
                  <a:gd name="connsiteY9" fmla="*/ 2005337 h 2859882"/>
                  <a:gd name="connsiteX10" fmla="*/ 82948 w 1495822"/>
                  <a:gd name="connsiteY10" fmla="*/ 1597165 h 2859882"/>
                  <a:gd name="connsiteX11" fmla="*/ 159147 w 1495822"/>
                  <a:gd name="connsiteY11" fmla="*/ 1520758 h 2859882"/>
                  <a:gd name="connsiteX12" fmla="*/ 161527 w 1495822"/>
                  <a:gd name="connsiteY12" fmla="*/ 269615 h 2859882"/>
                  <a:gd name="connsiteX0" fmla="*/ 161527 w 1495822"/>
                  <a:gd name="connsiteY0" fmla="*/ 269615 h 2859882"/>
                  <a:gd name="connsiteX1" fmla="*/ 235347 w 1495822"/>
                  <a:gd name="connsiteY1" fmla="*/ 192831 h 2859882"/>
                  <a:gd name="connsiteX2" fmla="*/ 1418828 w 1495822"/>
                  <a:gd name="connsiteY2" fmla="*/ 7938 h 2859882"/>
                  <a:gd name="connsiteX3" fmla="*/ 1495028 w 1495822"/>
                  <a:gd name="connsiteY3" fmla="*/ 59797 h 2859882"/>
                  <a:gd name="connsiteX4" fmla="*/ 1495028 w 1495822"/>
                  <a:gd name="connsiteY4" fmla="*/ 2801302 h 2859882"/>
                  <a:gd name="connsiteX5" fmla="*/ 1418828 w 1495822"/>
                  <a:gd name="connsiteY5" fmla="*/ 2855913 h 2859882"/>
                  <a:gd name="connsiteX6" fmla="*/ 375840 w 1495822"/>
                  <a:gd name="connsiteY6" fmla="*/ 2733091 h 2859882"/>
                  <a:gd name="connsiteX7" fmla="*/ 161528 w 1495822"/>
                  <a:gd name="connsiteY7" fmla="*/ 2497957 h 2859882"/>
                  <a:gd name="connsiteX8" fmla="*/ 159147 w 1495822"/>
                  <a:gd name="connsiteY8" fmla="*/ 2065657 h 2859882"/>
                  <a:gd name="connsiteX9" fmla="*/ 85328 w 1495822"/>
                  <a:gd name="connsiteY9" fmla="*/ 2005337 h 2859882"/>
                  <a:gd name="connsiteX10" fmla="*/ 82948 w 1495822"/>
                  <a:gd name="connsiteY10" fmla="*/ 1597165 h 2859882"/>
                  <a:gd name="connsiteX11" fmla="*/ 159147 w 1495822"/>
                  <a:gd name="connsiteY11" fmla="*/ 1520758 h 2859882"/>
                  <a:gd name="connsiteX12" fmla="*/ 161527 w 1495822"/>
                  <a:gd name="connsiteY12" fmla="*/ 269615 h 2859882"/>
                  <a:gd name="connsiteX0" fmla="*/ 161527 w 1495822"/>
                  <a:gd name="connsiteY0" fmla="*/ 269615 h 2859882"/>
                  <a:gd name="connsiteX1" fmla="*/ 235347 w 1495822"/>
                  <a:gd name="connsiteY1" fmla="*/ 192831 h 2859882"/>
                  <a:gd name="connsiteX2" fmla="*/ 1418828 w 1495822"/>
                  <a:gd name="connsiteY2" fmla="*/ 7938 h 2859882"/>
                  <a:gd name="connsiteX3" fmla="*/ 1495028 w 1495822"/>
                  <a:gd name="connsiteY3" fmla="*/ 59797 h 2859882"/>
                  <a:gd name="connsiteX4" fmla="*/ 1495028 w 1495822"/>
                  <a:gd name="connsiteY4" fmla="*/ 2801302 h 2859882"/>
                  <a:gd name="connsiteX5" fmla="*/ 1418828 w 1495822"/>
                  <a:gd name="connsiteY5" fmla="*/ 2855913 h 2859882"/>
                  <a:gd name="connsiteX6" fmla="*/ 375840 w 1495822"/>
                  <a:gd name="connsiteY6" fmla="*/ 2733091 h 2859882"/>
                  <a:gd name="connsiteX7" fmla="*/ 161528 w 1495822"/>
                  <a:gd name="connsiteY7" fmla="*/ 2497957 h 2859882"/>
                  <a:gd name="connsiteX8" fmla="*/ 159147 w 1495822"/>
                  <a:gd name="connsiteY8" fmla="*/ 2065657 h 2859882"/>
                  <a:gd name="connsiteX9" fmla="*/ 85328 w 1495822"/>
                  <a:gd name="connsiteY9" fmla="*/ 2005337 h 2859882"/>
                  <a:gd name="connsiteX10" fmla="*/ 82948 w 1495822"/>
                  <a:gd name="connsiteY10" fmla="*/ 1597165 h 2859882"/>
                  <a:gd name="connsiteX11" fmla="*/ 159147 w 1495822"/>
                  <a:gd name="connsiteY11" fmla="*/ 1520758 h 2859882"/>
                  <a:gd name="connsiteX12" fmla="*/ 161527 w 1495822"/>
                  <a:gd name="connsiteY12" fmla="*/ 269615 h 2859882"/>
                  <a:gd name="connsiteX0" fmla="*/ 161527 w 1495822"/>
                  <a:gd name="connsiteY0" fmla="*/ 269615 h 2859882"/>
                  <a:gd name="connsiteX1" fmla="*/ 235347 w 1495822"/>
                  <a:gd name="connsiteY1" fmla="*/ 192831 h 2859882"/>
                  <a:gd name="connsiteX2" fmla="*/ 1418828 w 1495822"/>
                  <a:gd name="connsiteY2" fmla="*/ 7938 h 2859882"/>
                  <a:gd name="connsiteX3" fmla="*/ 1495028 w 1495822"/>
                  <a:gd name="connsiteY3" fmla="*/ 59797 h 2859882"/>
                  <a:gd name="connsiteX4" fmla="*/ 1495028 w 1495822"/>
                  <a:gd name="connsiteY4" fmla="*/ 2801302 h 2859882"/>
                  <a:gd name="connsiteX5" fmla="*/ 1418828 w 1495822"/>
                  <a:gd name="connsiteY5" fmla="*/ 2855913 h 2859882"/>
                  <a:gd name="connsiteX6" fmla="*/ 375840 w 1495822"/>
                  <a:gd name="connsiteY6" fmla="*/ 2733091 h 2859882"/>
                  <a:gd name="connsiteX7" fmla="*/ 161528 w 1495822"/>
                  <a:gd name="connsiteY7" fmla="*/ 2497957 h 2859882"/>
                  <a:gd name="connsiteX8" fmla="*/ 159147 w 1495822"/>
                  <a:gd name="connsiteY8" fmla="*/ 2065657 h 2859882"/>
                  <a:gd name="connsiteX9" fmla="*/ 85328 w 1495822"/>
                  <a:gd name="connsiteY9" fmla="*/ 2005337 h 2859882"/>
                  <a:gd name="connsiteX10" fmla="*/ 80567 w 1495822"/>
                  <a:gd name="connsiteY10" fmla="*/ 1599176 h 2859882"/>
                  <a:gd name="connsiteX11" fmla="*/ 159147 w 1495822"/>
                  <a:gd name="connsiteY11" fmla="*/ 1520758 h 2859882"/>
                  <a:gd name="connsiteX12" fmla="*/ 161527 w 1495822"/>
                  <a:gd name="connsiteY12" fmla="*/ 269615 h 2859882"/>
                  <a:gd name="connsiteX0" fmla="*/ 161527 w 1495822"/>
                  <a:gd name="connsiteY0" fmla="*/ 269615 h 2859882"/>
                  <a:gd name="connsiteX1" fmla="*/ 235347 w 1495822"/>
                  <a:gd name="connsiteY1" fmla="*/ 192831 h 2859882"/>
                  <a:gd name="connsiteX2" fmla="*/ 1418828 w 1495822"/>
                  <a:gd name="connsiteY2" fmla="*/ 7938 h 2859882"/>
                  <a:gd name="connsiteX3" fmla="*/ 1495028 w 1495822"/>
                  <a:gd name="connsiteY3" fmla="*/ 59797 h 2859882"/>
                  <a:gd name="connsiteX4" fmla="*/ 1495028 w 1495822"/>
                  <a:gd name="connsiteY4" fmla="*/ 2801302 h 2859882"/>
                  <a:gd name="connsiteX5" fmla="*/ 1418828 w 1495822"/>
                  <a:gd name="connsiteY5" fmla="*/ 2855913 h 2859882"/>
                  <a:gd name="connsiteX6" fmla="*/ 375840 w 1495822"/>
                  <a:gd name="connsiteY6" fmla="*/ 2733091 h 2859882"/>
                  <a:gd name="connsiteX7" fmla="*/ 161528 w 1495822"/>
                  <a:gd name="connsiteY7" fmla="*/ 2497957 h 2859882"/>
                  <a:gd name="connsiteX8" fmla="*/ 159147 w 1495822"/>
                  <a:gd name="connsiteY8" fmla="*/ 2065657 h 2859882"/>
                  <a:gd name="connsiteX9" fmla="*/ 85328 w 1495822"/>
                  <a:gd name="connsiteY9" fmla="*/ 2005337 h 2859882"/>
                  <a:gd name="connsiteX10" fmla="*/ 80567 w 1495822"/>
                  <a:gd name="connsiteY10" fmla="*/ 1599176 h 2859882"/>
                  <a:gd name="connsiteX11" fmla="*/ 159147 w 1495822"/>
                  <a:gd name="connsiteY11" fmla="*/ 1520758 h 2859882"/>
                  <a:gd name="connsiteX12" fmla="*/ 161527 w 1495822"/>
                  <a:gd name="connsiteY12" fmla="*/ 269615 h 2859882"/>
                  <a:gd name="connsiteX0" fmla="*/ 161527 w 1495822"/>
                  <a:gd name="connsiteY0" fmla="*/ 269615 h 2859882"/>
                  <a:gd name="connsiteX1" fmla="*/ 235347 w 1495822"/>
                  <a:gd name="connsiteY1" fmla="*/ 192831 h 2859882"/>
                  <a:gd name="connsiteX2" fmla="*/ 1418828 w 1495822"/>
                  <a:gd name="connsiteY2" fmla="*/ 7938 h 2859882"/>
                  <a:gd name="connsiteX3" fmla="*/ 1495028 w 1495822"/>
                  <a:gd name="connsiteY3" fmla="*/ 59797 h 2859882"/>
                  <a:gd name="connsiteX4" fmla="*/ 1495028 w 1495822"/>
                  <a:gd name="connsiteY4" fmla="*/ 2801302 h 2859882"/>
                  <a:gd name="connsiteX5" fmla="*/ 1418828 w 1495822"/>
                  <a:gd name="connsiteY5" fmla="*/ 2855913 h 2859882"/>
                  <a:gd name="connsiteX6" fmla="*/ 375840 w 1495822"/>
                  <a:gd name="connsiteY6" fmla="*/ 2733091 h 2859882"/>
                  <a:gd name="connsiteX7" fmla="*/ 161528 w 1495822"/>
                  <a:gd name="connsiteY7" fmla="*/ 2497957 h 2859882"/>
                  <a:gd name="connsiteX8" fmla="*/ 159147 w 1495822"/>
                  <a:gd name="connsiteY8" fmla="*/ 2065657 h 2859882"/>
                  <a:gd name="connsiteX9" fmla="*/ 85328 w 1495822"/>
                  <a:gd name="connsiteY9" fmla="*/ 2005337 h 2859882"/>
                  <a:gd name="connsiteX10" fmla="*/ 85329 w 1495822"/>
                  <a:gd name="connsiteY10" fmla="*/ 1591133 h 2859882"/>
                  <a:gd name="connsiteX11" fmla="*/ 159147 w 1495822"/>
                  <a:gd name="connsiteY11" fmla="*/ 1520758 h 2859882"/>
                  <a:gd name="connsiteX12" fmla="*/ 161527 w 1495822"/>
                  <a:gd name="connsiteY12" fmla="*/ 269615 h 2859882"/>
                  <a:gd name="connsiteX0" fmla="*/ 161527 w 1495822"/>
                  <a:gd name="connsiteY0" fmla="*/ 269615 h 2859882"/>
                  <a:gd name="connsiteX1" fmla="*/ 235347 w 1495822"/>
                  <a:gd name="connsiteY1" fmla="*/ 192831 h 2859882"/>
                  <a:gd name="connsiteX2" fmla="*/ 1418828 w 1495822"/>
                  <a:gd name="connsiteY2" fmla="*/ 7938 h 2859882"/>
                  <a:gd name="connsiteX3" fmla="*/ 1495028 w 1495822"/>
                  <a:gd name="connsiteY3" fmla="*/ 59797 h 2859882"/>
                  <a:gd name="connsiteX4" fmla="*/ 1495028 w 1495822"/>
                  <a:gd name="connsiteY4" fmla="*/ 2801302 h 2859882"/>
                  <a:gd name="connsiteX5" fmla="*/ 1418828 w 1495822"/>
                  <a:gd name="connsiteY5" fmla="*/ 2855913 h 2859882"/>
                  <a:gd name="connsiteX6" fmla="*/ 375840 w 1495822"/>
                  <a:gd name="connsiteY6" fmla="*/ 2733091 h 2859882"/>
                  <a:gd name="connsiteX7" fmla="*/ 161528 w 1495822"/>
                  <a:gd name="connsiteY7" fmla="*/ 2497957 h 2859882"/>
                  <a:gd name="connsiteX8" fmla="*/ 159147 w 1495822"/>
                  <a:gd name="connsiteY8" fmla="*/ 2065657 h 2859882"/>
                  <a:gd name="connsiteX9" fmla="*/ 85328 w 1495822"/>
                  <a:gd name="connsiteY9" fmla="*/ 2005337 h 2859882"/>
                  <a:gd name="connsiteX10" fmla="*/ 85329 w 1495822"/>
                  <a:gd name="connsiteY10" fmla="*/ 1591133 h 2859882"/>
                  <a:gd name="connsiteX11" fmla="*/ 159147 w 1495822"/>
                  <a:gd name="connsiteY11" fmla="*/ 1520758 h 2859882"/>
                  <a:gd name="connsiteX12" fmla="*/ 161527 w 1495822"/>
                  <a:gd name="connsiteY12" fmla="*/ 269615 h 2859882"/>
                  <a:gd name="connsiteX0" fmla="*/ 161527 w 1495822"/>
                  <a:gd name="connsiteY0" fmla="*/ 269615 h 2859882"/>
                  <a:gd name="connsiteX1" fmla="*/ 235347 w 1495822"/>
                  <a:gd name="connsiteY1" fmla="*/ 192831 h 2859882"/>
                  <a:gd name="connsiteX2" fmla="*/ 1418828 w 1495822"/>
                  <a:gd name="connsiteY2" fmla="*/ 7938 h 2859882"/>
                  <a:gd name="connsiteX3" fmla="*/ 1495028 w 1495822"/>
                  <a:gd name="connsiteY3" fmla="*/ 59797 h 2859882"/>
                  <a:gd name="connsiteX4" fmla="*/ 1495028 w 1495822"/>
                  <a:gd name="connsiteY4" fmla="*/ 2801302 h 2859882"/>
                  <a:gd name="connsiteX5" fmla="*/ 1418828 w 1495822"/>
                  <a:gd name="connsiteY5" fmla="*/ 2855913 h 2859882"/>
                  <a:gd name="connsiteX6" fmla="*/ 375840 w 1495822"/>
                  <a:gd name="connsiteY6" fmla="*/ 2733091 h 2859882"/>
                  <a:gd name="connsiteX7" fmla="*/ 161528 w 1495822"/>
                  <a:gd name="connsiteY7" fmla="*/ 2497957 h 2859882"/>
                  <a:gd name="connsiteX8" fmla="*/ 159147 w 1495822"/>
                  <a:gd name="connsiteY8" fmla="*/ 2065657 h 2859882"/>
                  <a:gd name="connsiteX9" fmla="*/ 85328 w 1495822"/>
                  <a:gd name="connsiteY9" fmla="*/ 2005337 h 2859882"/>
                  <a:gd name="connsiteX10" fmla="*/ 85329 w 1495822"/>
                  <a:gd name="connsiteY10" fmla="*/ 1591133 h 2859882"/>
                  <a:gd name="connsiteX11" fmla="*/ 159147 w 1495822"/>
                  <a:gd name="connsiteY11" fmla="*/ 1520758 h 2859882"/>
                  <a:gd name="connsiteX12" fmla="*/ 161527 w 1495822"/>
                  <a:gd name="connsiteY12" fmla="*/ 269615 h 2859882"/>
                  <a:gd name="connsiteX0" fmla="*/ 161527 w 1495822"/>
                  <a:gd name="connsiteY0" fmla="*/ 269615 h 2859882"/>
                  <a:gd name="connsiteX1" fmla="*/ 235347 w 1495822"/>
                  <a:gd name="connsiteY1" fmla="*/ 192831 h 2859882"/>
                  <a:gd name="connsiteX2" fmla="*/ 1418828 w 1495822"/>
                  <a:gd name="connsiteY2" fmla="*/ 7938 h 2859882"/>
                  <a:gd name="connsiteX3" fmla="*/ 1495028 w 1495822"/>
                  <a:gd name="connsiteY3" fmla="*/ 59797 h 2859882"/>
                  <a:gd name="connsiteX4" fmla="*/ 1495028 w 1495822"/>
                  <a:gd name="connsiteY4" fmla="*/ 2801302 h 2859882"/>
                  <a:gd name="connsiteX5" fmla="*/ 1418828 w 1495822"/>
                  <a:gd name="connsiteY5" fmla="*/ 2855913 h 2859882"/>
                  <a:gd name="connsiteX6" fmla="*/ 375840 w 1495822"/>
                  <a:gd name="connsiteY6" fmla="*/ 2733091 h 2859882"/>
                  <a:gd name="connsiteX7" fmla="*/ 161528 w 1495822"/>
                  <a:gd name="connsiteY7" fmla="*/ 2497957 h 2859882"/>
                  <a:gd name="connsiteX8" fmla="*/ 159147 w 1495822"/>
                  <a:gd name="connsiteY8" fmla="*/ 2065657 h 2859882"/>
                  <a:gd name="connsiteX9" fmla="*/ 85328 w 1495822"/>
                  <a:gd name="connsiteY9" fmla="*/ 2005337 h 2859882"/>
                  <a:gd name="connsiteX10" fmla="*/ 85329 w 1495822"/>
                  <a:gd name="connsiteY10" fmla="*/ 1591133 h 2859882"/>
                  <a:gd name="connsiteX11" fmla="*/ 159147 w 1495822"/>
                  <a:gd name="connsiteY11" fmla="*/ 1520758 h 2859882"/>
                  <a:gd name="connsiteX12" fmla="*/ 161527 w 1495822"/>
                  <a:gd name="connsiteY12" fmla="*/ 269615 h 2859882"/>
                  <a:gd name="connsiteX0" fmla="*/ 161527 w 1495822"/>
                  <a:gd name="connsiteY0" fmla="*/ 269615 h 2859882"/>
                  <a:gd name="connsiteX1" fmla="*/ 235347 w 1495822"/>
                  <a:gd name="connsiteY1" fmla="*/ 192831 h 2859882"/>
                  <a:gd name="connsiteX2" fmla="*/ 1418828 w 1495822"/>
                  <a:gd name="connsiteY2" fmla="*/ 7938 h 2859882"/>
                  <a:gd name="connsiteX3" fmla="*/ 1495028 w 1495822"/>
                  <a:gd name="connsiteY3" fmla="*/ 59797 h 2859882"/>
                  <a:gd name="connsiteX4" fmla="*/ 1495028 w 1495822"/>
                  <a:gd name="connsiteY4" fmla="*/ 2801302 h 2859882"/>
                  <a:gd name="connsiteX5" fmla="*/ 1418828 w 1495822"/>
                  <a:gd name="connsiteY5" fmla="*/ 2855913 h 2859882"/>
                  <a:gd name="connsiteX6" fmla="*/ 375840 w 1495822"/>
                  <a:gd name="connsiteY6" fmla="*/ 2733091 h 2859882"/>
                  <a:gd name="connsiteX7" fmla="*/ 161528 w 1495822"/>
                  <a:gd name="connsiteY7" fmla="*/ 2497957 h 2859882"/>
                  <a:gd name="connsiteX8" fmla="*/ 159147 w 1495822"/>
                  <a:gd name="connsiteY8" fmla="*/ 2065657 h 2859882"/>
                  <a:gd name="connsiteX9" fmla="*/ 85328 w 1495822"/>
                  <a:gd name="connsiteY9" fmla="*/ 2005337 h 2859882"/>
                  <a:gd name="connsiteX10" fmla="*/ 85329 w 1495822"/>
                  <a:gd name="connsiteY10" fmla="*/ 1591133 h 2859882"/>
                  <a:gd name="connsiteX11" fmla="*/ 159147 w 1495822"/>
                  <a:gd name="connsiteY11" fmla="*/ 1520758 h 2859882"/>
                  <a:gd name="connsiteX12" fmla="*/ 161527 w 1495822"/>
                  <a:gd name="connsiteY12" fmla="*/ 269615 h 2859882"/>
                  <a:gd name="connsiteX0" fmla="*/ 161527 w 1495822"/>
                  <a:gd name="connsiteY0" fmla="*/ 295754 h 2859882"/>
                  <a:gd name="connsiteX1" fmla="*/ 235347 w 1495822"/>
                  <a:gd name="connsiteY1" fmla="*/ 192831 h 2859882"/>
                  <a:gd name="connsiteX2" fmla="*/ 1418828 w 1495822"/>
                  <a:gd name="connsiteY2" fmla="*/ 7938 h 2859882"/>
                  <a:gd name="connsiteX3" fmla="*/ 1495028 w 1495822"/>
                  <a:gd name="connsiteY3" fmla="*/ 59797 h 2859882"/>
                  <a:gd name="connsiteX4" fmla="*/ 1495028 w 1495822"/>
                  <a:gd name="connsiteY4" fmla="*/ 2801302 h 2859882"/>
                  <a:gd name="connsiteX5" fmla="*/ 1418828 w 1495822"/>
                  <a:gd name="connsiteY5" fmla="*/ 2855913 h 2859882"/>
                  <a:gd name="connsiteX6" fmla="*/ 375840 w 1495822"/>
                  <a:gd name="connsiteY6" fmla="*/ 2733091 h 2859882"/>
                  <a:gd name="connsiteX7" fmla="*/ 161528 w 1495822"/>
                  <a:gd name="connsiteY7" fmla="*/ 2497957 h 2859882"/>
                  <a:gd name="connsiteX8" fmla="*/ 159147 w 1495822"/>
                  <a:gd name="connsiteY8" fmla="*/ 2065657 h 2859882"/>
                  <a:gd name="connsiteX9" fmla="*/ 85328 w 1495822"/>
                  <a:gd name="connsiteY9" fmla="*/ 2005337 h 2859882"/>
                  <a:gd name="connsiteX10" fmla="*/ 85329 w 1495822"/>
                  <a:gd name="connsiteY10" fmla="*/ 1591133 h 2859882"/>
                  <a:gd name="connsiteX11" fmla="*/ 159147 w 1495822"/>
                  <a:gd name="connsiteY11" fmla="*/ 1520758 h 2859882"/>
                  <a:gd name="connsiteX12" fmla="*/ 161527 w 1495822"/>
                  <a:gd name="connsiteY12" fmla="*/ 295754 h 2859882"/>
                  <a:gd name="connsiteX0" fmla="*/ 161527 w 1495822"/>
                  <a:gd name="connsiteY0" fmla="*/ 303797 h 2859882"/>
                  <a:gd name="connsiteX1" fmla="*/ 235347 w 1495822"/>
                  <a:gd name="connsiteY1" fmla="*/ 192831 h 2859882"/>
                  <a:gd name="connsiteX2" fmla="*/ 1418828 w 1495822"/>
                  <a:gd name="connsiteY2" fmla="*/ 7938 h 2859882"/>
                  <a:gd name="connsiteX3" fmla="*/ 1495028 w 1495822"/>
                  <a:gd name="connsiteY3" fmla="*/ 59797 h 2859882"/>
                  <a:gd name="connsiteX4" fmla="*/ 1495028 w 1495822"/>
                  <a:gd name="connsiteY4" fmla="*/ 2801302 h 2859882"/>
                  <a:gd name="connsiteX5" fmla="*/ 1418828 w 1495822"/>
                  <a:gd name="connsiteY5" fmla="*/ 2855913 h 2859882"/>
                  <a:gd name="connsiteX6" fmla="*/ 375840 w 1495822"/>
                  <a:gd name="connsiteY6" fmla="*/ 2733091 h 2859882"/>
                  <a:gd name="connsiteX7" fmla="*/ 161528 w 1495822"/>
                  <a:gd name="connsiteY7" fmla="*/ 2497957 h 2859882"/>
                  <a:gd name="connsiteX8" fmla="*/ 159147 w 1495822"/>
                  <a:gd name="connsiteY8" fmla="*/ 2065657 h 2859882"/>
                  <a:gd name="connsiteX9" fmla="*/ 85328 w 1495822"/>
                  <a:gd name="connsiteY9" fmla="*/ 2005337 h 2859882"/>
                  <a:gd name="connsiteX10" fmla="*/ 85329 w 1495822"/>
                  <a:gd name="connsiteY10" fmla="*/ 1591133 h 2859882"/>
                  <a:gd name="connsiteX11" fmla="*/ 159147 w 1495822"/>
                  <a:gd name="connsiteY11" fmla="*/ 1520758 h 2859882"/>
                  <a:gd name="connsiteX12" fmla="*/ 161527 w 1495822"/>
                  <a:gd name="connsiteY12" fmla="*/ 303797 h 2859882"/>
                  <a:gd name="connsiteX0" fmla="*/ 161527 w 1495822"/>
                  <a:gd name="connsiteY0" fmla="*/ 303797 h 2859882"/>
                  <a:gd name="connsiteX1" fmla="*/ 235347 w 1495822"/>
                  <a:gd name="connsiteY1" fmla="*/ 192831 h 2859882"/>
                  <a:gd name="connsiteX2" fmla="*/ 1418828 w 1495822"/>
                  <a:gd name="connsiteY2" fmla="*/ 7938 h 2859882"/>
                  <a:gd name="connsiteX3" fmla="*/ 1495028 w 1495822"/>
                  <a:gd name="connsiteY3" fmla="*/ 59797 h 2859882"/>
                  <a:gd name="connsiteX4" fmla="*/ 1495028 w 1495822"/>
                  <a:gd name="connsiteY4" fmla="*/ 2801302 h 2859882"/>
                  <a:gd name="connsiteX5" fmla="*/ 1418828 w 1495822"/>
                  <a:gd name="connsiteY5" fmla="*/ 2855913 h 2859882"/>
                  <a:gd name="connsiteX6" fmla="*/ 375840 w 1495822"/>
                  <a:gd name="connsiteY6" fmla="*/ 2733091 h 2859882"/>
                  <a:gd name="connsiteX7" fmla="*/ 161528 w 1495822"/>
                  <a:gd name="connsiteY7" fmla="*/ 2497957 h 2859882"/>
                  <a:gd name="connsiteX8" fmla="*/ 159147 w 1495822"/>
                  <a:gd name="connsiteY8" fmla="*/ 2065657 h 2859882"/>
                  <a:gd name="connsiteX9" fmla="*/ 85328 w 1495822"/>
                  <a:gd name="connsiteY9" fmla="*/ 2005337 h 2859882"/>
                  <a:gd name="connsiteX10" fmla="*/ 85329 w 1495822"/>
                  <a:gd name="connsiteY10" fmla="*/ 1591133 h 2859882"/>
                  <a:gd name="connsiteX11" fmla="*/ 159147 w 1495822"/>
                  <a:gd name="connsiteY11" fmla="*/ 1520758 h 2859882"/>
                  <a:gd name="connsiteX12" fmla="*/ 161527 w 1495822"/>
                  <a:gd name="connsiteY12" fmla="*/ 303797 h 2859882"/>
                  <a:gd name="connsiteX0" fmla="*/ 161527 w 1495822"/>
                  <a:gd name="connsiteY0" fmla="*/ 303797 h 2859882"/>
                  <a:gd name="connsiteX1" fmla="*/ 235347 w 1495822"/>
                  <a:gd name="connsiteY1" fmla="*/ 192831 h 2859882"/>
                  <a:gd name="connsiteX2" fmla="*/ 542528 w 1495822"/>
                  <a:gd name="connsiteY2" fmla="*/ 143430 h 2859882"/>
                  <a:gd name="connsiteX3" fmla="*/ 1418828 w 1495822"/>
                  <a:gd name="connsiteY3" fmla="*/ 7938 h 2859882"/>
                  <a:gd name="connsiteX4" fmla="*/ 1495028 w 1495822"/>
                  <a:gd name="connsiteY4" fmla="*/ 59797 h 2859882"/>
                  <a:gd name="connsiteX5" fmla="*/ 1495028 w 1495822"/>
                  <a:gd name="connsiteY5" fmla="*/ 2801302 h 2859882"/>
                  <a:gd name="connsiteX6" fmla="*/ 1418828 w 1495822"/>
                  <a:gd name="connsiteY6" fmla="*/ 2855913 h 2859882"/>
                  <a:gd name="connsiteX7" fmla="*/ 375840 w 1495822"/>
                  <a:gd name="connsiteY7" fmla="*/ 2733091 h 2859882"/>
                  <a:gd name="connsiteX8" fmla="*/ 161528 w 1495822"/>
                  <a:gd name="connsiteY8" fmla="*/ 2497957 h 2859882"/>
                  <a:gd name="connsiteX9" fmla="*/ 159147 w 1495822"/>
                  <a:gd name="connsiteY9" fmla="*/ 2065657 h 2859882"/>
                  <a:gd name="connsiteX10" fmla="*/ 85328 w 1495822"/>
                  <a:gd name="connsiteY10" fmla="*/ 2005337 h 2859882"/>
                  <a:gd name="connsiteX11" fmla="*/ 85329 w 1495822"/>
                  <a:gd name="connsiteY11" fmla="*/ 1591133 h 2859882"/>
                  <a:gd name="connsiteX12" fmla="*/ 159147 w 1495822"/>
                  <a:gd name="connsiteY12" fmla="*/ 1520758 h 2859882"/>
                  <a:gd name="connsiteX13" fmla="*/ 161527 w 1495822"/>
                  <a:gd name="connsiteY13" fmla="*/ 303797 h 2859882"/>
                  <a:gd name="connsiteX0" fmla="*/ 161527 w 1495822"/>
                  <a:gd name="connsiteY0" fmla="*/ 303797 h 2859882"/>
                  <a:gd name="connsiteX1" fmla="*/ 235347 w 1495822"/>
                  <a:gd name="connsiteY1" fmla="*/ 192831 h 2859882"/>
                  <a:gd name="connsiteX2" fmla="*/ 542528 w 1495822"/>
                  <a:gd name="connsiteY2" fmla="*/ 143430 h 2859882"/>
                  <a:gd name="connsiteX3" fmla="*/ 1418828 w 1495822"/>
                  <a:gd name="connsiteY3" fmla="*/ 7938 h 2859882"/>
                  <a:gd name="connsiteX4" fmla="*/ 1495028 w 1495822"/>
                  <a:gd name="connsiteY4" fmla="*/ 59797 h 2859882"/>
                  <a:gd name="connsiteX5" fmla="*/ 1495028 w 1495822"/>
                  <a:gd name="connsiteY5" fmla="*/ 2801302 h 2859882"/>
                  <a:gd name="connsiteX6" fmla="*/ 1418828 w 1495822"/>
                  <a:gd name="connsiteY6" fmla="*/ 2855913 h 2859882"/>
                  <a:gd name="connsiteX7" fmla="*/ 375840 w 1495822"/>
                  <a:gd name="connsiteY7" fmla="*/ 2733091 h 2859882"/>
                  <a:gd name="connsiteX8" fmla="*/ 161528 w 1495822"/>
                  <a:gd name="connsiteY8" fmla="*/ 2497957 h 2859882"/>
                  <a:gd name="connsiteX9" fmla="*/ 159147 w 1495822"/>
                  <a:gd name="connsiteY9" fmla="*/ 2065657 h 2859882"/>
                  <a:gd name="connsiteX10" fmla="*/ 85328 w 1495822"/>
                  <a:gd name="connsiteY10" fmla="*/ 2005337 h 2859882"/>
                  <a:gd name="connsiteX11" fmla="*/ 85329 w 1495822"/>
                  <a:gd name="connsiteY11" fmla="*/ 1591133 h 2859882"/>
                  <a:gd name="connsiteX12" fmla="*/ 159147 w 1495822"/>
                  <a:gd name="connsiteY12" fmla="*/ 1520758 h 2859882"/>
                  <a:gd name="connsiteX13" fmla="*/ 161527 w 1495822"/>
                  <a:gd name="connsiteY13" fmla="*/ 303797 h 2859882"/>
                  <a:gd name="connsiteX0" fmla="*/ 161527 w 1495822"/>
                  <a:gd name="connsiteY0" fmla="*/ 303797 h 2859882"/>
                  <a:gd name="connsiteX1" fmla="*/ 542528 w 1495822"/>
                  <a:gd name="connsiteY1" fmla="*/ 143430 h 2859882"/>
                  <a:gd name="connsiteX2" fmla="*/ 1418828 w 1495822"/>
                  <a:gd name="connsiteY2" fmla="*/ 7938 h 2859882"/>
                  <a:gd name="connsiteX3" fmla="*/ 1495028 w 1495822"/>
                  <a:gd name="connsiteY3" fmla="*/ 59797 h 2859882"/>
                  <a:gd name="connsiteX4" fmla="*/ 1495028 w 1495822"/>
                  <a:gd name="connsiteY4" fmla="*/ 2801302 h 2859882"/>
                  <a:gd name="connsiteX5" fmla="*/ 1418828 w 1495822"/>
                  <a:gd name="connsiteY5" fmla="*/ 2855913 h 2859882"/>
                  <a:gd name="connsiteX6" fmla="*/ 375840 w 1495822"/>
                  <a:gd name="connsiteY6" fmla="*/ 2733091 h 2859882"/>
                  <a:gd name="connsiteX7" fmla="*/ 161528 w 1495822"/>
                  <a:gd name="connsiteY7" fmla="*/ 2497957 h 2859882"/>
                  <a:gd name="connsiteX8" fmla="*/ 159147 w 1495822"/>
                  <a:gd name="connsiteY8" fmla="*/ 2065657 h 2859882"/>
                  <a:gd name="connsiteX9" fmla="*/ 85328 w 1495822"/>
                  <a:gd name="connsiteY9" fmla="*/ 2005337 h 2859882"/>
                  <a:gd name="connsiteX10" fmla="*/ 85329 w 1495822"/>
                  <a:gd name="connsiteY10" fmla="*/ 1591133 h 2859882"/>
                  <a:gd name="connsiteX11" fmla="*/ 159147 w 1495822"/>
                  <a:gd name="connsiteY11" fmla="*/ 1520758 h 2859882"/>
                  <a:gd name="connsiteX12" fmla="*/ 161527 w 1495822"/>
                  <a:gd name="connsiteY12" fmla="*/ 303797 h 2859882"/>
                  <a:gd name="connsiteX0" fmla="*/ 228996 w 1563291"/>
                  <a:gd name="connsiteY0" fmla="*/ 303797 h 2859882"/>
                  <a:gd name="connsiteX1" fmla="*/ 609997 w 1563291"/>
                  <a:gd name="connsiteY1" fmla="*/ 143430 h 2859882"/>
                  <a:gd name="connsiteX2" fmla="*/ 1486297 w 1563291"/>
                  <a:gd name="connsiteY2" fmla="*/ 7938 h 2859882"/>
                  <a:gd name="connsiteX3" fmla="*/ 1562497 w 1563291"/>
                  <a:gd name="connsiteY3" fmla="*/ 59797 h 2859882"/>
                  <a:gd name="connsiteX4" fmla="*/ 1562497 w 1563291"/>
                  <a:gd name="connsiteY4" fmla="*/ 2801302 h 2859882"/>
                  <a:gd name="connsiteX5" fmla="*/ 1486297 w 1563291"/>
                  <a:gd name="connsiteY5" fmla="*/ 2855913 h 2859882"/>
                  <a:gd name="connsiteX6" fmla="*/ 443309 w 1563291"/>
                  <a:gd name="connsiteY6" fmla="*/ 2733091 h 2859882"/>
                  <a:gd name="connsiteX7" fmla="*/ 228997 w 1563291"/>
                  <a:gd name="connsiteY7" fmla="*/ 2497957 h 2859882"/>
                  <a:gd name="connsiteX8" fmla="*/ 226616 w 1563291"/>
                  <a:gd name="connsiteY8" fmla="*/ 2065657 h 2859882"/>
                  <a:gd name="connsiteX9" fmla="*/ 152797 w 1563291"/>
                  <a:gd name="connsiteY9" fmla="*/ 2005337 h 2859882"/>
                  <a:gd name="connsiteX10" fmla="*/ 152798 w 1563291"/>
                  <a:gd name="connsiteY10" fmla="*/ 1591133 h 2859882"/>
                  <a:gd name="connsiteX11" fmla="*/ 226616 w 1563291"/>
                  <a:gd name="connsiteY11" fmla="*/ 1520758 h 2859882"/>
                  <a:gd name="connsiteX12" fmla="*/ 228996 w 1563291"/>
                  <a:gd name="connsiteY12" fmla="*/ 303797 h 2859882"/>
                  <a:gd name="connsiteX0" fmla="*/ 228996 w 1563291"/>
                  <a:gd name="connsiteY0" fmla="*/ 344298 h 2900383"/>
                  <a:gd name="connsiteX1" fmla="*/ 609997 w 1563291"/>
                  <a:gd name="connsiteY1" fmla="*/ 183931 h 2900383"/>
                  <a:gd name="connsiteX2" fmla="*/ 1486297 w 1563291"/>
                  <a:gd name="connsiteY2" fmla="*/ 48439 h 2900383"/>
                  <a:gd name="connsiteX3" fmla="*/ 1562497 w 1563291"/>
                  <a:gd name="connsiteY3" fmla="*/ 100298 h 2900383"/>
                  <a:gd name="connsiteX4" fmla="*/ 1562497 w 1563291"/>
                  <a:gd name="connsiteY4" fmla="*/ 2841803 h 2900383"/>
                  <a:gd name="connsiteX5" fmla="*/ 1486297 w 1563291"/>
                  <a:gd name="connsiteY5" fmla="*/ 2896414 h 2900383"/>
                  <a:gd name="connsiteX6" fmla="*/ 443309 w 1563291"/>
                  <a:gd name="connsiteY6" fmla="*/ 2773592 h 2900383"/>
                  <a:gd name="connsiteX7" fmla="*/ 228997 w 1563291"/>
                  <a:gd name="connsiteY7" fmla="*/ 2538458 h 2900383"/>
                  <a:gd name="connsiteX8" fmla="*/ 226616 w 1563291"/>
                  <a:gd name="connsiteY8" fmla="*/ 2106158 h 2900383"/>
                  <a:gd name="connsiteX9" fmla="*/ 152797 w 1563291"/>
                  <a:gd name="connsiteY9" fmla="*/ 2045838 h 2900383"/>
                  <a:gd name="connsiteX10" fmla="*/ 152798 w 1563291"/>
                  <a:gd name="connsiteY10" fmla="*/ 1631634 h 2900383"/>
                  <a:gd name="connsiteX11" fmla="*/ 226616 w 1563291"/>
                  <a:gd name="connsiteY11" fmla="*/ 1561259 h 2900383"/>
                  <a:gd name="connsiteX12" fmla="*/ 228996 w 1563291"/>
                  <a:gd name="connsiteY12" fmla="*/ 344298 h 2900383"/>
                  <a:gd name="connsiteX0" fmla="*/ 228996 w 1563291"/>
                  <a:gd name="connsiteY0" fmla="*/ 338266 h 2894351"/>
                  <a:gd name="connsiteX1" fmla="*/ 609997 w 1563291"/>
                  <a:gd name="connsiteY1" fmla="*/ 177899 h 2894351"/>
                  <a:gd name="connsiteX2" fmla="*/ 1486297 w 1563291"/>
                  <a:gd name="connsiteY2" fmla="*/ 42407 h 2894351"/>
                  <a:gd name="connsiteX3" fmla="*/ 1562497 w 1563291"/>
                  <a:gd name="connsiteY3" fmla="*/ 94266 h 2894351"/>
                  <a:gd name="connsiteX4" fmla="*/ 1562497 w 1563291"/>
                  <a:gd name="connsiteY4" fmla="*/ 2835771 h 2894351"/>
                  <a:gd name="connsiteX5" fmla="*/ 1486297 w 1563291"/>
                  <a:gd name="connsiteY5" fmla="*/ 2890382 h 2894351"/>
                  <a:gd name="connsiteX6" fmla="*/ 443309 w 1563291"/>
                  <a:gd name="connsiteY6" fmla="*/ 2767560 h 2894351"/>
                  <a:gd name="connsiteX7" fmla="*/ 228997 w 1563291"/>
                  <a:gd name="connsiteY7" fmla="*/ 2532426 h 2894351"/>
                  <a:gd name="connsiteX8" fmla="*/ 226616 w 1563291"/>
                  <a:gd name="connsiteY8" fmla="*/ 2100126 h 2894351"/>
                  <a:gd name="connsiteX9" fmla="*/ 152797 w 1563291"/>
                  <a:gd name="connsiteY9" fmla="*/ 2039806 h 2894351"/>
                  <a:gd name="connsiteX10" fmla="*/ 152798 w 1563291"/>
                  <a:gd name="connsiteY10" fmla="*/ 1625602 h 2894351"/>
                  <a:gd name="connsiteX11" fmla="*/ 226616 w 1563291"/>
                  <a:gd name="connsiteY11" fmla="*/ 1555227 h 2894351"/>
                  <a:gd name="connsiteX12" fmla="*/ 228996 w 1563291"/>
                  <a:gd name="connsiteY12" fmla="*/ 338266 h 2894351"/>
                  <a:gd name="connsiteX0" fmla="*/ 224233 w 1558528"/>
                  <a:gd name="connsiteY0" fmla="*/ 338266 h 2894351"/>
                  <a:gd name="connsiteX1" fmla="*/ 605234 w 1558528"/>
                  <a:gd name="connsiteY1" fmla="*/ 177899 h 2894351"/>
                  <a:gd name="connsiteX2" fmla="*/ 1481534 w 1558528"/>
                  <a:gd name="connsiteY2" fmla="*/ 42407 h 2894351"/>
                  <a:gd name="connsiteX3" fmla="*/ 1557734 w 1558528"/>
                  <a:gd name="connsiteY3" fmla="*/ 94266 h 2894351"/>
                  <a:gd name="connsiteX4" fmla="*/ 1557734 w 1558528"/>
                  <a:gd name="connsiteY4" fmla="*/ 2835771 h 2894351"/>
                  <a:gd name="connsiteX5" fmla="*/ 1481534 w 1558528"/>
                  <a:gd name="connsiteY5" fmla="*/ 2890382 h 2894351"/>
                  <a:gd name="connsiteX6" fmla="*/ 438546 w 1558528"/>
                  <a:gd name="connsiteY6" fmla="*/ 2767560 h 2894351"/>
                  <a:gd name="connsiteX7" fmla="*/ 224234 w 1558528"/>
                  <a:gd name="connsiteY7" fmla="*/ 2532426 h 2894351"/>
                  <a:gd name="connsiteX8" fmla="*/ 221853 w 1558528"/>
                  <a:gd name="connsiteY8" fmla="*/ 2100126 h 2894351"/>
                  <a:gd name="connsiteX9" fmla="*/ 148034 w 1558528"/>
                  <a:gd name="connsiteY9" fmla="*/ 2039806 h 2894351"/>
                  <a:gd name="connsiteX10" fmla="*/ 148035 w 1558528"/>
                  <a:gd name="connsiteY10" fmla="*/ 1625602 h 2894351"/>
                  <a:gd name="connsiteX11" fmla="*/ 221853 w 1558528"/>
                  <a:gd name="connsiteY11" fmla="*/ 1555227 h 2894351"/>
                  <a:gd name="connsiteX12" fmla="*/ 224233 w 1558528"/>
                  <a:gd name="connsiteY12" fmla="*/ 338266 h 2894351"/>
                  <a:gd name="connsiteX0" fmla="*/ 224233 w 1558528"/>
                  <a:gd name="connsiteY0" fmla="*/ 344298 h 2900383"/>
                  <a:gd name="connsiteX1" fmla="*/ 605234 w 1558528"/>
                  <a:gd name="connsiteY1" fmla="*/ 183931 h 2900383"/>
                  <a:gd name="connsiteX2" fmla="*/ 1481534 w 1558528"/>
                  <a:gd name="connsiteY2" fmla="*/ 48439 h 2900383"/>
                  <a:gd name="connsiteX3" fmla="*/ 1557734 w 1558528"/>
                  <a:gd name="connsiteY3" fmla="*/ 100298 h 2900383"/>
                  <a:gd name="connsiteX4" fmla="*/ 1557734 w 1558528"/>
                  <a:gd name="connsiteY4" fmla="*/ 2841803 h 2900383"/>
                  <a:gd name="connsiteX5" fmla="*/ 1481534 w 1558528"/>
                  <a:gd name="connsiteY5" fmla="*/ 2896414 h 2900383"/>
                  <a:gd name="connsiteX6" fmla="*/ 438546 w 1558528"/>
                  <a:gd name="connsiteY6" fmla="*/ 2773592 h 2900383"/>
                  <a:gd name="connsiteX7" fmla="*/ 224234 w 1558528"/>
                  <a:gd name="connsiteY7" fmla="*/ 2538458 h 2900383"/>
                  <a:gd name="connsiteX8" fmla="*/ 221853 w 1558528"/>
                  <a:gd name="connsiteY8" fmla="*/ 2106158 h 2900383"/>
                  <a:gd name="connsiteX9" fmla="*/ 148034 w 1558528"/>
                  <a:gd name="connsiteY9" fmla="*/ 2045838 h 2900383"/>
                  <a:gd name="connsiteX10" fmla="*/ 148035 w 1558528"/>
                  <a:gd name="connsiteY10" fmla="*/ 1631634 h 2900383"/>
                  <a:gd name="connsiteX11" fmla="*/ 221853 w 1558528"/>
                  <a:gd name="connsiteY11" fmla="*/ 1561259 h 2900383"/>
                  <a:gd name="connsiteX12" fmla="*/ 224233 w 1558528"/>
                  <a:gd name="connsiteY12" fmla="*/ 344298 h 2900383"/>
                  <a:gd name="connsiteX0" fmla="*/ 224233 w 1558528"/>
                  <a:gd name="connsiteY0" fmla="*/ 340277 h 2896362"/>
                  <a:gd name="connsiteX1" fmla="*/ 605234 w 1558528"/>
                  <a:gd name="connsiteY1" fmla="*/ 179910 h 2896362"/>
                  <a:gd name="connsiteX2" fmla="*/ 1481534 w 1558528"/>
                  <a:gd name="connsiteY2" fmla="*/ 44418 h 2896362"/>
                  <a:gd name="connsiteX3" fmla="*/ 1557734 w 1558528"/>
                  <a:gd name="connsiteY3" fmla="*/ 96277 h 2896362"/>
                  <a:gd name="connsiteX4" fmla="*/ 1557734 w 1558528"/>
                  <a:gd name="connsiteY4" fmla="*/ 2837782 h 2896362"/>
                  <a:gd name="connsiteX5" fmla="*/ 1481534 w 1558528"/>
                  <a:gd name="connsiteY5" fmla="*/ 2892393 h 2896362"/>
                  <a:gd name="connsiteX6" fmla="*/ 438546 w 1558528"/>
                  <a:gd name="connsiteY6" fmla="*/ 2769571 h 2896362"/>
                  <a:gd name="connsiteX7" fmla="*/ 224234 w 1558528"/>
                  <a:gd name="connsiteY7" fmla="*/ 2534437 h 2896362"/>
                  <a:gd name="connsiteX8" fmla="*/ 221853 w 1558528"/>
                  <a:gd name="connsiteY8" fmla="*/ 2102137 h 2896362"/>
                  <a:gd name="connsiteX9" fmla="*/ 148034 w 1558528"/>
                  <a:gd name="connsiteY9" fmla="*/ 2041817 h 2896362"/>
                  <a:gd name="connsiteX10" fmla="*/ 148035 w 1558528"/>
                  <a:gd name="connsiteY10" fmla="*/ 1627613 h 2896362"/>
                  <a:gd name="connsiteX11" fmla="*/ 221853 w 1558528"/>
                  <a:gd name="connsiteY11" fmla="*/ 1557238 h 2896362"/>
                  <a:gd name="connsiteX12" fmla="*/ 224233 w 1558528"/>
                  <a:gd name="connsiteY12" fmla="*/ 340277 h 2896362"/>
                  <a:gd name="connsiteX0" fmla="*/ 224233 w 1558528"/>
                  <a:gd name="connsiteY0" fmla="*/ 340277 h 2896362"/>
                  <a:gd name="connsiteX1" fmla="*/ 605234 w 1558528"/>
                  <a:gd name="connsiteY1" fmla="*/ 179910 h 2896362"/>
                  <a:gd name="connsiteX2" fmla="*/ 1481534 w 1558528"/>
                  <a:gd name="connsiteY2" fmla="*/ 44418 h 2896362"/>
                  <a:gd name="connsiteX3" fmla="*/ 1557734 w 1558528"/>
                  <a:gd name="connsiteY3" fmla="*/ 96277 h 2896362"/>
                  <a:gd name="connsiteX4" fmla="*/ 1557734 w 1558528"/>
                  <a:gd name="connsiteY4" fmla="*/ 2837782 h 2896362"/>
                  <a:gd name="connsiteX5" fmla="*/ 1481534 w 1558528"/>
                  <a:gd name="connsiteY5" fmla="*/ 2892393 h 2896362"/>
                  <a:gd name="connsiteX6" fmla="*/ 438546 w 1558528"/>
                  <a:gd name="connsiteY6" fmla="*/ 2769571 h 2896362"/>
                  <a:gd name="connsiteX7" fmla="*/ 224234 w 1558528"/>
                  <a:gd name="connsiteY7" fmla="*/ 2534437 h 2896362"/>
                  <a:gd name="connsiteX8" fmla="*/ 221853 w 1558528"/>
                  <a:gd name="connsiteY8" fmla="*/ 2102137 h 2896362"/>
                  <a:gd name="connsiteX9" fmla="*/ 148034 w 1558528"/>
                  <a:gd name="connsiteY9" fmla="*/ 2041817 h 2896362"/>
                  <a:gd name="connsiteX10" fmla="*/ 148035 w 1558528"/>
                  <a:gd name="connsiteY10" fmla="*/ 1627613 h 2896362"/>
                  <a:gd name="connsiteX11" fmla="*/ 221853 w 1558528"/>
                  <a:gd name="connsiteY11" fmla="*/ 1557238 h 2896362"/>
                  <a:gd name="connsiteX12" fmla="*/ 224233 w 1558528"/>
                  <a:gd name="connsiteY12" fmla="*/ 340277 h 2896362"/>
                  <a:gd name="connsiteX0" fmla="*/ 224233 w 1558528"/>
                  <a:gd name="connsiteY0" fmla="*/ 344298 h 2900383"/>
                  <a:gd name="connsiteX1" fmla="*/ 605234 w 1558528"/>
                  <a:gd name="connsiteY1" fmla="*/ 183931 h 2900383"/>
                  <a:gd name="connsiteX2" fmla="*/ 1481534 w 1558528"/>
                  <a:gd name="connsiteY2" fmla="*/ 48439 h 2900383"/>
                  <a:gd name="connsiteX3" fmla="*/ 1557734 w 1558528"/>
                  <a:gd name="connsiteY3" fmla="*/ 100298 h 2900383"/>
                  <a:gd name="connsiteX4" fmla="*/ 1557734 w 1558528"/>
                  <a:gd name="connsiteY4" fmla="*/ 2841803 h 2900383"/>
                  <a:gd name="connsiteX5" fmla="*/ 1481534 w 1558528"/>
                  <a:gd name="connsiteY5" fmla="*/ 2896414 h 2900383"/>
                  <a:gd name="connsiteX6" fmla="*/ 438546 w 1558528"/>
                  <a:gd name="connsiteY6" fmla="*/ 2773592 h 2900383"/>
                  <a:gd name="connsiteX7" fmla="*/ 224234 w 1558528"/>
                  <a:gd name="connsiteY7" fmla="*/ 2538458 h 2900383"/>
                  <a:gd name="connsiteX8" fmla="*/ 221853 w 1558528"/>
                  <a:gd name="connsiteY8" fmla="*/ 2106158 h 2900383"/>
                  <a:gd name="connsiteX9" fmla="*/ 148034 w 1558528"/>
                  <a:gd name="connsiteY9" fmla="*/ 2045838 h 2900383"/>
                  <a:gd name="connsiteX10" fmla="*/ 148035 w 1558528"/>
                  <a:gd name="connsiteY10" fmla="*/ 1631634 h 2900383"/>
                  <a:gd name="connsiteX11" fmla="*/ 221853 w 1558528"/>
                  <a:gd name="connsiteY11" fmla="*/ 1561259 h 2900383"/>
                  <a:gd name="connsiteX12" fmla="*/ 224233 w 1558528"/>
                  <a:gd name="connsiteY12" fmla="*/ 344298 h 2900383"/>
                  <a:gd name="connsiteX0" fmla="*/ 169464 w 1503759"/>
                  <a:gd name="connsiteY0" fmla="*/ 344298 h 2900383"/>
                  <a:gd name="connsiteX1" fmla="*/ 550465 w 1503759"/>
                  <a:gd name="connsiteY1" fmla="*/ 183931 h 2900383"/>
                  <a:gd name="connsiteX2" fmla="*/ 1426765 w 1503759"/>
                  <a:gd name="connsiteY2" fmla="*/ 48439 h 2900383"/>
                  <a:gd name="connsiteX3" fmla="*/ 1502965 w 1503759"/>
                  <a:gd name="connsiteY3" fmla="*/ 100298 h 2900383"/>
                  <a:gd name="connsiteX4" fmla="*/ 1502965 w 1503759"/>
                  <a:gd name="connsiteY4" fmla="*/ 2841803 h 2900383"/>
                  <a:gd name="connsiteX5" fmla="*/ 1426765 w 1503759"/>
                  <a:gd name="connsiteY5" fmla="*/ 2896414 h 2900383"/>
                  <a:gd name="connsiteX6" fmla="*/ 383777 w 1503759"/>
                  <a:gd name="connsiteY6" fmla="*/ 2773592 h 2900383"/>
                  <a:gd name="connsiteX7" fmla="*/ 169465 w 1503759"/>
                  <a:gd name="connsiteY7" fmla="*/ 2538458 h 2900383"/>
                  <a:gd name="connsiteX8" fmla="*/ 167084 w 1503759"/>
                  <a:gd name="connsiteY8" fmla="*/ 2106158 h 2900383"/>
                  <a:gd name="connsiteX9" fmla="*/ 93265 w 1503759"/>
                  <a:gd name="connsiteY9" fmla="*/ 2045838 h 2900383"/>
                  <a:gd name="connsiteX10" fmla="*/ 93266 w 1503759"/>
                  <a:gd name="connsiteY10" fmla="*/ 1631634 h 2900383"/>
                  <a:gd name="connsiteX11" fmla="*/ 167084 w 1503759"/>
                  <a:gd name="connsiteY11" fmla="*/ 1561259 h 2900383"/>
                  <a:gd name="connsiteX12" fmla="*/ 169464 w 1503759"/>
                  <a:gd name="connsiteY12" fmla="*/ 344298 h 2900383"/>
                  <a:gd name="connsiteX0" fmla="*/ 169464 w 1503759"/>
                  <a:gd name="connsiteY0" fmla="*/ 376469 h 2932554"/>
                  <a:gd name="connsiteX1" fmla="*/ 550465 w 1503759"/>
                  <a:gd name="connsiteY1" fmla="*/ 216102 h 2932554"/>
                  <a:gd name="connsiteX2" fmla="*/ 1426765 w 1503759"/>
                  <a:gd name="connsiteY2" fmla="*/ 80610 h 2932554"/>
                  <a:gd name="connsiteX3" fmla="*/ 1502965 w 1503759"/>
                  <a:gd name="connsiteY3" fmla="*/ 132469 h 2932554"/>
                  <a:gd name="connsiteX4" fmla="*/ 1502965 w 1503759"/>
                  <a:gd name="connsiteY4" fmla="*/ 2873974 h 2932554"/>
                  <a:gd name="connsiteX5" fmla="*/ 1426765 w 1503759"/>
                  <a:gd name="connsiteY5" fmla="*/ 2928585 h 2932554"/>
                  <a:gd name="connsiteX6" fmla="*/ 383777 w 1503759"/>
                  <a:gd name="connsiteY6" fmla="*/ 2805763 h 2932554"/>
                  <a:gd name="connsiteX7" fmla="*/ 169465 w 1503759"/>
                  <a:gd name="connsiteY7" fmla="*/ 2570629 h 2932554"/>
                  <a:gd name="connsiteX8" fmla="*/ 167084 w 1503759"/>
                  <a:gd name="connsiteY8" fmla="*/ 2138329 h 2932554"/>
                  <a:gd name="connsiteX9" fmla="*/ 93265 w 1503759"/>
                  <a:gd name="connsiteY9" fmla="*/ 2078009 h 2932554"/>
                  <a:gd name="connsiteX10" fmla="*/ 93266 w 1503759"/>
                  <a:gd name="connsiteY10" fmla="*/ 1663805 h 2932554"/>
                  <a:gd name="connsiteX11" fmla="*/ 167084 w 1503759"/>
                  <a:gd name="connsiteY11" fmla="*/ 1593430 h 2932554"/>
                  <a:gd name="connsiteX12" fmla="*/ 169464 w 1503759"/>
                  <a:gd name="connsiteY12" fmla="*/ 376469 h 2932554"/>
                  <a:gd name="connsiteX0" fmla="*/ 169464 w 1503759"/>
                  <a:gd name="connsiteY0" fmla="*/ 376469 h 2932554"/>
                  <a:gd name="connsiteX1" fmla="*/ 550465 w 1503759"/>
                  <a:gd name="connsiteY1" fmla="*/ 216102 h 2932554"/>
                  <a:gd name="connsiteX2" fmla="*/ 1426765 w 1503759"/>
                  <a:gd name="connsiteY2" fmla="*/ 80610 h 2932554"/>
                  <a:gd name="connsiteX3" fmla="*/ 1502965 w 1503759"/>
                  <a:gd name="connsiteY3" fmla="*/ 132469 h 2932554"/>
                  <a:gd name="connsiteX4" fmla="*/ 1502965 w 1503759"/>
                  <a:gd name="connsiteY4" fmla="*/ 2873974 h 2932554"/>
                  <a:gd name="connsiteX5" fmla="*/ 1426765 w 1503759"/>
                  <a:gd name="connsiteY5" fmla="*/ 2928585 h 2932554"/>
                  <a:gd name="connsiteX6" fmla="*/ 383777 w 1503759"/>
                  <a:gd name="connsiteY6" fmla="*/ 2805763 h 2932554"/>
                  <a:gd name="connsiteX7" fmla="*/ 169465 w 1503759"/>
                  <a:gd name="connsiteY7" fmla="*/ 2570629 h 2932554"/>
                  <a:gd name="connsiteX8" fmla="*/ 167084 w 1503759"/>
                  <a:gd name="connsiteY8" fmla="*/ 2138329 h 2932554"/>
                  <a:gd name="connsiteX9" fmla="*/ 93265 w 1503759"/>
                  <a:gd name="connsiteY9" fmla="*/ 2078009 h 2932554"/>
                  <a:gd name="connsiteX10" fmla="*/ 93266 w 1503759"/>
                  <a:gd name="connsiteY10" fmla="*/ 1663805 h 2932554"/>
                  <a:gd name="connsiteX11" fmla="*/ 167084 w 1503759"/>
                  <a:gd name="connsiteY11" fmla="*/ 1593430 h 2932554"/>
                  <a:gd name="connsiteX12" fmla="*/ 169464 w 1503759"/>
                  <a:gd name="connsiteY12" fmla="*/ 376469 h 2932554"/>
                  <a:gd name="connsiteX0" fmla="*/ 169464 w 1503759"/>
                  <a:gd name="connsiteY0" fmla="*/ 376469 h 2932554"/>
                  <a:gd name="connsiteX1" fmla="*/ 550465 w 1503759"/>
                  <a:gd name="connsiteY1" fmla="*/ 216102 h 2932554"/>
                  <a:gd name="connsiteX2" fmla="*/ 1426765 w 1503759"/>
                  <a:gd name="connsiteY2" fmla="*/ 80610 h 2932554"/>
                  <a:gd name="connsiteX3" fmla="*/ 1502965 w 1503759"/>
                  <a:gd name="connsiteY3" fmla="*/ 132469 h 2932554"/>
                  <a:gd name="connsiteX4" fmla="*/ 1502965 w 1503759"/>
                  <a:gd name="connsiteY4" fmla="*/ 2873974 h 2932554"/>
                  <a:gd name="connsiteX5" fmla="*/ 1426765 w 1503759"/>
                  <a:gd name="connsiteY5" fmla="*/ 2928585 h 2932554"/>
                  <a:gd name="connsiteX6" fmla="*/ 383777 w 1503759"/>
                  <a:gd name="connsiteY6" fmla="*/ 2805763 h 2932554"/>
                  <a:gd name="connsiteX7" fmla="*/ 169465 w 1503759"/>
                  <a:gd name="connsiteY7" fmla="*/ 2570629 h 2932554"/>
                  <a:gd name="connsiteX8" fmla="*/ 167084 w 1503759"/>
                  <a:gd name="connsiteY8" fmla="*/ 2138329 h 2932554"/>
                  <a:gd name="connsiteX9" fmla="*/ 93265 w 1503759"/>
                  <a:gd name="connsiteY9" fmla="*/ 2078009 h 2932554"/>
                  <a:gd name="connsiteX10" fmla="*/ 93266 w 1503759"/>
                  <a:gd name="connsiteY10" fmla="*/ 1663805 h 2932554"/>
                  <a:gd name="connsiteX11" fmla="*/ 167084 w 1503759"/>
                  <a:gd name="connsiteY11" fmla="*/ 1593430 h 2932554"/>
                  <a:gd name="connsiteX12" fmla="*/ 169464 w 1503759"/>
                  <a:gd name="connsiteY12" fmla="*/ 376469 h 2932554"/>
                  <a:gd name="connsiteX0" fmla="*/ 169464 w 1503759"/>
                  <a:gd name="connsiteY0" fmla="*/ 376469 h 2932554"/>
                  <a:gd name="connsiteX1" fmla="*/ 550465 w 1503759"/>
                  <a:gd name="connsiteY1" fmla="*/ 216102 h 2932554"/>
                  <a:gd name="connsiteX2" fmla="*/ 1426765 w 1503759"/>
                  <a:gd name="connsiteY2" fmla="*/ 80610 h 2932554"/>
                  <a:gd name="connsiteX3" fmla="*/ 1502965 w 1503759"/>
                  <a:gd name="connsiteY3" fmla="*/ 132469 h 2932554"/>
                  <a:gd name="connsiteX4" fmla="*/ 1502965 w 1503759"/>
                  <a:gd name="connsiteY4" fmla="*/ 2873974 h 2932554"/>
                  <a:gd name="connsiteX5" fmla="*/ 1426765 w 1503759"/>
                  <a:gd name="connsiteY5" fmla="*/ 2928585 h 2932554"/>
                  <a:gd name="connsiteX6" fmla="*/ 383777 w 1503759"/>
                  <a:gd name="connsiteY6" fmla="*/ 2805763 h 2932554"/>
                  <a:gd name="connsiteX7" fmla="*/ 169465 w 1503759"/>
                  <a:gd name="connsiteY7" fmla="*/ 2570629 h 2932554"/>
                  <a:gd name="connsiteX8" fmla="*/ 167084 w 1503759"/>
                  <a:gd name="connsiteY8" fmla="*/ 2138329 h 2932554"/>
                  <a:gd name="connsiteX9" fmla="*/ 93265 w 1503759"/>
                  <a:gd name="connsiteY9" fmla="*/ 2078009 h 2932554"/>
                  <a:gd name="connsiteX10" fmla="*/ 93266 w 1503759"/>
                  <a:gd name="connsiteY10" fmla="*/ 1663805 h 2932554"/>
                  <a:gd name="connsiteX11" fmla="*/ 167084 w 1503759"/>
                  <a:gd name="connsiteY11" fmla="*/ 1593430 h 2932554"/>
                  <a:gd name="connsiteX12" fmla="*/ 169464 w 1503759"/>
                  <a:gd name="connsiteY12" fmla="*/ 376469 h 2932554"/>
                  <a:gd name="connsiteX0" fmla="*/ 169464 w 1503759"/>
                  <a:gd name="connsiteY0" fmla="*/ 376469 h 2932554"/>
                  <a:gd name="connsiteX1" fmla="*/ 550465 w 1503759"/>
                  <a:gd name="connsiteY1" fmla="*/ 216102 h 2932554"/>
                  <a:gd name="connsiteX2" fmla="*/ 1426765 w 1503759"/>
                  <a:gd name="connsiteY2" fmla="*/ 80610 h 2932554"/>
                  <a:gd name="connsiteX3" fmla="*/ 1502965 w 1503759"/>
                  <a:gd name="connsiteY3" fmla="*/ 132469 h 2932554"/>
                  <a:gd name="connsiteX4" fmla="*/ 1502965 w 1503759"/>
                  <a:gd name="connsiteY4" fmla="*/ 2873974 h 2932554"/>
                  <a:gd name="connsiteX5" fmla="*/ 1426765 w 1503759"/>
                  <a:gd name="connsiteY5" fmla="*/ 2928585 h 2932554"/>
                  <a:gd name="connsiteX6" fmla="*/ 383777 w 1503759"/>
                  <a:gd name="connsiteY6" fmla="*/ 2805763 h 2932554"/>
                  <a:gd name="connsiteX7" fmla="*/ 169465 w 1503759"/>
                  <a:gd name="connsiteY7" fmla="*/ 2570629 h 2932554"/>
                  <a:gd name="connsiteX8" fmla="*/ 167084 w 1503759"/>
                  <a:gd name="connsiteY8" fmla="*/ 2138329 h 2932554"/>
                  <a:gd name="connsiteX9" fmla="*/ 93265 w 1503759"/>
                  <a:gd name="connsiteY9" fmla="*/ 2078009 h 2932554"/>
                  <a:gd name="connsiteX10" fmla="*/ 93266 w 1503759"/>
                  <a:gd name="connsiteY10" fmla="*/ 1663805 h 2932554"/>
                  <a:gd name="connsiteX11" fmla="*/ 167084 w 1503759"/>
                  <a:gd name="connsiteY11" fmla="*/ 1593430 h 2932554"/>
                  <a:gd name="connsiteX12" fmla="*/ 169464 w 1503759"/>
                  <a:gd name="connsiteY12" fmla="*/ 376469 h 2932554"/>
                  <a:gd name="connsiteX0" fmla="*/ 169464 w 1503759"/>
                  <a:gd name="connsiteY0" fmla="*/ 376469 h 2932554"/>
                  <a:gd name="connsiteX1" fmla="*/ 550465 w 1503759"/>
                  <a:gd name="connsiteY1" fmla="*/ 216102 h 2932554"/>
                  <a:gd name="connsiteX2" fmla="*/ 1426765 w 1503759"/>
                  <a:gd name="connsiteY2" fmla="*/ 80610 h 2932554"/>
                  <a:gd name="connsiteX3" fmla="*/ 1502965 w 1503759"/>
                  <a:gd name="connsiteY3" fmla="*/ 132469 h 2932554"/>
                  <a:gd name="connsiteX4" fmla="*/ 1502965 w 1503759"/>
                  <a:gd name="connsiteY4" fmla="*/ 2873974 h 2932554"/>
                  <a:gd name="connsiteX5" fmla="*/ 1426765 w 1503759"/>
                  <a:gd name="connsiteY5" fmla="*/ 2928585 h 2932554"/>
                  <a:gd name="connsiteX6" fmla="*/ 383777 w 1503759"/>
                  <a:gd name="connsiteY6" fmla="*/ 2805763 h 2932554"/>
                  <a:gd name="connsiteX7" fmla="*/ 169465 w 1503759"/>
                  <a:gd name="connsiteY7" fmla="*/ 2570629 h 2932554"/>
                  <a:gd name="connsiteX8" fmla="*/ 167084 w 1503759"/>
                  <a:gd name="connsiteY8" fmla="*/ 2138329 h 2932554"/>
                  <a:gd name="connsiteX9" fmla="*/ 93265 w 1503759"/>
                  <a:gd name="connsiteY9" fmla="*/ 2078009 h 2932554"/>
                  <a:gd name="connsiteX10" fmla="*/ 93266 w 1503759"/>
                  <a:gd name="connsiteY10" fmla="*/ 1663805 h 2932554"/>
                  <a:gd name="connsiteX11" fmla="*/ 167084 w 1503759"/>
                  <a:gd name="connsiteY11" fmla="*/ 1593430 h 2932554"/>
                  <a:gd name="connsiteX12" fmla="*/ 169464 w 1503759"/>
                  <a:gd name="connsiteY12" fmla="*/ 376469 h 2932554"/>
                  <a:gd name="connsiteX0" fmla="*/ 169464 w 1503759"/>
                  <a:gd name="connsiteY0" fmla="*/ 376469 h 2932554"/>
                  <a:gd name="connsiteX1" fmla="*/ 550465 w 1503759"/>
                  <a:gd name="connsiteY1" fmla="*/ 216102 h 2932554"/>
                  <a:gd name="connsiteX2" fmla="*/ 1426765 w 1503759"/>
                  <a:gd name="connsiteY2" fmla="*/ 80610 h 2932554"/>
                  <a:gd name="connsiteX3" fmla="*/ 1502965 w 1503759"/>
                  <a:gd name="connsiteY3" fmla="*/ 132469 h 2932554"/>
                  <a:gd name="connsiteX4" fmla="*/ 1502965 w 1503759"/>
                  <a:gd name="connsiteY4" fmla="*/ 2873974 h 2932554"/>
                  <a:gd name="connsiteX5" fmla="*/ 1426765 w 1503759"/>
                  <a:gd name="connsiteY5" fmla="*/ 2928585 h 2932554"/>
                  <a:gd name="connsiteX6" fmla="*/ 383777 w 1503759"/>
                  <a:gd name="connsiteY6" fmla="*/ 2805763 h 2932554"/>
                  <a:gd name="connsiteX7" fmla="*/ 169465 w 1503759"/>
                  <a:gd name="connsiteY7" fmla="*/ 2570629 h 2932554"/>
                  <a:gd name="connsiteX8" fmla="*/ 167084 w 1503759"/>
                  <a:gd name="connsiteY8" fmla="*/ 2138329 h 2932554"/>
                  <a:gd name="connsiteX9" fmla="*/ 93265 w 1503759"/>
                  <a:gd name="connsiteY9" fmla="*/ 2078009 h 2932554"/>
                  <a:gd name="connsiteX10" fmla="*/ 93266 w 1503759"/>
                  <a:gd name="connsiteY10" fmla="*/ 1663805 h 2932554"/>
                  <a:gd name="connsiteX11" fmla="*/ 167084 w 1503759"/>
                  <a:gd name="connsiteY11" fmla="*/ 1593430 h 2932554"/>
                  <a:gd name="connsiteX12" fmla="*/ 169464 w 1503759"/>
                  <a:gd name="connsiteY12" fmla="*/ 376469 h 2932554"/>
                  <a:gd name="connsiteX0" fmla="*/ 169464 w 1503759"/>
                  <a:gd name="connsiteY0" fmla="*/ 376469 h 2932554"/>
                  <a:gd name="connsiteX1" fmla="*/ 550465 w 1503759"/>
                  <a:gd name="connsiteY1" fmla="*/ 216102 h 2932554"/>
                  <a:gd name="connsiteX2" fmla="*/ 1426765 w 1503759"/>
                  <a:gd name="connsiteY2" fmla="*/ 80610 h 2932554"/>
                  <a:gd name="connsiteX3" fmla="*/ 1502965 w 1503759"/>
                  <a:gd name="connsiteY3" fmla="*/ 132469 h 2932554"/>
                  <a:gd name="connsiteX4" fmla="*/ 1502965 w 1503759"/>
                  <a:gd name="connsiteY4" fmla="*/ 2873974 h 2932554"/>
                  <a:gd name="connsiteX5" fmla="*/ 1426765 w 1503759"/>
                  <a:gd name="connsiteY5" fmla="*/ 2928585 h 2932554"/>
                  <a:gd name="connsiteX6" fmla="*/ 383777 w 1503759"/>
                  <a:gd name="connsiteY6" fmla="*/ 2805763 h 2932554"/>
                  <a:gd name="connsiteX7" fmla="*/ 169465 w 1503759"/>
                  <a:gd name="connsiteY7" fmla="*/ 2570629 h 2932554"/>
                  <a:gd name="connsiteX8" fmla="*/ 167084 w 1503759"/>
                  <a:gd name="connsiteY8" fmla="*/ 2138329 h 2932554"/>
                  <a:gd name="connsiteX9" fmla="*/ 93265 w 1503759"/>
                  <a:gd name="connsiteY9" fmla="*/ 2078009 h 2932554"/>
                  <a:gd name="connsiteX10" fmla="*/ 93266 w 1503759"/>
                  <a:gd name="connsiteY10" fmla="*/ 1663805 h 2932554"/>
                  <a:gd name="connsiteX11" fmla="*/ 167084 w 1503759"/>
                  <a:gd name="connsiteY11" fmla="*/ 1593430 h 2932554"/>
                  <a:gd name="connsiteX12" fmla="*/ 169464 w 1503759"/>
                  <a:gd name="connsiteY12" fmla="*/ 376469 h 2932554"/>
                  <a:gd name="connsiteX0" fmla="*/ 169464 w 1503759"/>
                  <a:gd name="connsiteY0" fmla="*/ 376469 h 2932554"/>
                  <a:gd name="connsiteX1" fmla="*/ 550465 w 1503759"/>
                  <a:gd name="connsiteY1" fmla="*/ 216102 h 2932554"/>
                  <a:gd name="connsiteX2" fmla="*/ 1426765 w 1503759"/>
                  <a:gd name="connsiteY2" fmla="*/ 80610 h 2932554"/>
                  <a:gd name="connsiteX3" fmla="*/ 1502965 w 1503759"/>
                  <a:gd name="connsiteY3" fmla="*/ 132469 h 2932554"/>
                  <a:gd name="connsiteX4" fmla="*/ 1502965 w 1503759"/>
                  <a:gd name="connsiteY4" fmla="*/ 2873974 h 2932554"/>
                  <a:gd name="connsiteX5" fmla="*/ 1426765 w 1503759"/>
                  <a:gd name="connsiteY5" fmla="*/ 2928585 h 2932554"/>
                  <a:gd name="connsiteX6" fmla="*/ 383777 w 1503759"/>
                  <a:gd name="connsiteY6" fmla="*/ 2805763 h 2932554"/>
                  <a:gd name="connsiteX7" fmla="*/ 167084 w 1503759"/>
                  <a:gd name="connsiteY7" fmla="*/ 2540469 h 2932554"/>
                  <a:gd name="connsiteX8" fmla="*/ 167084 w 1503759"/>
                  <a:gd name="connsiteY8" fmla="*/ 2138329 h 2932554"/>
                  <a:gd name="connsiteX9" fmla="*/ 93265 w 1503759"/>
                  <a:gd name="connsiteY9" fmla="*/ 2078009 h 2932554"/>
                  <a:gd name="connsiteX10" fmla="*/ 93266 w 1503759"/>
                  <a:gd name="connsiteY10" fmla="*/ 1663805 h 2932554"/>
                  <a:gd name="connsiteX11" fmla="*/ 167084 w 1503759"/>
                  <a:gd name="connsiteY11" fmla="*/ 1593430 h 2932554"/>
                  <a:gd name="connsiteX12" fmla="*/ 169464 w 1503759"/>
                  <a:gd name="connsiteY12" fmla="*/ 376469 h 2932554"/>
                  <a:gd name="connsiteX0" fmla="*/ 169464 w 1503759"/>
                  <a:gd name="connsiteY0" fmla="*/ 376469 h 2932554"/>
                  <a:gd name="connsiteX1" fmla="*/ 550465 w 1503759"/>
                  <a:gd name="connsiteY1" fmla="*/ 216102 h 2932554"/>
                  <a:gd name="connsiteX2" fmla="*/ 1426765 w 1503759"/>
                  <a:gd name="connsiteY2" fmla="*/ 80610 h 2932554"/>
                  <a:gd name="connsiteX3" fmla="*/ 1502965 w 1503759"/>
                  <a:gd name="connsiteY3" fmla="*/ 132469 h 2932554"/>
                  <a:gd name="connsiteX4" fmla="*/ 1502965 w 1503759"/>
                  <a:gd name="connsiteY4" fmla="*/ 2873974 h 2932554"/>
                  <a:gd name="connsiteX5" fmla="*/ 1426765 w 1503759"/>
                  <a:gd name="connsiteY5" fmla="*/ 2928585 h 2932554"/>
                  <a:gd name="connsiteX6" fmla="*/ 383777 w 1503759"/>
                  <a:gd name="connsiteY6" fmla="*/ 2805763 h 2932554"/>
                  <a:gd name="connsiteX7" fmla="*/ 167084 w 1503759"/>
                  <a:gd name="connsiteY7" fmla="*/ 2540469 h 2932554"/>
                  <a:gd name="connsiteX8" fmla="*/ 167084 w 1503759"/>
                  <a:gd name="connsiteY8" fmla="*/ 2138329 h 2932554"/>
                  <a:gd name="connsiteX9" fmla="*/ 93265 w 1503759"/>
                  <a:gd name="connsiteY9" fmla="*/ 2078009 h 2932554"/>
                  <a:gd name="connsiteX10" fmla="*/ 93266 w 1503759"/>
                  <a:gd name="connsiteY10" fmla="*/ 1663805 h 2932554"/>
                  <a:gd name="connsiteX11" fmla="*/ 167084 w 1503759"/>
                  <a:gd name="connsiteY11" fmla="*/ 1593430 h 2932554"/>
                  <a:gd name="connsiteX12" fmla="*/ 169464 w 1503759"/>
                  <a:gd name="connsiteY12" fmla="*/ 376469 h 2932554"/>
                  <a:gd name="connsiteX0" fmla="*/ 169464 w 1503759"/>
                  <a:gd name="connsiteY0" fmla="*/ 376469 h 2932554"/>
                  <a:gd name="connsiteX1" fmla="*/ 550465 w 1503759"/>
                  <a:gd name="connsiteY1" fmla="*/ 216102 h 2932554"/>
                  <a:gd name="connsiteX2" fmla="*/ 1426765 w 1503759"/>
                  <a:gd name="connsiteY2" fmla="*/ 80610 h 2932554"/>
                  <a:gd name="connsiteX3" fmla="*/ 1502965 w 1503759"/>
                  <a:gd name="connsiteY3" fmla="*/ 132469 h 2932554"/>
                  <a:gd name="connsiteX4" fmla="*/ 1502965 w 1503759"/>
                  <a:gd name="connsiteY4" fmla="*/ 2873974 h 2932554"/>
                  <a:gd name="connsiteX5" fmla="*/ 1426765 w 1503759"/>
                  <a:gd name="connsiteY5" fmla="*/ 2928585 h 2932554"/>
                  <a:gd name="connsiteX6" fmla="*/ 417114 w 1503759"/>
                  <a:gd name="connsiteY6" fmla="*/ 2809784 h 2932554"/>
                  <a:gd name="connsiteX7" fmla="*/ 167084 w 1503759"/>
                  <a:gd name="connsiteY7" fmla="*/ 2540469 h 2932554"/>
                  <a:gd name="connsiteX8" fmla="*/ 167084 w 1503759"/>
                  <a:gd name="connsiteY8" fmla="*/ 2138329 h 2932554"/>
                  <a:gd name="connsiteX9" fmla="*/ 93265 w 1503759"/>
                  <a:gd name="connsiteY9" fmla="*/ 2078009 h 2932554"/>
                  <a:gd name="connsiteX10" fmla="*/ 93266 w 1503759"/>
                  <a:gd name="connsiteY10" fmla="*/ 1663805 h 2932554"/>
                  <a:gd name="connsiteX11" fmla="*/ 167084 w 1503759"/>
                  <a:gd name="connsiteY11" fmla="*/ 1593430 h 2932554"/>
                  <a:gd name="connsiteX12" fmla="*/ 169464 w 1503759"/>
                  <a:gd name="connsiteY12" fmla="*/ 376469 h 2932554"/>
                  <a:gd name="connsiteX0" fmla="*/ 169464 w 1503759"/>
                  <a:gd name="connsiteY0" fmla="*/ 376469 h 2932554"/>
                  <a:gd name="connsiteX1" fmla="*/ 550465 w 1503759"/>
                  <a:gd name="connsiteY1" fmla="*/ 216102 h 2932554"/>
                  <a:gd name="connsiteX2" fmla="*/ 1426765 w 1503759"/>
                  <a:gd name="connsiteY2" fmla="*/ 80610 h 2932554"/>
                  <a:gd name="connsiteX3" fmla="*/ 1502965 w 1503759"/>
                  <a:gd name="connsiteY3" fmla="*/ 132469 h 2932554"/>
                  <a:gd name="connsiteX4" fmla="*/ 1502965 w 1503759"/>
                  <a:gd name="connsiteY4" fmla="*/ 2873974 h 2932554"/>
                  <a:gd name="connsiteX5" fmla="*/ 1426765 w 1503759"/>
                  <a:gd name="connsiteY5" fmla="*/ 2928585 h 2932554"/>
                  <a:gd name="connsiteX6" fmla="*/ 417114 w 1503759"/>
                  <a:gd name="connsiteY6" fmla="*/ 2809784 h 2932554"/>
                  <a:gd name="connsiteX7" fmla="*/ 243284 w 1503759"/>
                  <a:gd name="connsiteY7" fmla="*/ 2838052 h 2932554"/>
                  <a:gd name="connsiteX8" fmla="*/ 167084 w 1503759"/>
                  <a:gd name="connsiteY8" fmla="*/ 2540469 h 2932554"/>
                  <a:gd name="connsiteX9" fmla="*/ 167084 w 1503759"/>
                  <a:gd name="connsiteY9" fmla="*/ 2138329 h 2932554"/>
                  <a:gd name="connsiteX10" fmla="*/ 93265 w 1503759"/>
                  <a:gd name="connsiteY10" fmla="*/ 2078009 h 2932554"/>
                  <a:gd name="connsiteX11" fmla="*/ 93266 w 1503759"/>
                  <a:gd name="connsiteY11" fmla="*/ 1663805 h 2932554"/>
                  <a:gd name="connsiteX12" fmla="*/ 167084 w 1503759"/>
                  <a:gd name="connsiteY12" fmla="*/ 1593430 h 2932554"/>
                  <a:gd name="connsiteX13" fmla="*/ 169464 w 1503759"/>
                  <a:gd name="connsiteY13" fmla="*/ 376469 h 2932554"/>
                  <a:gd name="connsiteX0" fmla="*/ 169464 w 1503759"/>
                  <a:gd name="connsiteY0" fmla="*/ 376469 h 2932554"/>
                  <a:gd name="connsiteX1" fmla="*/ 550465 w 1503759"/>
                  <a:gd name="connsiteY1" fmla="*/ 216102 h 2932554"/>
                  <a:gd name="connsiteX2" fmla="*/ 1426765 w 1503759"/>
                  <a:gd name="connsiteY2" fmla="*/ 80610 h 2932554"/>
                  <a:gd name="connsiteX3" fmla="*/ 1502965 w 1503759"/>
                  <a:gd name="connsiteY3" fmla="*/ 132469 h 2932554"/>
                  <a:gd name="connsiteX4" fmla="*/ 1502965 w 1503759"/>
                  <a:gd name="connsiteY4" fmla="*/ 2873974 h 2932554"/>
                  <a:gd name="connsiteX5" fmla="*/ 1426765 w 1503759"/>
                  <a:gd name="connsiteY5" fmla="*/ 2928585 h 2932554"/>
                  <a:gd name="connsiteX6" fmla="*/ 417114 w 1503759"/>
                  <a:gd name="connsiteY6" fmla="*/ 2809784 h 2932554"/>
                  <a:gd name="connsiteX7" fmla="*/ 243284 w 1503759"/>
                  <a:gd name="connsiteY7" fmla="*/ 2838052 h 2932554"/>
                  <a:gd name="connsiteX8" fmla="*/ 107553 w 1503759"/>
                  <a:gd name="connsiteY8" fmla="*/ 2711378 h 2932554"/>
                  <a:gd name="connsiteX9" fmla="*/ 167084 w 1503759"/>
                  <a:gd name="connsiteY9" fmla="*/ 2540469 h 2932554"/>
                  <a:gd name="connsiteX10" fmla="*/ 167084 w 1503759"/>
                  <a:gd name="connsiteY10" fmla="*/ 2138329 h 2932554"/>
                  <a:gd name="connsiteX11" fmla="*/ 93265 w 1503759"/>
                  <a:gd name="connsiteY11" fmla="*/ 2078009 h 2932554"/>
                  <a:gd name="connsiteX12" fmla="*/ 93266 w 1503759"/>
                  <a:gd name="connsiteY12" fmla="*/ 1663805 h 2932554"/>
                  <a:gd name="connsiteX13" fmla="*/ 167084 w 1503759"/>
                  <a:gd name="connsiteY13" fmla="*/ 1593430 h 2932554"/>
                  <a:gd name="connsiteX14" fmla="*/ 169464 w 1503759"/>
                  <a:gd name="connsiteY14" fmla="*/ 376469 h 2932554"/>
                  <a:gd name="connsiteX0" fmla="*/ 169464 w 1503759"/>
                  <a:gd name="connsiteY0" fmla="*/ 376469 h 2932554"/>
                  <a:gd name="connsiteX1" fmla="*/ 550465 w 1503759"/>
                  <a:gd name="connsiteY1" fmla="*/ 216102 h 2932554"/>
                  <a:gd name="connsiteX2" fmla="*/ 1426765 w 1503759"/>
                  <a:gd name="connsiteY2" fmla="*/ 80610 h 2932554"/>
                  <a:gd name="connsiteX3" fmla="*/ 1502965 w 1503759"/>
                  <a:gd name="connsiteY3" fmla="*/ 132469 h 2932554"/>
                  <a:gd name="connsiteX4" fmla="*/ 1502965 w 1503759"/>
                  <a:gd name="connsiteY4" fmla="*/ 2873974 h 2932554"/>
                  <a:gd name="connsiteX5" fmla="*/ 1426765 w 1503759"/>
                  <a:gd name="connsiteY5" fmla="*/ 2928585 h 2932554"/>
                  <a:gd name="connsiteX6" fmla="*/ 417114 w 1503759"/>
                  <a:gd name="connsiteY6" fmla="*/ 2809784 h 2932554"/>
                  <a:gd name="connsiteX7" fmla="*/ 243284 w 1503759"/>
                  <a:gd name="connsiteY7" fmla="*/ 2838052 h 2932554"/>
                  <a:gd name="connsiteX8" fmla="*/ 107553 w 1503759"/>
                  <a:gd name="connsiteY8" fmla="*/ 2711378 h 2932554"/>
                  <a:gd name="connsiteX9" fmla="*/ 167084 w 1503759"/>
                  <a:gd name="connsiteY9" fmla="*/ 2540469 h 2932554"/>
                  <a:gd name="connsiteX10" fmla="*/ 167084 w 1503759"/>
                  <a:gd name="connsiteY10" fmla="*/ 2138329 h 2932554"/>
                  <a:gd name="connsiteX11" fmla="*/ 93265 w 1503759"/>
                  <a:gd name="connsiteY11" fmla="*/ 2078009 h 2932554"/>
                  <a:gd name="connsiteX12" fmla="*/ 93266 w 1503759"/>
                  <a:gd name="connsiteY12" fmla="*/ 1663805 h 2932554"/>
                  <a:gd name="connsiteX13" fmla="*/ 167084 w 1503759"/>
                  <a:gd name="connsiteY13" fmla="*/ 1593430 h 2932554"/>
                  <a:gd name="connsiteX14" fmla="*/ 169464 w 1503759"/>
                  <a:gd name="connsiteY14" fmla="*/ 376469 h 2932554"/>
                  <a:gd name="connsiteX0" fmla="*/ 169464 w 1503759"/>
                  <a:gd name="connsiteY0" fmla="*/ 376469 h 2932554"/>
                  <a:gd name="connsiteX1" fmla="*/ 550465 w 1503759"/>
                  <a:gd name="connsiteY1" fmla="*/ 216102 h 2932554"/>
                  <a:gd name="connsiteX2" fmla="*/ 1426765 w 1503759"/>
                  <a:gd name="connsiteY2" fmla="*/ 80610 h 2932554"/>
                  <a:gd name="connsiteX3" fmla="*/ 1502965 w 1503759"/>
                  <a:gd name="connsiteY3" fmla="*/ 132469 h 2932554"/>
                  <a:gd name="connsiteX4" fmla="*/ 1502965 w 1503759"/>
                  <a:gd name="connsiteY4" fmla="*/ 2873974 h 2932554"/>
                  <a:gd name="connsiteX5" fmla="*/ 1426765 w 1503759"/>
                  <a:gd name="connsiteY5" fmla="*/ 2928585 h 2932554"/>
                  <a:gd name="connsiteX6" fmla="*/ 417114 w 1503759"/>
                  <a:gd name="connsiteY6" fmla="*/ 2809784 h 2932554"/>
                  <a:gd name="connsiteX7" fmla="*/ 243284 w 1503759"/>
                  <a:gd name="connsiteY7" fmla="*/ 2838052 h 2932554"/>
                  <a:gd name="connsiteX8" fmla="*/ 107553 w 1503759"/>
                  <a:gd name="connsiteY8" fmla="*/ 2711378 h 2932554"/>
                  <a:gd name="connsiteX9" fmla="*/ 167084 w 1503759"/>
                  <a:gd name="connsiteY9" fmla="*/ 2540469 h 2932554"/>
                  <a:gd name="connsiteX10" fmla="*/ 167084 w 1503759"/>
                  <a:gd name="connsiteY10" fmla="*/ 2138329 h 2932554"/>
                  <a:gd name="connsiteX11" fmla="*/ 93265 w 1503759"/>
                  <a:gd name="connsiteY11" fmla="*/ 2078009 h 2932554"/>
                  <a:gd name="connsiteX12" fmla="*/ 93266 w 1503759"/>
                  <a:gd name="connsiteY12" fmla="*/ 1663805 h 2932554"/>
                  <a:gd name="connsiteX13" fmla="*/ 167084 w 1503759"/>
                  <a:gd name="connsiteY13" fmla="*/ 1593430 h 2932554"/>
                  <a:gd name="connsiteX14" fmla="*/ 169464 w 1503759"/>
                  <a:gd name="connsiteY14" fmla="*/ 376469 h 2932554"/>
                  <a:gd name="connsiteX0" fmla="*/ 169464 w 1503759"/>
                  <a:gd name="connsiteY0" fmla="*/ 376469 h 2932554"/>
                  <a:gd name="connsiteX1" fmla="*/ 550465 w 1503759"/>
                  <a:gd name="connsiteY1" fmla="*/ 216102 h 2932554"/>
                  <a:gd name="connsiteX2" fmla="*/ 1426765 w 1503759"/>
                  <a:gd name="connsiteY2" fmla="*/ 80610 h 2932554"/>
                  <a:gd name="connsiteX3" fmla="*/ 1502965 w 1503759"/>
                  <a:gd name="connsiteY3" fmla="*/ 132469 h 2932554"/>
                  <a:gd name="connsiteX4" fmla="*/ 1502965 w 1503759"/>
                  <a:gd name="connsiteY4" fmla="*/ 2873974 h 2932554"/>
                  <a:gd name="connsiteX5" fmla="*/ 1426765 w 1503759"/>
                  <a:gd name="connsiteY5" fmla="*/ 2928585 h 2932554"/>
                  <a:gd name="connsiteX6" fmla="*/ 417114 w 1503759"/>
                  <a:gd name="connsiteY6" fmla="*/ 2809784 h 2932554"/>
                  <a:gd name="connsiteX7" fmla="*/ 243284 w 1503759"/>
                  <a:gd name="connsiteY7" fmla="*/ 2838052 h 2932554"/>
                  <a:gd name="connsiteX8" fmla="*/ 107553 w 1503759"/>
                  <a:gd name="connsiteY8" fmla="*/ 2711378 h 2932554"/>
                  <a:gd name="connsiteX9" fmla="*/ 167084 w 1503759"/>
                  <a:gd name="connsiteY9" fmla="*/ 2540469 h 2932554"/>
                  <a:gd name="connsiteX10" fmla="*/ 167084 w 1503759"/>
                  <a:gd name="connsiteY10" fmla="*/ 2138329 h 2932554"/>
                  <a:gd name="connsiteX11" fmla="*/ 93265 w 1503759"/>
                  <a:gd name="connsiteY11" fmla="*/ 2078009 h 2932554"/>
                  <a:gd name="connsiteX12" fmla="*/ 93266 w 1503759"/>
                  <a:gd name="connsiteY12" fmla="*/ 1663805 h 2932554"/>
                  <a:gd name="connsiteX13" fmla="*/ 167084 w 1503759"/>
                  <a:gd name="connsiteY13" fmla="*/ 1593430 h 2932554"/>
                  <a:gd name="connsiteX14" fmla="*/ 169464 w 1503759"/>
                  <a:gd name="connsiteY14" fmla="*/ 376469 h 2932554"/>
                  <a:gd name="connsiteX0" fmla="*/ 169464 w 1503759"/>
                  <a:gd name="connsiteY0" fmla="*/ 376469 h 2932554"/>
                  <a:gd name="connsiteX1" fmla="*/ 550465 w 1503759"/>
                  <a:gd name="connsiteY1" fmla="*/ 216102 h 2932554"/>
                  <a:gd name="connsiteX2" fmla="*/ 1426765 w 1503759"/>
                  <a:gd name="connsiteY2" fmla="*/ 80610 h 2932554"/>
                  <a:gd name="connsiteX3" fmla="*/ 1502965 w 1503759"/>
                  <a:gd name="connsiteY3" fmla="*/ 132469 h 2932554"/>
                  <a:gd name="connsiteX4" fmla="*/ 1502965 w 1503759"/>
                  <a:gd name="connsiteY4" fmla="*/ 2873974 h 2932554"/>
                  <a:gd name="connsiteX5" fmla="*/ 1426765 w 1503759"/>
                  <a:gd name="connsiteY5" fmla="*/ 2928585 h 2932554"/>
                  <a:gd name="connsiteX6" fmla="*/ 417114 w 1503759"/>
                  <a:gd name="connsiteY6" fmla="*/ 2809784 h 2932554"/>
                  <a:gd name="connsiteX7" fmla="*/ 243284 w 1503759"/>
                  <a:gd name="connsiteY7" fmla="*/ 2838052 h 2932554"/>
                  <a:gd name="connsiteX8" fmla="*/ 107553 w 1503759"/>
                  <a:gd name="connsiteY8" fmla="*/ 2711378 h 2932554"/>
                  <a:gd name="connsiteX9" fmla="*/ 167084 w 1503759"/>
                  <a:gd name="connsiteY9" fmla="*/ 2540469 h 2932554"/>
                  <a:gd name="connsiteX10" fmla="*/ 167084 w 1503759"/>
                  <a:gd name="connsiteY10" fmla="*/ 2138329 h 2932554"/>
                  <a:gd name="connsiteX11" fmla="*/ 93265 w 1503759"/>
                  <a:gd name="connsiteY11" fmla="*/ 2078009 h 2932554"/>
                  <a:gd name="connsiteX12" fmla="*/ 93266 w 1503759"/>
                  <a:gd name="connsiteY12" fmla="*/ 1663805 h 2932554"/>
                  <a:gd name="connsiteX13" fmla="*/ 167084 w 1503759"/>
                  <a:gd name="connsiteY13" fmla="*/ 1593430 h 2932554"/>
                  <a:gd name="connsiteX14" fmla="*/ 169464 w 1503759"/>
                  <a:gd name="connsiteY14" fmla="*/ 376469 h 2932554"/>
                  <a:gd name="connsiteX0" fmla="*/ 169464 w 1503759"/>
                  <a:gd name="connsiteY0" fmla="*/ 376469 h 2932554"/>
                  <a:gd name="connsiteX1" fmla="*/ 550465 w 1503759"/>
                  <a:gd name="connsiteY1" fmla="*/ 216102 h 2932554"/>
                  <a:gd name="connsiteX2" fmla="*/ 1426765 w 1503759"/>
                  <a:gd name="connsiteY2" fmla="*/ 80610 h 2932554"/>
                  <a:gd name="connsiteX3" fmla="*/ 1502965 w 1503759"/>
                  <a:gd name="connsiteY3" fmla="*/ 132469 h 2932554"/>
                  <a:gd name="connsiteX4" fmla="*/ 1502965 w 1503759"/>
                  <a:gd name="connsiteY4" fmla="*/ 2873974 h 2932554"/>
                  <a:gd name="connsiteX5" fmla="*/ 1426765 w 1503759"/>
                  <a:gd name="connsiteY5" fmla="*/ 2928585 h 2932554"/>
                  <a:gd name="connsiteX6" fmla="*/ 417114 w 1503759"/>
                  <a:gd name="connsiteY6" fmla="*/ 2809784 h 2932554"/>
                  <a:gd name="connsiteX7" fmla="*/ 243284 w 1503759"/>
                  <a:gd name="connsiteY7" fmla="*/ 2838052 h 2932554"/>
                  <a:gd name="connsiteX8" fmla="*/ 107553 w 1503759"/>
                  <a:gd name="connsiteY8" fmla="*/ 2711378 h 2932554"/>
                  <a:gd name="connsiteX9" fmla="*/ 167084 w 1503759"/>
                  <a:gd name="connsiteY9" fmla="*/ 2540469 h 2932554"/>
                  <a:gd name="connsiteX10" fmla="*/ 167084 w 1503759"/>
                  <a:gd name="connsiteY10" fmla="*/ 2138329 h 2932554"/>
                  <a:gd name="connsiteX11" fmla="*/ 93265 w 1503759"/>
                  <a:gd name="connsiteY11" fmla="*/ 2078009 h 2932554"/>
                  <a:gd name="connsiteX12" fmla="*/ 93266 w 1503759"/>
                  <a:gd name="connsiteY12" fmla="*/ 1663805 h 2932554"/>
                  <a:gd name="connsiteX13" fmla="*/ 167084 w 1503759"/>
                  <a:gd name="connsiteY13" fmla="*/ 1593430 h 2932554"/>
                  <a:gd name="connsiteX14" fmla="*/ 169464 w 1503759"/>
                  <a:gd name="connsiteY14" fmla="*/ 376469 h 2932554"/>
                  <a:gd name="connsiteX0" fmla="*/ 169464 w 1503759"/>
                  <a:gd name="connsiteY0" fmla="*/ 376469 h 2932554"/>
                  <a:gd name="connsiteX1" fmla="*/ 550465 w 1503759"/>
                  <a:gd name="connsiteY1" fmla="*/ 216102 h 2932554"/>
                  <a:gd name="connsiteX2" fmla="*/ 1426765 w 1503759"/>
                  <a:gd name="connsiteY2" fmla="*/ 80610 h 2932554"/>
                  <a:gd name="connsiteX3" fmla="*/ 1502965 w 1503759"/>
                  <a:gd name="connsiteY3" fmla="*/ 132469 h 2932554"/>
                  <a:gd name="connsiteX4" fmla="*/ 1502965 w 1503759"/>
                  <a:gd name="connsiteY4" fmla="*/ 2873974 h 2932554"/>
                  <a:gd name="connsiteX5" fmla="*/ 1426765 w 1503759"/>
                  <a:gd name="connsiteY5" fmla="*/ 2928585 h 2932554"/>
                  <a:gd name="connsiteX6" fmla="*/ 417114 w 1503759"/>
                  <a:gd name="connsiteY6" fmla="*/ 2809784 h 2932554"/>
                  <a:gd name="connsiteX7" fmla="*/ 243284 w 1503759"/>
                  <a:gd name="connsiteY7" fmla="*/ 2838052 h 2932554"/>
                  <a:gd name="connsiteX8" fmla="*/ 107553 w 1503759"/>
                  <a:gd name="connsiteY8" fmla="*/ 2711378 h 2932554"/>
                  <a:gd name="connsiteX9" fmla="*/ 167084 w 1503759"/>
                  <a:gd name="connsiteY9" fmla="*/ 2540469 h 2932554"/>
                  <a:gd name="connsiteX10" fmla="*/ 167084 w 1503759"/>
                  <a:gd name="connsiteY10" fmla="*/ 2138329 h 2932554"/>
                  <a:gd name="connsiteX11" fmla="*/ 93265 w 1503759"/>
                  <a:gd name="connsiteY11" fmla="*/ 2078009 h 2932554"/>
                  <a:gd name="connsiteX12" fmla="*/ 93266 w 1503759"/>
                  <a:gd name="connsiteY12" fmla="*/ 1663805 h 2932554"/>
                  <a:gd name="connsiteX13" fmla="*/ 167084 w 1503759"/>
                  <a:gd name="connsiteY13" fmla="*/ 1593430 h 2932554"/>
                  <a:gd name="connsiteX14" fmla="*/ 169464 w 1503759"/>
                  <a:gd name="connsiteY14" fmla="*/ 376469 h 2932554"/>
                  <a:gd name="connsiteX0" fmla="*/ 169464 w 1503759"/>
                  <a:gd name="connsiteY0" fmla="*/ 376469 h 2932554"/>
                  <a:gd name="connsiteX1" fmla="*/ 550465 w 1503759"/>
                  <a:gd name="connsiteY1" fmla="*/ 216102 h 2932554"/>
                  <a:gd name="connsiteX2" fmla="*/ 1426765 w 1503759"/>
                  <a:gd name="connsiteY2" fmla="*/ 80610 h 2932554"/>
                  <a:gd name="connsiteX3" fmla="*/ 1502965 w 1503759"/>
                  <a:gd name="connsiteY3" fmla="*/ 132469 h 2932554"/>
                  <a:gd name="connsiteX4" fmla="*/ 1502965 w 1503759"/>
                  <a:gd name="connsiteY4" fmla="*/ 2873974 h 2932554"/>
                  <a:gd name="connsiteX5" fmla="*/ 1426765 w 1503759"/>
                  <a:gd name="connsiteY5" fmla="*/ 2928585 h 2932554"/>
                  <a:gd name="connsiteX6" fmla="*/ 417114 w 1503759"/>
                  <a:gd name="connsiteY6" fmla="*/ 2809784 h 2932554"/>
                  <a:gd name="connsiteX7" fmla="*/ 243284 w 1503759"/>
                  <a:gd name="connsiteY7" fmla="*/ 2838052 h 2932554"/>
                  <a:gd name="connsiteX8" fmla="*/ 107553 w 1503759"/>
                  <a:gd name="connsiteY8" fmla="*/ 2711378 h 2932554"/>
                  <a:gd name="connsiteX9" fmla="*/ 167084 w 1503759"/>
                  <a:gd name="connsiteY9" fmla="*/ 2540469 h 2932554"/>
                  <a:gd name="connsiteX10" fmla="*/ 167084 w 1503759"/>
                  <a:gd name="connsiteY10" fmla="*/ 2138329 h 2932554"/>
                  <a:gd name="connsiteX11" fmla="*/ 93265 w 1503759"/>
                  <a:gd name="connsiteY11" fmla="*/ 2078009 h 2932554"/>
                  <a:gd name="connsiteX12" fmla="*/ 93266 w 1503759"/>
                  <a:gd name="connsiteY12" fmla="*/ 1663805 h 2932554"/>
                  <a:gd name="connsiteX13" fmla="*/ 167084 w 1503759"/>
                  <a:gd name="connsiteY13" fmla="*/ 1593430 h 2932554"/>
                  <a:gd name="connsiteX14" fmla="*/ 169464 w 1503759"/>
                  <a:gd name="connsiteY14" fmla="*/ 376469 h 2932554"/>
                  <a:gd name="connsiteX0" fmla="*/ 169464 w 1503759"/>
                  <a:gd name="connsiteY0" fmla="*/ 376469 h 2932554"/>
                  <a:gd name="connsiteX1" fmla="*/ 550465 w 1503759"/>
                  <a:gd name="connsiteY1" fmla="*/ 216102 h 2932554"/>
                  <a:gd name="connsiteX2" fmla="*/ 1426765 w 1503759"/>
                  <a:gd name="connsiteY2" fmla="*/ 80610 h 2932554"/>
                  <a:gd name="connsiteX3" fmla="*/ 1502965 w 1503759"/>
                  <a:gd name="connsiteY3" fmla="*/ 132469 h 2932554"/>
                  <a:gd name="connsiteX4" fmla="*/ 1502965 w 1503759"/>
                  <a:gd name="connsiteY4" fmla="*/ 2873974 h 2932554"/>
                  <a:gd name="connsiteX5" fmla="*/ 1426765 w 1503759"/>
                  <a:gd name="connsiteY5" fmla="*/ 2928585 h 2932554"/>
                  <a:gd name="connsiteX6" fmla="*/ 417114 w 1503759"/>
                  <a:gd name="connsiteY6" fmla="*/ 2809784 h 2932554"/>
                  <a:gd name="connsiteX7" fmla="*/ 243284 w 1503759"/>
                  <a:gd name="connsiteY7" fmla="*/ 2838052 h 2932554"/>
                  <a:gd name="connsiteX8" fmla="*/ 107553 w 1503759"/>
                  <a:gd name="connsiteY8" fmla="*/ 2711378 h 2932554"/>
                  <a:gd name="connsiteX9" fmla="*/ 167084 w 1503759"/>
                  <a:gd name="connsiteY9" fmla="*/ 2540469 h 2932554"/>
                  <a:gd name="connsiteX10" fmla="*/ 167084 w 1503759"/>
                  <a:gd name="connsiteY10" fmla="*/ 2138329 h 2932554"/>
                  <a:gd name="connsiteX11" fmla="*/ 93265 w 1503759"/>
                  <a:gd name="connsiteY11" fmla="*/ 2078009 h 2932554"/>
                  <a:gd name="connsiteX12" fmla="*/ 93266 w 1503759"/>
                  <a:gd name="connsiteY12" fmla="*/ 1663805 h 2932554"/>
                  <a:gd name="connsiteX13" fmla="*/ 167084 w 1503759"/>
                  <a:gd name="connsiteY13" fmla="*/ 1593430 h 2932554"/>
                  <a:gd name="connsiteX14" fmla="*/ 169464 w 1503759"/>
                  <a:gd name="connsiteY14" fmla="*/ 376469 h 2932554"/>
                  <a:gd name="connsiteX0" fmla="*/ 169464 w 1503759"/>
                  <a:gd name="connsiteY0" fmla="*/ 376469 h 2932554"/>
                  <a:gd name="connsiteX1" fmla="*/ 550465 w 1503759"/>
                  <a:gd name="connsiteY1" fmla="*/ 216102 h 2932554"/>
                  <a:gd name="connsiteX2" fmla="*/ 1426765 w 1503759"/>
                  <a:gd name="connsiteY2" fmla="*/ 80610 h 2932554"/>
                  <a:gd name="connsiteX3" fmla="*/ 1502965 w 1503759"/>
                  <a:gd name="connsiteY3" fmla="*/ 132469 h 2932554"/>
                  <a:gd name="connsiteX4" fmla="*/ 1502965 w 1503759"/>
                  <a:gd name="connsiteY4" fmla="*/ 2873974 h 2932554"/>
                  <a:gd name="connsiteX5" fmla="*/ 1426765 w 1503759"/>
                  <a:gd name="connsiteY5" fmla="*/ 2928585 h 2932554"/>
                  <a:gd name="connsiteX6" fmla="*/ 417114 w 1503759"/>
                  <a:gd name="connsiteY6" fmla="*/ 2809784 h 2932554"/>
                  <a:gd name="connsiteX7" fmla="*/ 243284 w 1503759"/>
                  <a:gd name="connsiteY7" fmla="*/ 2838052 h 2932554"/>
                  <a:gd name="connsiteX8" fmla="*/ 109934 w 1503759"/>
                  <a:gd name="connsiteY8" fmla="*/ 2711378 h 2932554"/>
                  <a:gd name="connsiteX9" fmla="*/ 167084 w 1503759"/>
                  <a:gd name="connsiteY9" fmla="*/ 2540469 h 2932554"/>
                  <a:gd name="connsiteX10" fmla="*/ 167084 w 1503759"/>
                  <a:gd name="connsiteY10" fmla="*/ 2138329 h 2932554"/>
                  <a:gd name="connsiteX11" fmla="*/ 93265 w 1503759"/>
                  <a:gd name="connsiteY11" fmla="*/ 2078009 h 2932554"/>
                  <a:gd name="connsiteX12" fmla="*/ 93266 w 1503759"/>
                  <a:gd name="connsiteY12" fmla="*/ 1663805 h 2932554"/>
                  <a:gd name="connsiteX13" fmla="*/ 167084 w 1503759"/>
                  <a:gd name="connsiteY13" fmla="*/ 1593430 h 2932554"/>
                  <a:gd name="connsiteX14" fmla="*/ 169464 w 1503759"/>
                  <a:gd name="connsiteY14" fmla="*/ 376469 h 2932554"/>
                  <a:gd name="connsiteX0" fmla="*/ 169464 w 1503759"/>
                  <a:gd name="connsiteY0" fmla="*/ 376469 h 2932554"/>
                  <a:gd name="connsiteX1" fmla="*/ 550465 w 1503759"/>
                  <a:gd name="connsiteY1" fmla="*/ 216102 h 2932554"/>
                  <a:gd name="connsiteX2" fmla="*/ 1426765 w 1503759"/>
                  <a:gd name="connsiteY2" fmla="*/ 80610 h 2932554"/>
                  <a:gd name="connsiteX3" fmla="*/ 1502965 w 1503759"/>
                  <a:gd name="connsiteY3" fmla="*/ 132469 h 2932554"/>
                  <a:gd name="connsiteX4" fmla="*/ 1502965 w 1503759"/>
                  <a:gd name="connsiteY4" fmla="*/ 2873974 h 2932554"/>
                  <a:gd name="connsiteX5" fmla="*/ 1426765 w 1503759"/>
                  <a:gd name="connsiteY5" fmla="*/ 2928585 h 2932554"/>
                  <a:gd name="connsiteX6" fmla="*/ 417114 w 1503759"/>
                  <a:gd name="connsiteY6" fmla="*/ 2809784 h 2932554"/>
                  <a:gd name="connsiteX7" fmla="*/ 243284 w 1503759"/>
                  <a:gd name="connsiteY7" fmla="*/ 2838052 h 2932554"/>
                  <a:gd name="connsiteX8" fmla="*/ 109934 w 1503759"/>
                  <a:gd name="connsiteY8" fmla="*/ 2711378 h 2932554"/>
                  <a:gd name="connsiteX9" fmla="*/ 167084 w 1503759"/>
                  <a:gd name="connsiteY9" fmla="*/ 2540469 h 2932554"/>
                  <a:gd name="connsiteX10" fmla="*/ 167084 w 1503759"/>
                  <a:gd name="connsiteY10" fmla="*/ 2138329 h 2932554"/>
                  <a:gd name="connsiteX11" fmla="*/ 93265 w 1503759"/>
                  <a:gd name="connsiteY11" fmla="*/ 2078009 h 2932554"/>
                  <a:gd name="connsiteX12" fmla="*/ 93266 w 1503759"/>
                  <a:gd name="connsiteY12" fmla="*/ 1663805 h 2932554"/>
                  <a:gd name="connsiteX13" fmla="*/ 167084 w 1503759"/>
                  <a:gd name="connsiteY13" fmla="*/ 1593430 h 2932554"/>
                  <a:gd name="connsiteX14" fmla="*/ 169464 w 1503759"/>
                  <a:gd name="connsiteY14" fmla="*/ 376469 h 2932554"/>
                  <a:gd name="connsiteX0" fmla="*/ 169464 w 1503759"/>
                  <a:gd name="connsiteY0" fmla="*/ 376469 h 2932554"/>
                  <a:gd name="connsiteX1" fmla="*/ 550465 w 1503759"/>
                  <a:gd name="connsiteY1" fmla="*/ 216102 h 2932554"/>
                  <a:gd name="connsiteX2" fmla="*/ 1426765 w 1503759"/>
                  <a:gd name="connsiteY2" fmla="*/ 80610 h 2932554"/>
                  <a:gd name="connsiteX3" fmla="*/ 1502965 w 1503759"/>
                  <a:gd name="connsiteY3" fmla="*/ 132469 h 2932554"/>
                  <a:gd name="connsiteX4" fmla="*/ 1502965 w 1503759"/>
                  <a:gd name="connsiteY4" fmla="*/ 2873974 h 2932554"/>
                  <a:gd name="connsiteX5" fmla="*/ 1426765 w 1503759"/>
                  <a:gd name="connsiteY5" fmla="*/ 2928585 h 2932554"/>
                  <a:gd name="connsiteX6" fmla="*/ 417114 w 1503759"/>
                  <a:gd name="connsiteY6" fmla="*/ 2809784 h 2932554"/>
                  <a:gd name="connsiteX7" fmla="*/ 243284 w 1503759"/>
                  <a:gd name="connsiteY7" fmla="*/ 2838052 h 2932554"/>
                  <a:gd name="connsiteX8" fmla="*/ 109934 w 1503759"/>
                  <a:gd name="connsiteY8" fmla="*/ 2711378 h 2932554"/>
                  <a:gd name="connsiteX9" fmla="*/ 167084 w 1503759"/>
                  <a:gd name="connsiteY9" fmla="*/ 2540469 h 2932554"/>
                  <a:gd name="connsiteX10" fmla="*/ 167084 w 1503759"/>
                  <a:gd name="connsiteY10" fmla="*/ 2138329 h 2932554"/>
                  <a:gd name="connsiteX11" fmla="*/ 93265 w 1503759"/>
                  <a:gd name="connsiteY11" fmla="*/ 2078009 h 2932554"/>
                  <a:gd name="connsiteX12" fmla="*/ 93266 w 1503759"/>
                  <a:gd name="connsiteY12" fmla="*/ 1663805 h 2932554"/>
                  <a:gd name="connsiteX13" fmla="*/ 167084 w 1503759"/>
                  <a:gd name="connsiteY13" fmla="*/ 1593430 h 2932554"/>
                  <a:gd name="connsiteX14" fmla="*/ 169464 w 1503759"/>
                  <a:gd name="connsiteY14" fmla="*/ 376469 h 2932554"/>
                  <a:gd name="connsiteX0" fmla="*/ 169464 w 1503759"/>
                  <a:gd name="connsiteY0" fmla="*/ 376469 h 2932554"/>
                  <a:gd name="connsiteX1" fmla="*/ 550465 w 1503759"/>
                  <a:gd name="connsiteY1" fmla="*/ 216102 h 2932554"/>
                  <a:gd name="connsiteX2" fmla="*/ 1426765 w 1503759"/>
                  <a:gd name="connsiteY2" fmla="*/ 80610 h 2932554"/>
                  <a:gd name="connsiteX3" fmla="*/ 1502965 w 1503759"/>
                  <a:gd name="connsiteY3" fmla="*/ 132469 h 2932554"/>
                  <a:gd name="connsiteX4" fmla="*/ 1502965 w 1503759"/>
                  <a:gd name="connsiteY4" fmla="*/ 2873974 h 2932554"/>
                  <a:gd name="connsiteX5" fmla="*/ 1426765 w 1503759"/>
                  <a:gd name="connsiteY5" fmla="*/ 2928585 h 2932554"/>
                  <a:gd name="connsiteX6" fmla="*/ 417114 w 1503759"/>
                  <a:gd name="connsiteY6" fmla="*/ 2809784 h 2932554"/>
                  <a:gd name="connsiteX7" fmla="*/ 243284 w 1503759"/>
                  <a:gd name="connsiteY7" fmla="*/ 2838052 h 2932554"/>
                  <a:gd name="connsiteX8" fmla="*/ 109934 w 1503759"/>
                  <a:gd name="connsiteY8" fmla="*/ 2711378 h 2932554"/>
                  <a:gd name="connsiteX9" fmla="*/ 167084 w 1503759"/>
                  <a:gd name="connsiteY9" fmla="*/ 2540469 h 2932554"/>
                  <a:gd name="connsiteX10" fmla="*/ 167084 w 1503759"/>
                  <a:gd name="connsiteY10" fmla="*/ 2138329 h 2932554"/>
                  <a:gd name="connsiteX11" fmla="*/ 93265 w 1503759"/>
                  <a:gd name="connsiteY11" fmla="*/ 2078009 h 2932554"/>
                  <a:gd name="connsiteX12" fmla="*/ 93266 w 1503759"/>
                  <a:gd name="connsiteY12" fmla="*/ 1663805 h 2932554"/>
                  <a:gd name="connsiteX13" fmla="*/ 167084 w 1503759"/>
                  <a:gd name="connsiteY13" fmla="*/ 1593430 h 2932554"/>
                  <a:gd name="connsiteX14" fmla="*/ 169464 w 1503759"/>
                  <a:gd name="connsiteY14" fmla="*/ 376469 h 2932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3759" h="2932554">
                    <a:moveTo>
                      <a:pt x="169464" y="376469"/>
                    </a:moveTo>
                    <a:cubicBezTo>
                      <a:pt x="0" y="269567"/>
                      <a:pt x="133746" y="0"/>
                      <a:pt x="550465" y="216102"/>
                    </a:cubicBezTo>
                    <a:lnTo>
                      <a:pt x="1426765" y="80610"/>
                    </a:lnTo>
                    <a:cubicBezTo>
                      <a:pt x="1473597" y="72672"/>
                      <a:pt x="1503759" y="95162"/>
                      <a:pt x="1502965" y="132469"/>
                    </a:cubicBezTo>
                    <a:lnTo>
                      <a:pt x="1502965" y="2873974"/>
                    </a:lnTo>
                    <a:cubicBezTo>
                      <a:pt x="1501377" y="2915833"/>
                      <a:pt x="1471215" y="2932554"/>
                      <a:pt x="1426765" y="2928585"/>
                    </a:cubicBezTo>
                    <a:lnTo>
                      <a:pt x="417114" y="2809784"/>
                    </a:lnTo>
                    <a:cubicBezTo>
                      <a:pt x="379410" y="2804748"/>
                      <a:pt x="334963" y="2848754"/>
                      <a:pt x="243284" y="2838052"/>
                    </a:cubicBezTo>
                    <a:cubicBezTo>
                      <a:pt x="174625" y="2822991"/>
                      <a:pt x="122634" y="2769018"/>
                      <a:pt x="109934" y="2711378"/>
                    </a:cubicBezTo>
                    <a:cubicBezTo>
                      <a:pt x="99616" y="2601460"/>
                      <a:pt x="161528" y="2570964"/>
                      <a:pt x="167084" y="2540469"/>
                    </a:cubicBezTo>
                    <a:cubicBezTo>
                      <a:pt x="166290" y="2396369"/>
                      <a:pt x="167878" y="2282429"/>
                      <a:pt x="167084" y="2138329"/>
                    </a:cubicBezTo>
                    <a:lnTo>
                      <a:pt x="93265" y="2078009"/>
                    </a:lnTo>
                    <a:cubicBezTo>
                      <a:pt x="93265" y="1939941"/>
                      <a:pt x="93266" y="1801873"/>
                      <a:pt x="93266" y="1663805"/>
                    </a:cubicBezTo>
                    <a:lnTo>
                      <a:pt x="167084" y="1593430"/>
                    </a:lnTo>
                    <a:cubicBezTo>
                      <a:pt x="167877" y="1176382"/>
                      <a:pt x="168671" y="793517"/>
                      <a:pt x="169464" y="376469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3" name="Freeform 12"/>
              <p:cNvSpPr/>
              <p:nvPr/>
            </p:nvSpPr>
            <p:spPr>
              <a:xfrm rot="21124514" flipV="1">
                <a:off x="4840303" y="5640578"/>
                <a:ext cx="523780" cy="662209"/>
              </a:xfrm>
              <a:custGeom>
                <a:avLst/>
                <a:gdLst>
                  <a:gd name="connsiteX0" fmla="*/ 0 w 1333500"/>
                  <a:gd name="connsiteY0" fmla="*/ 309562 h 2847975"/>
                  <a:gd name="connsiteX1" fmla="*/ 76200 w 1333500"/>
                  <a:gd name="connsiteY1" fmla="*/ 219075 h 2847975"/>
                  <a:gd name="connsiteX2" fmla="*/ 1257300 w 1333500"/>
                  <a:gd name="connsiteY2" fmla="*/ 0 h 2847975"/>
                  <a:gd name="connsiteX3" fmla="*/ 1333500 w 1333500"/>
                  <a:gd name="connsiteY3" fmla="*/ 61912 h 2847975"/>
                  <a:gd name="connsiteX4" fmla="*/ 1333500 w 1333500"/>
                  <a:gd name="connsiteY4" fmla="*/ 2781300 h 2847975"/>
                  <a:gd name="connsiteX5" fmla="*/ 1257300 w 1333500"/>
                  <a:gd name="connsiteY5" fmla="*/ 2847975 h 2847975"/>
                  <a:gd name="connsiteX6" fmla="*/ 76200 w 1333500"/>
                  <a:gd name="connsiteY6" fmla="*/ 2686050 h 2847975"/>
                  <a:gd name="connsiteX7" fmla="*/ 0 w 1333500"/>
                  <a:gd name="connsiteY7" fmla="*/ 2595562 h 2847975"/>
                  <a:gd name="connsiteX8" fmla="*/ 0 w 1333500"/>
                  <a:gd name="connsiteY8" fmla="*/ 309562 h 2847975"/>
                  <a:gd name="connsiteX0" fmla="*/ 0 w 1333500"/>
                  <a:gd name="connsiteY0" fmla="*/ 311943 h 2847975"/>
                  <a:gd name="connsiteX1" fmla="*/ 76200 w 1333500"/>
                  <a:gd name="connsiteY1" fmla="*/ 219075 h 2847975"/>
                  <a:gd name="connsiteX2" fmla="*/ 1257300 w 1333500"/>
                  <a:gd name="connsiteY2" fmla="*/ 0 h 2847975"/>
                  <a:gd name="connsiteX3" fmla="*/ 1333500 w 1333500"/>
                  <a:gd name="connsiteY3" fmla="*/ 61912 h 2847975"/>
                  <a:gd name="connsiteX4" fmla="*/ 1333500 w 1333500"/>
                  <a:gd name="connsiteY4" fmla="*/ 2781300 h 2847975"/>
                  <a:gd name="connsiteX5" fmla="*/ 1257300 w 1333500"/>
                  <a:gd name="connsiteY5" fmla="*/ 2847975 h 2847975"/>
                  <a:gd name="connsiteX6" fmla="*/ 76200 w 1333500"/>
                  <a:gd name="connsiteY6" fmla="*/ 2686050 h 2847975"/>
                  <a:gd name="connsiteX7" fmla="*/ 0 w 1333500"/>
                  <a:gd name="connsiteY7" fmla="*/ 2595562 h 2847975"/>
                  <a:gd name="connsiteX8" fmla="*/ 0 w 1333500"/>
                  <a:gd name="connsiteY8" fmla="*/ 311943 h 2847975"/>
                  <a:gd name="connsiteX0" fmla="*/ 3175 w 1336675"/>
                  <a:gd name="connsiteY0" fmla="*/ 311943 h 2847975"/>
                  <a:gd name="connsiteX1" fmla="*/ 79375 w 1336675"/>
                  <a:gd name="connsiteY1" fmla="*/ 219075 h 2847975"/>
                  <a:gd name="connsiteX2" fmla="*/ 1260475 w 1336675"/>
                  <a:gd name="connsiteY2" fmla="*/ 0 h 2847975"/>
                  <a:gd name="connsiteX3" fmla="*/ 1336675 w 1336675"/>
                  <a:gd name="connsiteY3" fmla="*/ 61912 h 2847975"/>
                  <a:gd name="connsiteX4" fmla="*/ 1336675 w 1336675"/>
                  <a:gd name="connsiteY4" fmla="*/ 2781300 h 2847975"/>
                  <a:gd name="connsiteX5" fmla="*/ 1260475 w 1336675"/>
                  <a:gd name="connsiteY5" fmla="*/ 2847975 h 2847975"/>
                  <a:gd name="connsiteX6" fmla="*/ 79375 w 1336675"/>
                  <a:gd name="connsiteY6" fmla="*/ 2686050 h 2847975"/>
                  <a:gd name="connsiteX7" fmla="*/ 3175 w 1336675"/>
                  <a:gd name="connsiteY7" fmla="*/ 2595562 h 2847975"/>
                  <a:gd name="connsiteX8" fmla="*/ 3175 w 1336675"/>
                  <a:gd name="connsiteY8" fmla="*/ 311943 h 2847975"/>
                  <a:gd name="connsiteX0" fmla="*/ 0 w 1333500"/>
                  <a:gd name="connsiteY0" fmla="*/ 311943 h 2847975"/>
                  <a:gd name="connsiteX1" fmla="*/ 76200 w 1333500"/>
                  <a:gd name="connsiteY1" fmla="*/ 219075 h 2847975"/>
                  <a:gd name="connsiteX2" fmla="*/ 1257300 w 1333500"/>
                  <a:gd name="connsiteY2" fmla="*/ 0 h 2847975"/>
                  <a:gd name="connsiteX3" fmla="*/ 1333500 w 1333500"/>
                  <a:gd name="connsiteY3" fmla="*/ 61912 h 2847975"/>
                  <a:gd name="connsiteX4" fmla="*/ 1333500 w 1333500"/>
                  <a:gd name="connsiteY4" fmla="*/ 2781300 h 2847975"/>
                  <a:gd name="connsiteX5" fmla="*/ 1257300 w 1333500"/>
                  <a:gd name="connsiteY5" fmla="*/ 2847975 h 2847975"/>
                  <a:gd name="connsiteX6" fmla="*/ 76200 w 1333500"/>
                  <a:gd name="connsiteY6" fmla="*/ 2686050 h 2847975"/>
                  <a:gd name="connsiteX7" fmla="*/ 0 w 1333500"/>
                  <a:gd name="connsiteY7" fmla="*/ 2595562 h 2847975"/>
                  <a:gd name="connsiteX8" fmla="*/ 0 w 1333500"/>
                  <a:gd name="connsiteY8" fmla="*/ 311943 h 2847975"/>
                  <a:gd name="connsiteX0" fmla="*/ 0 w 1333500"/>
                  <a:gd name="connsiteY0" fmla="*/ 311943 h 2847975"/>
                  <a:gd name="connsiteX1" fmla="*/ 76200 w 1333500"/>
                  <a:gd name="connsiteY1" fmla="*/ 219075 h 2847975"/>
                  <a:gd name="connsiteX2" fmla="*/ 1257300 w 1333500"/>
                  <a:gd name="connsiteY2" fmla="*/ 0 h 2847975"/>
                  <a:gd name="connsiteX3" fmla="*/ 1333500 w 1333500"/>
                  <a:gd name="connsiteY3" fmla="*/ 61912 h 2847975"/>
                  <a:gd name="connsiteX4" fmla="*/ 1333500 w 1333500"/>
                  <a:gd name="connsiteY4" fmla="*/ 2781300 h 2847975"/>
                  <a:gd name="connsiteX5" fmla="*/ 1257300 w 1333500"/>
                  <a:gd name="connsiteY5" fmla="*/ 2847975 h 2847975"/>
                  <a:gd name="connsiteX6" fmla="*/ 76200 w 1333500"/>
                  <a:gd name="connsiteY6" fmla="*/ 2686050 h 2847975"/>
                  <a:gd name="connsiteX7" fmla="*/ 0 w 1333500"/>
                  <a:gd name="connsiteY7" fmla="*/ 2595562 h 2847975"/>
                  <a:gd name="connsiteX8" fmla="*/ 0 w 1333500"/>
                  <a:gd name="connsiteY8" fmla="*/ 311943 h 2847975"/>
                  <a:gd name="connsiteX0" fmla="*/ 0 w 1333500"/>
                  <a:gd name="connsiteY0" fmla="*/ 311943 h 2847975"/>
                  <a:gd name="connsiteX1" fmla="*/ 76200 w 1333500"/>
                  <a:gd name="connsiteY1" fmla="*/ 219075 h 2847975"/>
                  <a:gd name="connsiteX2" fmla="*/ 1257300 w 1333500"/>
                  <a:gd name="connsiteY2" fmla="*/ 0 h 2847975"/>
                  <a:gd name="connsiteX3" fmla="*/ 1333500 w 1333500"/>
                  <a:gd name="connsiteY3" fmla="*/ 61912 h 2847975"/>
                  <a:gd name="connsiteX4" fmla="*/ 1333500 w 1333500"/>
                  <a:gd name="connsiteY4" fmla="*/ 2781300 h 2847975"/>
                  <a:gd name="connsiteX5" fmla="*/ 1257300 w 1333500"/>
                  <a:gd name="connsiteY5" fmla="*/ 2847975 h 2847975"/>
                  <a:gd name="connsiteX6" fmla="*/ 76200 w 1333500"/>
                  <a:gd name="connsiteY6" fmla="*/ 2686050 h 2847975"/>
                  <a:gd name="connsiteX7" fmla="*/ 0 w 1333500"/>
                  <a:gd name="connsiteY7" fmla="*/ 2595562 h 2847975"/>
                  <a:gd name="connsiteX8" fmla="*/ 0 w 1333500"/>
                  <a:gd name="connsiteY8" fmla="*/ 311943 h 2847975"/>
                  <a:gd name="connsiteX0" fmla="*/ 0 w 1333500"/>
                  <a:gd name="connsiteY0" fmla="*/ 311943 h 2847975"/>
                  <a:gd name="connsiteX1" fmla="*/ 76200 w 1333500"/>
                  <a:gd name="connsiteY1" fmla="*/ 219075 h 2847975"/>
                  <a:gd name="connsiteX2" fmla="*/ 1257300 w 1333500"/>
                  <a:gd name="connsiteY2" fmla="*/ 0 h 2847975"/>
                  <a:gd name="connsiteX3" fmla="*/ 1333500 w 1333500"/>
                  <a:gd name="connsiteY3" fmla="*/ 61912 h 2847975"/>
                  <a:gd name="connsiteX4" fmla="*/ 1333500 w 1333500"/>
                  <a:gd name="connsiteY4" fmla="*/ 2781300 h 2847975"/>
                  <a:gd name="connsiteX5" fmla="*/ 1257300 w 1333500"/>
                  <a:gd name="connsiteY5" fmla="*/ 2847975 h 2847975"/>
                  <a:gd name="connsiteX6" fmla="*/ 76200 w 1333500"/>
                  <a:gd name="connsiteY6" fmla="*/ 2686050 h 2847975"/>
                  <a:gd name="connsiteX7" fmla="*/ 0 w 1333500"/>
                  <a:gd name="connsiteY7" fmla="*/ 2595562 h 2847975"/>
                  <a:gd name="connsiteX8" fmla="*/ 0 w 1333500"/>
                  <a:gd name="connsiteY8" fmla="*/ 311943 h 2847975"/>
                  <a:gd name="connsiteX0" fmla="*/ 0 w 1333500"/>
                  <a:gd name="connsiteY0" fmla="*/ 311943 h 2847975"/>
                  <a:gd name="connsiteX1" fmla="*/ 76200 w 1333500"/>
                  <a:gd name="connsiteY1" fmla="*/ 219075 h 2847975"/>
                  <a:gd name="connsiteX2" fmla="*/ 1257300 w 1333500"/>
                  <a:gd name="connsiteY2" fmla="*/ 0 h 2847975"/>
                  <a:gd name="connsiteX3" fmla="*/ 1333500 w 1333500"/>
                  <a:gd name="connsiteY3" fmla="*/ 61912 h 2847975"/>
                  <a:gd name="connsiteX4" fmla="*/ 1333500 w 1333500"/>
                  <a:gd name="connsiteY4" fmla="*/ 2781300 h 2847975"/>
                  <a:gd name="connsiteX5" fmla="*/ 1257300 w 1333500"/>
                  <a:gd name="connsiteY5" fmla="*/ 2847975 h 2847975"/>
                  <a:gd name="connsiteX6" fmla="*/ 76200 w 1333500"/>
                  <a:gd name="connsiteY6" fmla="*/ 2686050 h 2847975"/>
                  <a:gd name="connsiteX7" fmla="*/ 0 w 1333500"/>
                  <a:gd name="connsiteY7" fmla="*/ 2595562 h 2847975"/>
                  <a:gd name="connsiteX8" fmla="*/ 0 w 1333500"/>
                  <a:gd name="connsiteY8" fmla="*/ 311943 h 2847975"/>
                  <a:gd name="connsiteX0" fmla="*/ 0 w 1333500"/>
                  <a:gd name="connsiteY0" fmla="*/ 319881 h 2855913"/>
                  <a:gd name="connsiteX1" fmla="*/ 76200 w 1333500"/>
                  <a:gd name="connsiteY1" fmla="*/ 227013 h 2855913"/>
                  <a:gd name="connsiteX2" fmla="*/ 1257300 w 1333500"/>
                  <a:gd name="connsiteY2" fmla="*/ 7938 h 2855913"/>
                  <a:gd name="connsiteX3" fmla="*/ 1333500 w 1333500"/>
                  <a:gd name="connsiteY3" fmla="*/ 69850 h 2855913"/>
                  <a:gd name="connsiteX4" fmla="*/ 1333500 w 1333500"/>
                  <a:gd name="connsiteY4" fmla="*/ 2789238 h 2855913"/>
                  <a:gd name="connsiteX5" fmla="*/ 1257300 w 1333500"/>
                  <a:gd name="connsiteY5" fmla="*/ 2855913 h 2855913"/>
                  <a:gd name="connsiteX6" fmla="*/ 76200 w 1333500"/>
                  <a:gd name="connsiteY6" fmla="*/ 2693988 h 2855913"/>
                  <a:gd name="connsiteX7" fmla="*/ 0 w 1333500"/>
                  <a:gd name="connsiteY7" fmla="*/ 2603500 h 2855913"/>
                  <a:gd name="connsiteX8" fmla="*/ 0 w 1333500"/>
                  <a:gd name="connsiteY8" fmla="*/ 319881 h 2855913"/>
                  <a:gd name="connsiteX0" fmla="*/ 0 w 1333500"/>
                  <a:gd name="connsiteY0" fmla="*/ 319881 h 2855913"/>
                  <a:gd name="connsiteX1" fmla="*/ 76200 w 1333500"/>
                  <a:gd name="connsiteY1" fmla="*/ 227013 h 2855913"/>
                  <a:gd name="connsiteX2" fmla="*/ 1257300 w 1333500"/>
                  <a:gd name="connsiteY2" fmla="*/ 7938 h 2855913"/>
                  <a:gd name="connsiteX3" fmla="*/ 1333500 w 1333500"/>
                  <a:gd name="connsiteY3" fmla="*/ 69850 h 2855913"/>
                  <a:gd name="connsiteX4" fmla="*/ 1333500 w 1333500"/>
                  <a:gd name="connsiteY4" fmla="*/ 2789238 h 2855913"/>
                  <a:gd name="connsiteX5" fmla="*/ 1257300 w 1333500"/>
                  <a:gd name="connsiteY5" fmla="*/ 2855913 h 2855913"/>
                  <a:gd name="connsiteX6" fmla="*/ 76200 w 1333500"/>
                  <a:gd name="connsiteY6" fmla="*/ 2693988 h 2855913"/>
                  <a:gd name="connsiteX7" fmla="*/ 0 w 1333500"/>
                  <a:gd name="connsiteY7" fmla="*/ 2603500 h 2855913"/>
                  <a:gd name="connsiteX8" fmla="*/ 0 w 1333500"/>
                  <a:gd name="connsiteY8" fmla="*/ 319881 h 2855913"/>
                  <a:gd name="connsiteX0" fmla="*/ 0 w 1333500"/>
                  <a:gd name="connsiteY0" fmla="*/ 319881 h 2855913"/>
                  <a:gd name="connsiteX1" fmla="*/ 76200 w 1333500"/>
                  <a:gd name="connsiteY1" fmla="*/ 227013 h 2855913"/>
                  <a:gd name="connsiteX2" fmla="*/ 1257300 w 1333500"/>
                  <a:gd name="connsiteY2" fmla="*/ 7938 h 2855913"/>
                  <a:gd name="connsiteX3" fmla="*/ 1333500 w 1333500"/>
                  <a:gd name="connsiteY3" fmla="*/ 69850 h 2855913"/>
                  <a:gd name="connsiteX4" fmla="*/ 1333500 w 1333500"/>
                  <a:gd name="connsiteY4" fmla="*/ 2789238 h 2855913"/>
                  <a:gd name="connsiteX5" fmla="*/ 1257300 w 1333500"/>
                  <a:gd name="connsiteY5" fmla="*/ 2855913 h 2855913"/>
                  <a:gd name="connsiteX6" fmla="*/ 76200 w 1333500"/>
                  <a:gd name="connsiteY6" fmla="*/ 2693988 h 2855913"/>
                  <a:gd name="connsiteX7" fmla="*/ 0 w 1333500"/>
                  <a:gd name="connsiteY7" fmla="*/ 2603500 h 2855913"/>
                  <a:gd name="connsiteX8" fmla="*/ 0 w 1333500"/>
                  <a:gd name="connsiteY8" fmla="*/ 319881 h 2855913"/>
                  <a:gd name="connsiteX0" fmla="*/ 0 w 1334294"/>
                  <a:gd name="connsiteY0" fmla="*/ 319881 h 2855913"/>
                  <a:gd name="connsiteX1" fmla="*/ 76200 w 1334294"/>
                  <a:gd name="connsiteY1" fmla="*/ 227013 h 2855913"/>
                  <a:gd name="connsiteX2" fmla="*/ 1257300 w 1334294"/>
                  <a:gd name="connsiteY2" fmla="*/ 7938 h 2855913"/>
                  <a:gd name="connsiteX3" fmla="*/ 1333500 w 1334294"/>
                  <a:gd name="connsiteY3" fmla="*/ 69850 h 2855913"/>
                  <a:gd name="connsiteX4" fmla="*/ 1333500 w 1334294"/>
                  <a:gd name="connsiteY4" fmla="*/ 2789238 h 2855913"/>
                  <a:gd name="connsiteX5" fmla="*/ 1257300 w 1334294"/>
                  <a:gd name="connsiteY5" fmla="*/ 2855913 h 2855913"/>
                  <a:gd name="connsiteX6" fmla="*/ 76200 w 1334294"/>
                  <a:gd name="connsiteY6" fmla="*/ 2693988 h 2855913"/>
                  <a:gd name="connsiteX7" fmla="*/ 0 w 1334294"/>
                  <a:gd name="connsiteY7" fmla="*/ 2603500 h 2855913"/>
                  <a:gd name="connsiteX8" fmla="*/ 0 w 1334294"/>
                  <a:gd name="connsiteY8" fmla="*/ 319881 h 2855913"/>
                  <a:gd name="connsiteX0" fmla="*/ 0 w 1334294"/>
                  <a:gd name="connsiteY0" fmla="*/ 319881 h 2855913"/>
                  <a:gd name="connsiteX1" fmla="*/ 76200 w 1334294"/>
                  <a:gd name="connsiteY1" fmla="*/ 227013 h 2855913"/>
                  <a:gd name="connsiteX2" fmla="*/ 1257300 w 1334294"/>
                  <a:gd name="connsiteY2" fmla="*/ 7938 h 2855913"/>
                  <a:gd name="connsiteX3" fmla="*/ 1333500 w 1334294"/>
                  <a:gd name="connsiteY3" fmla="*/ 69850 h 2855913"/>
                  <a:gd name="connsiteX4" fmla="*/ 1333500 w 1334294"/>
                  <a:gd name="connsiteY4" fmla="*/ 2789238 h 2855913"/>
                  <a:gd name="connsiteX5" fmla="*/ 1257300 w 1334294"/>
                  <a:gd name="connsiteY5" fmla="*/ 2855913 h 2855913"/>
                  <a:gd name="connsiteX6" fmla="*/ 80962 w 1334294"/>
                  <a:gd name="connsiteY6" fmla="*/ 2689226 h 2855913"/>
                  <a:gd name="connsiteX7" fmla="*/ 0 w 1334294"/>
                  <a:gd name="connsiteY7" fmla="*/ 2603500 h 2855913"/>
                  <a:gd name="connsiteX8" fmla="*/ 0 w 1334294"/>
                  <a:gd name="connsiteY8" fmla="*/ 319881 h 2855913"/>
                  <a:gd name="connsiteX0" fmla="*/ 0 w 1334294"/>
                  <a:gd name="connsiteY0" fmla="*/ 319881 h 2855913"/>
                  <a:gd name="connsiteX1" fmla="*/ 76200 w 1334294"/>
                  <a:gd name="connsiteY1" fmla="*/ 227013 h 2855913"/>
                  <a:gd name="connsiteX2" fmla="*/ 1257300 w 1334294"/>
                  <a:gd name="connsiteY2" fmla="*/ 7938 h 2855913"/>
                  <a:gd name="connsiteX3" fmla="*/ 1333500 w 1334294"/>
                  <a:gd name="connsiteY3" fmla="*/ 69850 h 2855913"/>
                  <a:gd name="connsiteX4" fmla="*/ 1333500 w 1334294"/>
                  <a:gd name="connsiteY4" fmla="*/ 2789238 h 2855913"/>
                  <a:gd name="connsiteX5" fmla="*/ 1257300 w 1334294"/>
                  <a:gd name="connsiteY5" fmla="*/ 2855913 h 2855913"/>
                  <a:gd name="connsiteX6" fmla="*/ 73818 w 1334294"/>
                  <a:gd name="connsiteY6" fmla="*/ 2686845 h 2855913"/>
                  <a:gd name="connsiteX7" fmla="*/ 0 w 1334294"/>
                  <a:gd name="connsiteY7" fmla="*/ 2603500 h 2855913"/>
                  <a:gd name="connsiteX8" fmla="*/ 0 w 1334294"/>
                  <a:gd name="connsiteY8" fmla="*/ 319881 h 2855913"/>
                  <a:gd name="connsiteX0" fmla="*/ 0 w 1334294"/>
                  <a:gd name="connsiteY0" fmla="*/ 319881 h 2855913"/>
                  <a:gd name="connsiteX1" fmla="*/ 76200 w 1334294"/>
                  <a:gd name="connsiteY1" fmla="*/ 227013 h 2855913"/>
                  <a:gd name="connsiteX2" fmla="*/ 1257300 w 1334294"/>
                  <a:gd name="connsiteY2" fmla="*/ 7938 h 2855913"/>
                  <a:gd name="connsiteX3" fmla="*/ 1333500 w 1334294"/>
                  <a:gd name="connsiteY3" fmla="*/ 69850 h 2855913"/>
                  <a:gd name="connsiteX4" fmla="*/ 1333500 w 1334294"/>
                  <a:gd name="connsiteY4" fmla="*/ 2789238 h 2855913"/>
                  <a:gd name="connsiteX5" fmla="*/ 1257300 w 1334294"/>
                  <a:gd name="connsiteY5" fmla="*/ 2855913 h 2855913"/>
                  <a:gd name="connsiteX6" fmla="*/ 78580 w 1334294"/>
                  <a:gd name="connsiteY6" fmla="*/ 2686845 h 2855913"/>
                  <a:gd name="connsiteX7" fmla="*/ 0 w 1334294"/>
                  <a:gd name="connsiteY7" fmla="*/ 2603500 h 2855913"/>
                  <a:gd name="connsiteX8" fmla="*/ 0 w 1334294"/>
                  <a:gd name="connsiteY8" fmla="*/ 319881 h 2855913"/>
                  <a:gd name="connsiteX0" fmla="*/ 0 w 1334294"/>
                  <a:gd name="connsiteY0" fmla="*/ 319881 h 2855913"/>
                  <a:gd name="connsiteX1" fmla="*/ 76200 w 1334294"/>
                  <a:gd name="connsiteY1" fmla="*/ 227013 h 2855913"/>
                  <a:gd name="connsiteX2" fmla="*/ 1257300 w 1334294"/>
                  <a:gd name="connsiteY2" fmla="*/ 7938 h 2855913"/>
                  <a:gd name="connsiteX3" fmla="*/ 1333500 w 1334294"/>
                  <a:gd name="connsiteY3" fmla="*/ 69850 h 2855913"/>
                  <a:gd name="connsiteX4" fmla="*/ 1333500 w 1334294"/>
                  <a:gd name="connsiteY4" fmla="*/ 2789238 h 2855913"/>
                  <a:gd name="connsiteX5" fmla="*/ 1257300 w 1334294"/>
                  <a:gd name="connsiteY5" fmla="*/ 2855913 h 2855913"/>
                  <a:gd name="connsiteX6" fmla="*/ 78580 w 1334294"/>
                  <a:gd name="connsiteY6" fmla="*/ 2686845 h 2855913"/>
                  <a:gd name="connsiteX7" fmla="*/ 0 w 1334294"/>
                  <a:gd name="connsiteY7" fmla="*/ 2603500 h 2855913"/>
                  <a:gd name="connsiteX8" fmla="*/ 0 w 1334294"/>
                  <a:gd name="connsiteY8" fmla="*/ 319881 h 2855913"/>
                  <a:gd name="connsiteX0" fmla="*/ 0 w 1334294"/>
                  <a:gd name="connsiteY0" fmla="*/ 319881 h 2855913"/>
                  <a:gd name="connsiteX1" fmla="*/ 76200 w 1334294"/>
                  <a:gd name="connsiteY1" fmla="*/ 227013 h 2855913"/>
                  <a:gd name="connsiteX2" fmla="*/ 1257300 w 1334294"/>
                  <a:gd name="connsiteY2" fmla="*/ 7938 h 2855913"/>
                  <a:gd name="connsiteX3" fmla="*/ 1333500 w 1334294"/>
                  <a:gd name="connsiteY3" fmla="*/ 69850 h 2855913"/>
                  <a:gd name="connsiteX4" fmla="*/ 1333500 w 1334294"/>
                  <a:gd name="connsiteY4" fmla="*/ 2789238 h 2855913"/>
                  <a:gd name="connsiteX5" fmla="*/ 1257300 w 1334294"/>
                  <a:gd name="connsiteY5" fmla="*/ 2855913 h 2855913"/>
                  <a:gd name="connsiteX6" fmla="*/ 78580 w 1334294"/>
                  <a:gd name="connsiteY6" fmla="*/ 2686845 h 2855913"/>
                  <a:gd name="connsiteX7" fmla="*/ 0 w 1334294"/>
                  <a:gd name="connsiteY7" fmla="*/ 2603500 h 2855913"/>
                  <a:gd name="connsiteX8" fmla="*/ 0 w 1334294"/>
                  <a:gd name="connsiteY8" fmla="*/ 319881 h 2855913"/>
                  <a:gd name="connsiteX0" fmla="*/ 0 w 1334294"/>
                  <a:gd name="connsiteY0" fmla="*/ 319881 h 2859882"/>
                  <a:gd name="connsiteX1" fmla="*/ 76200 w 1334294"/>
                  <a:gd name="connsiteY1" fmla="*/ 227013 h 2859882"/>
                  <a:gd name="connsiteX2" fmla="*/ 1257300 w 1334294"/>
                  <a:gd name="connsiteY2" fmla="*/ 7938 h 2859882"/>
                  <a:gd name="connsiteX3" fmla="*/ 1333500 w 1334294"/>
                  <a:gd name="connsiteY3" fmla="*/ 69850 h 2859882"/>
                  <a:gd name="connsiteX4" fmla="*/ 1333500 w 1334294"/>
                  <a:gd name="connsiteY4" fmla="*/ 2789238 h 2859882"/>
                  <a:gd name="connsiteX5" fmla="*/ 1257300 w 1334294"/>
                  <a:gd name="connsiteY5" fmla="*/ 2855913 h 2859882"/>
                  <a:gd name="connsiteX6" fmla="*/ 78580 w 1334294"/>
                  <a:gd name="connsiteY6" fmla="*/ 2686845 h 2859882"/>
                  <a:gd name="connsiteX7" fmla="*/ 0 w 1334294"/>
                  <a:gd name="connsiteY7" fmla="*/ 2603500 h 2859882"/>
                  <a:gd name="connsiteX8" fmla="*/ 0 w 1334294"/>
                  <a:gd name="connsiteY8" fmla="*/ 319881 h 2859882"/>
                  <a:gd name="connsiteX0" fmla="*/ 0 w 1336675"/>
                  <a:gd name="connsiteY0" fmla="*/ 319881 h 2859882"/>
                  <a:gd name="connsiteX1" fmla="*/ 76200 w 1336675"/>
                  <a:gd name="connsiteY1" fmla="*/ 227013 h 2859882"/>
                  <a:gd name="connsiteX2" fmla="*/ 1257300 w 1336675"/>
                  <a:gd name="connsiteY2" fmla="*/ 7938 h 2859882"/>
                  <a:gd name="connsiteX3" fmla="*/ 1333500 w 1336675"/>
                  <a:gd name="connsiteY3" fmla="*/ 69850 h 2859882"/>
                  <a:gd name="connsiteX4" fmla="*/ 1333500 w 1336675"/>
                  <a:gd name="connsiteY4" fmla="*/ 2789238 h 2859882"/>
                  <a:gd name="connsiteX5" fmla="*/ 1257300 w 1336675"/>
                  <a:gd name="connsiteY5" fmla="*/ 2855913 h 2859882"/>
                  <a:gd name="connsiteX6" fmla="*/ 78580 w 1336675"/>
                  <a:gd name="connsiteY6" fmla="*/ 2686845 h 2859882"/>
                  <a:gd name="connsiteX7" fmla="*/ 0 w 1336675"/>
                  <a:gd name="connsiteY7" fmla="*/ 2603500 h 2859882"/>
                  <a:gd name="connsiteX8" fmla="*/ 0 w 1336675"/>
                  <a:gd name="connsiteY8" fmla="*/ 319881 h 2859882"/>
                  <a:gd name="connsiteX0" fmla="*/ 0 w 1334294"/>
                  <a:gd name="connsiteY0" fmla="*/ 319881 h 2859882"/>
                  <a:gd name="connsiteX1" fmla="*/ 76200 w 1334294"/>
                  <a:gd name="connsiteY1" fmla="*/ 227013 h 2859882"/>
                  <a:gd name="connsiteX2" fmla="*/ 1257300 w 1334294"/>
                  <a:gd name="connsiteY2" fmla="*/ 7938 h 2859882"/>
                  <a:gd name="connsiteX3" fmla="*/ 1333500 w 1334294"/>
                  <a:gd name="connsiteY3" fmla="*/ 69850 h 2859882"/>
                  <a:gd name="connsiteX4" fmla="*/ 1333500 w 1334294"/>
                  <a:gd name="connsiteY4" fmla="*/ 2789238 h 2859882"/>
                  <a:gd name="connsiteX5" fmla="*/ 1257300 w 1334294"/>
                  <a:gd name="connsiteY5" fmla="*/ 2855913 h 2859882"/>
                  <a:gd name="connsiteX6" fmla="*/ 78580 w 1334294"/>
                  <a:gd name="connsiteY6" fmla="*/ 2686845 h 2859882"/>
                  <a:gd name="connsiteX7" fmla="*/ 0 w 1334294"/>
                  <a:gd name="connsiteY7" fmla="*/ 2603500 h 2859882"/>
                  <a:gd name="connsiteX8" fmla="*/ 0 w 1334294"/>
                  <a:gd name="connsiteY8" fmla="*/ 319881 h 2859882"/>
                  <a:gd name="connsiteX0" fmla="*/ 0 w 1334294"/>
                  <a:gd name="connsiteY0" fmla="*/ 319881 h 2847182"/>
                  <a:gd name="connsiteX1" fmla="*/ 76200 w 1334294"/>
                  <a:gd name="connsiteY1" fmla="*/ 227013 h 2847182"/>
                  <a:gd name="connsiteX2" fmla="*/ 1257300 w 1334294"/>
                  <a:gd name="connsiteY2" fmla="*/ 7938 h 2847182"/>
                  <a:gd name="connsiteX3" fmla="*/ 1333500 w 1334294"/>
                  <a:gd name="connsiteY3" fmla="*/ 69850 h 2847182"/>
                  <a:gd name="connsiteX4" fmla="*/ 1333500 w 1334294"/>
                  <a:gd name="connsiteY4" fmla="*/ 2789238 h 2847182"/>
                  <a:gd name="connsiteX5" fmla="*/ 1257300 w 1334294"/>
                  <a:gd name="connsiteY5" fmla="*/ 2685324 h 2847182"/>
                  <a:gd name="connsiteX6" fmla="*/ 78580 w 1334294"/>
                  <a:gd name="connsiteY6" fmla="*/ 2686845 h 2847182"/>
                  <a:gd name="connsiteX7" fmla="*/ 0 w 1334294"/>
                  <a:gd name="connsiteY7" fmla="*/ 2603500 h 2847182"/>
                  <a:gd name="connsiteX8" fmla="*/ 0 w 1334294"/>
                  <a:gd name="connsiteY8" fmla="*/ 319881 h 2847182"/>
                  <a:gd name="connsiteX0" fmla="*/ 0 w 1334294"/>
                  <a:gd name="connsiteY0" fmla="*/ 319881 h 2689293"/>
                  <a:gd name="connsiteX1" fmla="*/ 76200 w 1334294"/>
                  <a:gd name="connsiteY1" fmla="*/ 227013 h 2689293"/>
                  <a:gd name="connsiteX2" fmla="*/ 1257300 w 1334294"/>
                  <a:gd name="connsiteY2" fmla="*/ 7938 h 2689293"/>
                  <a:gd name="connsiteX3" fmla="*/ 1333500 w 1334294"/>
                  <a:gd name="connsiteY3" fmla="*/ 69850 h 2689293"/>
                  <a:gd name="connsiteX4" fmla="*/ 1312069 w 1334294"/>
                  <a:gd name="connsiteY4" fmla="*/ 2531680 h 2689293"/>
                  <a:gd name="connsiteX5" fmla="*/ 1257300 w 1334294"/>
                  <a:gd name="connsiteY5" fmla="*/ 2685324 h 2689293"/>
                  <a:gd name="connsiteX6" fmla="*/ 78580 w 1334294"/>
                  <a:gd name="connsiteY6" fmla="*/ 2686845 h 2689293"/>
                  <a:gd name="connsiteX7" fmla="*/ 0 w 1334294"/>
                  <a:gd name="connsiteY7" fmla="*/ 2603500 h 2689293"/>
                  <a:gd name="connsiteX8" fmla="*/ 0 w 1334294"/>
                  <a:gd name="connsiteY8" fmla="*/ 319881 h 2689293"/>
                  <a:gd name="connsiteX0" fmla="*/ 0 w 1334294"/>
                  <a:gd name="connsiteY0" fmla="*/ 319881 h 2692640"/>
                  <a:gd name="connsiteX1" fmla="*/ 76200 w 1334294"/>
                  <a:gd name="connsiteY1" fmla="*/ 227013 h 2692640"/>
                  <a:gd name="connsiteX2" fmla="*/ 1257300 w 1334294"/>
                  <a:gd name="connsiteY2" fmla="*/ 7938 h 2692640"/>
                  <a:gd name="connsiteX3" fmla="*/ 1333500 w 1334294"/>
                  <a:gd name="connsiteY3" fmla="*/ 69850 h 2692640"/>
                  <a:gd name="connsiteX4" fmla="*/ 1312069 w 1334294"/>
                  <a:gd name="connsiteY4" fmla="*/ 2531680 h 2692640"/>
                  <a:gd name="connsiteX5" fmla="*/ 1257300 w 1334294"/>
                  <a:gd name="connsiteY5" fmla="*/ 2688671 h 2692640"/>
                  <a:gd name="connsiteX6" fmla="*/ 78580 w 1334294"/>
                  <a:gd name="connsiteY6" fmla="*/ 2686845 h 2692640"/>
                  <a:gd name="connsiteX7" fmla="*/ 0 w 1334294"/>
                  <a:gd name="connsiteY7" fmla="*/ 2603500 h 2692640"/>
                  <a:gd name="connsiteX8" fmla="*/ 0 w 1334294"/>
                  <a:gd name="connsiteY8" fmla="*/ 319881 h 2692640"/>
                  <a:gd name="connsiteX0" fmla="*/ 0 w 1334294"/>
                  <a:gd name="connsiteY0" fmla="*/ 319881 h 2692640"/>
                  <a:gd name="connsiteX1" fmla="*/ 76200 w 1334294"/>
                  <a:gd name="connsiteY1" fmla="*/ 227013 h 2692640"/>
                  <a:gd name="connsiteX2" fmla="*/ 1257300 w 1334294"/>
                  <a:gd name="connsiteY2" fmla="*/ 7938 h 2692640"/>
                  <a:gd name="connsiteX3" fmla="*/ 1333500 w 1334294"/>
                  <a:gd name="connsiteY3" fmla="*/ 69850 h 2692640"/>
                  <a:gd name="connsiteX4" fmla="*/ 1333500 w 1334294"/>
                  <a:gd name="connsiteY4" fmla="*/ 2578510 h 2692640"/>
                  <a:gd name="connsiteX5" fmla="*/ 1257300 w 1334294"/>
                  <a:gd name="connsiteY5" fmla="*/ 2688671 h 2692640"/>
                  <a:gd name="connsiteX6" fmla="*/ 78580 w 1334294"/>
                  <a:gd name="connsiteY6" fmla="*/ 2686845 h 2692640"/>
                  <a:gd name="connsiteX7" fmla="*/ 0 w 1334294"/>
                  <a:gd name="connsiteY7" fmla="*/ 2603500 h 2692640"/>
                  <a:gd name="connsiteX8" fmla="*/ 0 w 1334294"/>
                  <a:gd name="connsiteY8" fmla="*/ 319881 h 2692640"/>
                  <a:gd name="connsiteX0" fmla="*/ 0 w 1334294"/>
                  <a:gd name="connsiteY0" fmla="*/ 319881 h 2692640"/>
                  <a:gd name="connsiteX1" fmla="*/ 76200 w 1334294"/>
                  <a:gd name="connsiteY1" fmla="*/ 227013 h 2692640"/>
                  <a:gd name="connsiteX2" fmla="*/ 1257300 w 1334294"/>
                  <a:gd name="connsiteY2" fmla="*/ 7938 h 2692640"/>
                  <a:gd name="connsiteX3" fmla="*/ 1333500 w 1334294"/>
                  <a:gd name="connsiteY3" fmla="*/ 69850 h 2692640"/>
                  <a:gd name="connsiteX4" fmla="*/ 1333500 w 1334294"/>
                  <a:gd name="connsiteY4" fmla="*/ 2578510 h 2692640"/>
                  <a:gd name="connsiteX5" fmla="*/ 1257300 w 1334294"/>
                  <a:gd name="connsiteY5" fmla="*/ 2688671 h 2692640"/>
                  <a:gd name="connsiteX6" fmla="*/ 78580 w 1334294"/>
                  <a:gd name="connsiteY6" fmla="*/ 2686845 h 2692640"/>
                  <a:gd name="connsiteX7" fmla="*/ 0 w 1334294"/>
                  <a:gd name="connsiteY7" fmla="*/ 2603500 h 2692640"/>
                  <a:gd name="connsiteX8" fmla="*/ 0 w 1334294"/>
                  <a:gd name="connsiteY8" fmla="*/ 319881 h 2692640"/>
                  <a:gd name="connsiteX0" fmla="*/ 0 w 1334294"/>
                  <a:gd name="connsiteY0" fmla="*/ 319881 h 2692640"/>
                  <a:gd name="connsiteX1" fmla="*/ 76200 w 1334294"/>
                  <a:gd name="connsiteY1" fmla="*/ 227013 h 2692640"/>
                  <a:gd name="connsiteX2" fmla="*/ 1257300 w 1334294"/>
                  <a:gd name="connsiteY2" fmla="*/ 7938 h 2692640"/>
                  <a:gd name="connsiteX3" fmla="*/ 1333500 w 1334294"/>
                  <a:gd name="connsiteY3" fmla="*/ 69850 h 2692640"/>
                  <a:gd name="connsiteX4" fmla="*/ 1333500 w 1334294"/>
                  <a:gd name="connsiteY4" fmla="*/ 2578510 h 2692640"/>
                  <a:gd name="connsiteX5" fmla="*/ 1257300 w 1334294"/>
                  <a:gd name="connsiteY5" fmla="*/ 2688671 h 2692640"/>
                  <a:gd name="connsiteX6" fmla="*/ 78580 w 1334294"/>
                  <a:gd name="connsiteY6" fmla="*/ 2686845 h 2692640"/>
                  <a:gd name="connsiteX7" fmla="*/ 0 w 1334294"/>
                  <a:gd name="connsiteY7" fmla="*/ 2583430 h 2692640"/>
                  <a:gd name="connsiteX8" fmla="*/ 0 w 1334294"/>
                  <a:gd name="connsiteY8" fmla="*/ 319881 h 2692640"/>
                  <a:gd name="connsiteX0" fmla="*/ 0 w 1334294"/>
                  <a:gd name="connsiteY0" fmla="*/ 319881 h 2689295"/>
                  <a:gd name="connsiteX1" fmla="*/ 76200 w 1334294"/>
                  <a:gd name="connsiteY1" fmla="*/ 227013 h 2689295"/>
                  <a:gd name="connsiteX2" fmla="*/ 1257300 w 1334294"/>
                  <a:gd name="connsiteY2" fmla="*/ 7938 h 2689295"/>
                  <a:gd name="connsiteX3" fmla="*/ 1333500 w 1334294"/>
                  <a:gd name="connsiteY3" fmla="*/ 69850 h 2689295"/>
                  <a:gd name="connsiteX4" fmla="*/ 1333500 w 1334294"/>
                  <a:gd name="connsiteY4" fmla="*/ 2578510 h 2689295"/>
                  <a:gd name="connsiteX5" fmla="*/ 1257300 w 1334294"/>
                  <a:gd name="connsiteY5" fmla="*/ 2685327 h 2689295"/>
                  <a:gd name="connsiteX6" fmla="*/ 78580 w 1334294"/>
                  <a:gd name="connsiteY6" fmla="*/ 2686845 h 2689295"/>
                  <a:gd name="connsiteX7" fmla="*/ 0 w 1334294"/>
                  <a:gd name="connsiteY7" fmla="*/ 2583430 h 2689295"/>
                  <a:gd name="connsiteX8" fmla="*/ 0 w 1334294"/>
                  <a:gd name="connsiteY8" fmla="*/ 319881 h 2689295"/>
                  <a:gd name="connsiteX0" fmla="*/ 0 w 1334294"/>
                  <a:gd name="connsiteY0" fmla="*/ 319881 h 2689296"/>
                  <a:gd name="connsiteX1" fmla="*/ 76200 w 1334294"/>
                  <a:gd name="connsiteY1" fmla="*/ 227013 h 2689296"/>
                  <a:gd name="connsiteX2" fmla="*/ 1257300 w 1334294"/>
                  <a:gd name="connsiteY2" fmla="*/ 7938 h 2689296"/>
                  <a:gd name="connsiteX3" fmla="*/ 1333500 w 1334294"/>
                  <a:gd name="connsiteY3" fmla="*/ 89920 h 2689296"/>
                  <a:gd name="connsiteX4" fmla="*/ 1333500 w 1334294"/>
                  <a:gd name="connsiteY4" fmla="*/ 2578510 h 2689296"/>
                  <a:gd name="connsiteX5" fmla="*/ 1257300 w 1334294"/>
                  <a:gd name="connsiteY5" fmla="*/ 2685327 h 2689296"/>
                  <a:gd name="connsiteX6" fmla="*/ 78580 w 1334294"/>
                  <a:gd name="connsiteY6" fmla="*/ 2686845 h 2689296"/>
                  <a:gd name="connsiteX7" fmla="*/ 0 w 1334294"/>
                  <a:gd name="connsiteY7" fmla="*/ 2583430 h 2689296"/>
                  <a:gd name="connsiteX8" fmla="*/ 0 w 1334294"/>
                  <a:gd name="connsiteY8" fmla="*/ 319881 h 2689296"/>
                  <a:gd name="connsiteX0" fmla="*/ 0 w 1334294"/>
                  <a:gd name="connsiteY0" fmla="*/ 319881 h 2689296"/>
                  <a:gd name="connsiteX1" fmla="*/ 76200 w 1334294"/>
                  <a:gd name="connsiteY1" fmla="*/ 227013 h 2689296"/>
                  <a:gd name="connsiteX2" fmla="*/ 1257300 w 1334294"/>
                  <a:gd name="connsiteY2" fmla="*/ 7938 h 2689296"/>
                  <a:gd name="connsiteX3" fmla="*/ 1333500 w 1334294"/>
                  <a:gd name="connsiteY3" fmla="*/ 99954 h 2689296"/>
                  <a:gd name="connsiteX4" fmla="*/ 1333500 w 1334294"/>
                  <a:gd name="connsiteY4" fmla="*/ 2578510 h 2689296"/>
                  <a:gd name="connsiteX5" fmla="*/ 1257300 w 1334294"/>
                  <a:gd name="connsiteY5" fmla="*/ 2685327 h 2689296"/>
                  <a:gd name="connsiteX6" fmla="*/ 78580 w 1334294"/>
                  <a:gd name="connsiteY6" fmla="*/ 2686845 h 2689296"/>
                  <a:gd name="connsiteX7" fmla="*/ 0 w 1334294"/>
                  <a:gd name="connsiteY7" fmla="*/ 2583430 h 2689296"/>
                  <a:gd name="connsiteX8" fmla="*/ 0 w 1334294"/>
                  <a:gd name="connsiteY8" fmla="*/ 319881 h 2689296"/>
                  <a:gd name="connsiteX0" fmla="*/ 0 w 1334294"/>
                  <a:gd name="connsiteY0" fmla="*/ 313191 h 2682606"/>
                  <a:gd name="connsiteX1" fmla="*/ 76200 w 1334294"/>
                  <a:gd name="connsiteY1" fmla="*/ 220323 h 2682606"/>
                  <a:gd name="connsiteX2" fmla="*/ 1259681 w 1334294"/>
                  <a:gd name="connsiteY2" fmla="*/ 7938 h 2682606"/>
                  <a:gd name="connsiteX3" fmla="*/ 1333500 w 1334294"/>
                  <a:gd name="connsiteY3" fmla="*/ 93264 h 2682606"/>
                  <a:gd name="connsiteX4" fmla="*/ 1333500 w 1334294"/>
                  <a:gd name="connsiteY4" fmla="*/ 2571820 h 2682606"/>
                  <a:gd name="connsiteX5" fmla="*/ 1257300 w 1334294"/>
                  <a:gd name="connsiteY5" fmla="*/ 2678637 h 2682606"/>
                  <a:gd name="connsiteX6" fmla="*/ 78580 w 1334294"/>
                  <a:gd name="connsiteY6" fmla="*/ 2680155 h 2682606"/>
                  <a:gd name="connsiteX7" fmla="*/ 0 w 1334294"/>
                  <a:gd name="connsiteY7" fmla="*/ 2576740 h 2682606"/>
                  <a:gd name="connsiteX8" fmla="*/ 0 w 1334294"/>
                  <a:gd name="connsiteY8" fmla="*/ 313191 h 2682606"/>
                  <a:gd name="connsiteX0" fmla="*/ 0 w 1334294"/>
                  <a:gd name="connsiteY0" fmla="*/ 430261 h 2682606"/>
                  <a:gd name="connsiteX1" fmla="*/ 76200 w 1334294"/>
                  <a:gd name="connsiteY1" fmla="*/ 220323 h 2682606"/>
                  <a:gd name="connsiteX2" fmla="*/ 1259681 w 1334294"/>
                  <a:gd name="connsiteY2" fmla="*/ 7938 h 2682606"/>
                  <a:gd name="connsiteX3" fmla="*/ 1333500 w 1334294"/>
                  <a:gd name="connsiteY3" fmla="*/ 93264 h 2682606"/>
                  <a:gd name="connsiteX4" fmla="*/ 1333500 w 1334294"/>
                  <a:gd name="connsiteY4" fmla="*/ 2571820 h 2682606"/>
                  <a:gd name="connsiteX5" fmla="*/ 1257300 w 1334294"/>
                  <a:gd name="connsiteY5" fmla="*/ 2678637 h 2682606"/>
                  <a:gd name="connsiteX6" fmla="*/ 78580 w 1334294"/>
                  <a:gd name="connsiteY6" fmla="*/ 2680155 h 2682606"/>
                  <a:gd name="connsiteX7" fmla="*/ 0 w 1334294"/>
                  <a:gd name="connsiteY7" fmla="*/ 2576740 h 2682606"/>
                  <a:gd name="connsiteX8" fmla="*/ 0 w 1334294"/>
                  <a:gd name="connsiteY8" fmla="*/ 430261 h 2682606"/>
                  <a:gd name="connsiteX0" fmla="*/ 0 w 1334294"/>
                  <a:gd name="connsiteY0" fmla="*/ 430261 h 2682606"/>
                  <a:gd name="connsiteX1" fmla="*/ 83343 w 1334294"/>
                  <a:gd name="connsiteY1" fmla="*/ 310635 h 2682606"/>
                  <a:gd name="connsiteX2" fmla="*/ 1259681 w 1334294"/>
                  <a:gd name="connsiteY2" fmla="*/ 7938 h 2682606"/>
                  <a:gd name="connsiteX3" fmla="*/ 1333500 w 1334294"/>
                  <a:gd name="connsiteY3" fmla="*/ 93264 h 2682606"/>
                  <a:gd name="connsiteX4" fmla="*/ 1333500 w 1334294"/>
                  <a:gd name="connsiteY4" fmla="*/ 2571820 h 2682606"/>
                  <a:gd name="connsiteX5" fmla="*/ 1257300 w 1334294"/>
                  <a:gd name="connsiteY5" fmla="*/ 2678637 h 2682606"/>
                  <a:gd name="connsiteX6" fmla="*/ 78580 w 1334294"/>
                  <a:gd name="connsiteY6" fmla="*/ 2680155 h 2682606"/>
                  <a:gd name="connsiteX7" fmla="*/ 0 w 1334294"/>
                  <a:gd name="connsiteY7" fmla="*/ 2576740 h 2682606"/>
                  <a:gd name="connsiteX8" fmla="*/ 0 w 1334294"/>
                  <a:gd name="connsiteY8" fmla="*/ 430261 h 2682606"/>
                  <a:gd name="connsiteX0" fmla="*/ 0 w 1334294"/>
                  <a:gd name="connsiteY0" fmla="*/ 430261 h 2682606"/>
                  <a:gd name="connsiteX1" fmla="*/ 76200 w 1334294"/>
                  <a:gd name="connsiteY1" fmla="*/ 313979 h 2682606"/>
                  <a:gd name="connsiteX2" fmla="*/ 1259681 w 1334294"/>
                  <a:gd name="connsiteY2" fmla="*/ 7938 h 2682606"/>
                  <a:gd name="connsiteX3" fmla="*/ 1333500 w 1334294"/>
                  <a:gd name="connsiteY3" fmla="*/ 93264 h 2682606"/>
                  <a:gd name="connsiteX4" fmla="*/ 1333500 w 1334294"/>
                  <a:gd name="connsiteY4" fmla="*/ 2571820 h 2682606"/>
                  <a:gd name="connsiteX5" fmla="*/ 1257300 w 1334294"/>
                  <a:gd name="connsiteY5" fmla="*/ 2678637 h 2682606"/>
                  <a:gd name="connsiteX6" fmla="*/ 78580 w 1334294"/>
                  <a:gd name="connsiteY6" fmla="*/ 2680155 h 2682606"/>
                  <a:gd name="connsiteX7" fmla="*/ 0 w 1334294"/>
                  <a:gd name="connsiteY7" fmla="*/ 2576740 h 2682606"/>
                  <a:gd name="connsiteX8" fmla="*/ 0 w 1334294"/>
                  <a:gd name="connsiteY8" fmla="*/ 430261 h 2682606"/>
                  <a:gd name="connsiteX0" fmla="*/ 2381 w 1334294"/>
                  <a:gd name="connsiteY0" fmla="*/ 440297 h 2682606"/>
                  <a:gd name="connsiteX1" fmla="*/ 76200 w 1334294"/>
                  <a:gd name="connsiteY1" fmla="*/ 313979 h 2682606"/>
                  <a:gd name="connsiteX2" fmla="*/ 1259681 w 1334294"/>
                  <a:gd name="connsiteY2" fmla="*/ 7938 h 2682606"/>
                  <a:gd name="connsiteX3" fmla="*/ 1333500 w 1334294"/>
                  <a:gd name="connsiteY3" fmla="*/ 93264 h 2682606"/>
                  <a:gd name="connsiteX4" fmla="*/ 1333500 w 1334294"/>
                  <a:gd name="connsiteY4" fmla="*/ 2571820 h 2682606"/>
                  <a:gd name="connsiteX5" fmla="*/ 1257300 w 1334294"/>
                  <a:gd name="connsiteY5" fmla="*/ 2678637 h 2682606"/>
                  <a:gd name="connsiteX6" fmla="*/ 78580 w 1334294"/>
                  <a:gd name="connsiteY6" fmla="*/ 2680155 h 2682606"/>
                  <a:gd name="connsiteX7" fmla="*/ 0 w 1334294"/>
                  <a:gd name="connsiteY7" fmla="*/ 2576740 h 2682606"/>
                  <a:gd name="connsiteX8" fmla="*/ 2381 w 1334294"/>
                  <a:gd name="connsiteY8" fmla="*/ 440297 h 2682606"/>
                  <a:gd name="connsiteX0" fmla="*/ 2381 w 1334294"/>
                  <a:gd name="connsiteY0" fmla="*/ 440297 h 2682606"/>
                  <a:gd name="connsiteX1" fmla="*/ 76200 w 1334294"/>
                  <a:gd name="connsiteY1" fmla="*/ 313979 h 2682606"/>
                  <a:gd name="connsiteX2" fmla="*/ 1259681 w 1334294"/>
                  <a:gd name="connsiteY2" fmla="*/ 7938 h 2682606"/>
                  <a:gd name="connsiteX3" fmla="*/ 1333500 w 1334294"/>
                  <a:gd name="connsiteY3" fmla="*/ 93264 h 2682606"/>
                  <a:gd name="connsiteX4" fmla="*/ 1333500 w 1334294"/>
                  <a:gd name="connsiteY4" fmla="*/ 2571820 h 2682606"/>
                  <a:gd name="connsiteX5" fmla="*/ 1257300 w 1334294"/>
                  <a:gd name="connsiteY5" fmla="*/ 2678637 h 2682606"/>
                  <a:gd name="connsiteX6" fmla="*/ 78580 w 1334294"/>
                  <a:gd name="connsiteY6" fmla="*/ 2680155 h 2682606"/>
                  <a:gd name="connsiteX7" fmla="*/ 0 w 1334294"/>
                  <a:gd name="connsiteY7" fmla="*/ 2576740 h 2682606"/>
                  <a:gd name="connsiteX8" fmla="*/ 2381 w 1334294"/>
                  <a:gd name="connsiteY8" fmla="*/ 440297 h 2682606"/>
                  <a:gd name="connsiteX0" fmla="*/ 2381 w 1334294"/>
                  <a:gd name="connsiteY0" fmla="*/ 440297 h 2682606"/>
                  <a:gd name="connsiteX1" fmla="*/ 76200 w 1334294"/>
                  <a:gd name="connsiteY1" fmla="*/ 313979 h 2682606"/>
                  <a:gd name="connsiteX2" fmla="*/ 1259681 w 1334294"/>
                  <a:gd name="connsiteY2" fmla="*/ 7938 h 2682606"/>
                  <a:gd name="connsiteX3" fmla="*/ 1333500 w 1334294"/>
                  <a:gd name="connsiteY3" fmla="*/ 93264 h 2682606"/>
                  <a:gd name="connsiteX4" fmla="*/ 1333500 w 1334294"/>
                  <a:gd name="connsiteY4" fmla="*/ 2571820 h 2682606"/>
                  <a:gd name="connsiteX5" fmla="*/ 1257300 w 1334294"/>
                  <a:gd name="connsiteY5" fmla="*/ 2678637 h 2682606"/>
                  <a:gd name="connsiteX6" fmla="*/ 78580 w 1334294"/>
                  <a:gd name="connsiteY6" fmla="*/ 2680155 h 2682606"/>
                  <a:gd name="connsiteX7" fmla="*/ 0 w 1334294"/>
                  <a:gd name="connsiteY7" fmla="*/ 2576740 h 2682606"/>
                  <a:gd name="connsiteX8" fmla="*/ 2381 w 1334294"/>
                  <a:gd name="connsiteY8" fmla="*/ 440297 h 2682606"/>
                  <a:gd name="connsiteX0" fmla="*/ 2381 w 1334294"/>
                  <a:gd name="connsiteY0" fmla="*/ 440297 h 2682606"/>
                  <a:gd name="connsiteX1" fmla="*/ 76200 w 1334294"/>
                  <a:gd name="connsiteY1" fmla="*/ 313979 h 2682606"/>
                  <a:gd name="connsiteX2" fmla="*/ 1259681 w 1334294"/>
                  <a:gd name="connsiteY2" fmla="*/ 7938 h 2682606"/>
                  <a:gd name="connsiteX3" fmla="*/ 1333500 w 1334294"/>
                  <a:gd name="connsiteY3" fmla="*/ 93264 h 2682606"/>
                  <a:gd name="connsiteX4" fmla="*/ 1333500 w 1334294"/>
                  <a:gd name="connsiteY4" fmla="*/ 2571820 h 2682606"/>
                  <a:gd name="connsiteX5" fmla="*/ 1257300 w 1334294"/>
                  <a:gd name="connsiteY5" fmla="*/ 2678637 h 2682606"/>
                  <a:gd name="connsiteX6" fmla="*/ 78580 w 1334294"/>
                  <a:gd name="connsiteY6" fmla="*/ 2680155 h 2682606"/>
                  <a:gd name="connsiteX7" fmla="*/ 0 w 1334294"/>
                  <a:gd name="connsiteY7" fmla="*/ 2576740 h 2682606"/>
                  <a:gd name="connsiteX8" fmla="*/ 2381 w 1334294"/>
                  <a:gd name="connsiteY8" fmla="*/ 440297 h 2682606"/>
                  <a:gd name="connsiteX0" fmla="*/ 794 w 1332707"/>
                  <a:gd name="connsiteY0" fmla="*/ 440297 h 2682606"/>
                  <a:gd name="connsiteX1" fmla="*/ 74613 w 1332707"/>
                  <a:gd name="connsiteY1" fmla="*/ 313979 h 2682606"/>
                  <a:gd name="connsiteX2" fmla="*/ 1258094 w 1332707"/>
                  <a:gd name="connsiteY2" fmla="*/ 7938 h 2682606"/>
                  <a:gd name="connsiteX3" fmla="*/ 1331913 w 1332707"/>
                  <a:gd name="connsiteY3" fmla="*/ 93264 h 2682606"/>
                  <a:gd name="connsiteX4" fmla="*/ 1331913 w 1332707"/>
                  <a:gd name="connsiteY4" fmla="*/ 2571820 h 2682606"/>
                  <a:gd name="connsiteX5" fmla="*/ 1255713 w 1332707"/>
                  <a:gd name="connsiteY5" fmla="*/ 2678637 h 2682606"/>
                  <a:gd name="connsiteX6" fmla="*/ 76993 w 1332707"/>
                  <a:gd name="connsiteY6" fmla="*/ 2680155 h 2682606"/>
                  <a:gd name="connsiteX7" fmla="*/ 794 w 1332707"/>
                  <a:gd name="connsiteY7" fmla="*/ 2576740 h 2682606"/>
                  <a:gd name="connsiteX8" fmla="*/ 794 w 1332707"/>
                  <a:gd name="connsiteY8" fmla="*/ 440297 h 2682606"/>
                  <a:gd name="connsiteX0" fmla="*/ 794 w 1332707"/>
                  <a:gd name="connsiteY0" fmla="*/ 440297 h 2682606"/>
                  <a:gd name="connsiteX1" fmla="*/ 79375 w 1332707"/>
                  <a:gd name="connsiteY1" fmla="*/ 310279 h 2682606"/>
                  <a:gd name="connsiteX2" fmla="*/ 1258094 w 1332707"/>
                  <a:gd name="connsiteY2" fmla="*/ 7938 h 2682606"/>
                  <a:gd name="connsiteX3" fmla="*/ 1331913 w 1332707"/>
                  <a:gd name="connsiteY3" fmla="*/ 93264 h 2682606"/>
                  <a:gd name="connsiteX4" fmla="*/ 1331913 w 1332707"/>
                  <a:gd name="connsiteY4" fmla="*/ 2571820 h 2682606"/>
                  <a:gd name="connsiteX5" fmla="*/ 1255713 w 1332707"/>
                  <a:gd name="connsiteY5" fmla="*/ 2678637 h 2682606"/>
                  <a:gd name="connsiteX6" fmla="*/ 76993 w 1332707"/>
                  <a:gd name="connsiteY6" fmla="*/ 2680155 h 2682606"/>
                  <a:gd name="connsiteX7" fmla="*/ 794 w 1332707"/>
                  <a:gd name="connsiteY7" fmla="*/ 2576740 h 2682606"/>
                  <a:gd name="connsiteX8" fmla="*/ 794 w 1332707"/>
                  <a:gd name="connsiteY8" fmla="*/ 440297 h 2682606"/>
                  <a:gd name="connsiteX0" fmla="*/ 794 w 1332707"/>
                  <a:gd name="connsiteY0" fmla="*/ 455094 h 2682606"/>
                  <a:gd name="connsiteX1" fmla="*/ 79375 w 1332707"/>
                  <a:gd name="connsiteY1" fmla="*/ 310279 h 2682606"/>
                  <a:gd name="connsiteX2" fmla="*/ 1258094 w 1332707"/>
                  <a:gd name="connsiteY2" fmla="*/ 7938 h 2682606"/>
                  <a:gd name="connsiteX3" fmla="*/ 1331913 w 1332707"/>
                  <a:gd name="connsiteY3" fmla="*/ 93264 h 2682606"/>
                  <a:gd name="connsiteX4" fmla="*/ 1331913 w 1332707"/>
                  <a:gd name="connsiteY4" fmla="*/ 2571820 h 2682606"/>
                  <a:gd name="connsiteX5" fmla="*/ 1255713 w 1332707"/>
                  <a:gd name="connsiteY5" fmla="*/ 2678637 h 2682606"/>
                  <a:gd name="connsiteX6" fmla="*/ 76993 w 1332707"/>
                  <a:gd name="connsiteY6" fmla="*/ 2680155 h 2682606"/>
                  <a:gd name="connsiteX7" fmla="*/ 794 w 1332707"/>
                  <a:gd name="connsiteY7" fmla="*/ 2576740 h 2682606"/>
                  <a:gd name="connsiteX8" fmla="*/ 794 w 1332707"/>
                  <a:gd name="connsiteY8" fmla="*/ 455094 h 2682606"/>
                  <a:gd name="connsiteX0" fmla="*/ 794 w 1332707"/>
                  <a:gd name="connsiteY0" fmla="*/ 407006 h 2634518"/>
                  <a:gd name="connsiteX1" fmla="*/ 79375 w 1332707"/>
                  <a:gd name="connsiteY1" fmla="*/ 262191 h 2634518"/>
                  <a:gd name="connsiteX2" fmla="*/ 1255713 w 1332707"/>
                  <a:gd name="connsiteY2" fmla="*/ 7939 h 2634518"/>
                  <a:gd name="connsiteX3" fmla="*/ 1331913 w 1332707"/>
                  <a:gd name="connsiteY3" fmla="*/ 45176 h 2634518"/>
                  <a:gd name="connsiteX4" fmla="*/ 1331913 w 1332707"/>
                  <a:gd name="connsiteY4" fmla="*/ 2523732 h 2634518"/>
                  <a:gd name="connsiteX5" fmla="*/ 1255713 w 1332707"/>
                  <a:gd name="connsiteY5" fmla="*/ 2630549 h 2634518"/>
                  <a:gd name="connsiteX6" fmla="*/ 76993 w 1332707"/>
                  <a:gd name="connsiteY6" fmla="*/ 2632067 h 2634518"/>
                  <a:gd name="connsiteX7" fmla="*/ 794 w 1332707"/>
                  <a:gd name="connsiteY7" fmla="*/ 2528652 h 2634518"/>
                  <a:gd name="connsiteX8" fmla="*/ 794 w 1332707"/>
                  <a:gd name="connsiteY8" fmla="*/ 407006 h 2634518"/>
                  <a:gd name="connsiteX0" fmla="*/ 794 w 1332707"/>
                  <a:gd name="connsiteY0" fmla="*/ 407004 h 2634516"/>
                  <a:gd name="connsiteX1" fmla="*/ 79375 w 1332707"/>
                  <a:gd name="connsiteY1" fmla="*/ 262189 h 2634516"/>
                  <a:gd name="connsiteX2" fmla="*/ 1255713 w 1332707"/>
                  <a:gd name="connsiteY2" fmla="*/ 7937 h 2634516"/>
                  <a:gd name="connsiteX3" fmla="*/ 1331913 w 1332707"/>
                  <a:gd name="connsiteY3" fmla="*/ 133166 h 2634516"/>
                  <a:gd name="connsiteX4" fmla="*/ 1331913 w 1332707"/>
                  <a:gd name="connsiteY4" fmla="*/ 2523730 h 2634516"/>
                  <a:gd name="connsiteX5" fmla="*/ 1255713 w 1332707"/>
                  <a:gd name="connsiteY5" fmla="*/ 2630547 h 2634516"/>
                  <a:gd name="connsiteX6" fmla="*/ 76993 w 1332707"/>
                  <a:gd name="connsiteY6" fmla="*/ 2632065 h 2634516"/>
                  <a:gd name="connsiteX7" fmla="*/ 794 w 1332707"/>
                  <a:gd name="connsiteY7" fmla="*/ 2528650 h 2634516"/>
                  <a:gd name="connsiteX8" fmla="*/ 794 w 1332707"/>
                  <a:gd name="connsiteY8" fmla="*/ 407004 h 2634516"/>
                  <a:gd name="connsiteX0" fmla="*/ 794 w 1337469"/>
                  <a:gd name="connsiteY0" fmla="*/ 407006 h 2634518"/>
                  <a:gd name="connsiteX1" fmla="*/ 79375 w 1337469"/>
                  <a:gd name="connsiteY1" fmla="*/ 262191 h 2634518"/>
                  <a:gd name="connsiteX2" fmla="*/ 1255713 w 1337469"/>
                  <a:gd name="connsiteY2" fmla="*/ 7939 h 2634518"/>
                  <a:gd name="connsiteX3" fmla="*/ 1336675 w 1337469"/>
                  <a:gd name="connsiteY3" fmla="*/ 133168 h 2634518"/>
                  <a:gd name="connsiteX4" fmla="*/ 1331913 w 1337469"/>
                  <a:gd name="connsiteY4" fmla="*/ 2523732 h 2634518"/>
                  <a:gd name="connsiteX5" fmla="*/ 1255713 w 1337469"/>
                  <a:gd name="connsiteY5" fmla="*/ 2630549 h 2634518"/>
                  <a:gd name="connsiteX6" fmla="*/ 76993 w 1337469"/>
                  <a:gd name="connsiteY6" fmla="*/ 2632067 h 2634518"/>
                  <a:gd name="connsiteX7" fmla="*/ 794 w 1337469"/>
                  <a:gd name="connsiteY7" fmla="*/ 2528652 h 2634518"/>
                  <a:gd name="connsiteX8" fmla="*/ 794 w 1337469"/>
                  <a:gd name="connsiteY8" fmla="*/ 407006 h 2634518"/>
                  <a:gd name="connsiteX0" fmla="*/ 794 w 1335087"/>
                  <a:gd name="connsiteY0" fmla="*/ 407004 h 2634516"/>
                  <a:gd name="connsiteX1" fmla="*/ 79375 w 1335087"/>
                  <a:gd name="connsiteY1" fmla="*/ 262189 h 2634516"/>
                  <a:gd name="connsiteX2" fmla="*/ 1255713 w 1335087"/>
                  <a:gd name="connsiteY2" fmla="*/ 7937 h 2634516"/>
                  <a:gd name="connsiteX3" fmla="*/ 1334293 w 1335087"/>
                  <a:gd name="connsiteY3" fmla="*/ 133166 h 2634516"/>
                  <a:gd name="connsiteX4" fmla="*/ 1331913 w 1335087"/>
                  <a:gd name="connsiteY4" fmla="*/ 2523730 h 2634516"/>
                  <a:gd name="connsiteX5" fmla="*/ 1255713 w 1335087"/>
                  <a:gd name="connsiteY5" fmla="*/ 2630547 h 2634516"/>
                  <a:gd name="connsiteX6" fmla="*/ 76993 w 1335087"/>
                  <a:gd name="connsiteY6" fmla="*/ 2632065 h 2634516"/>
                  <a:gd name="connsiteX7" fmla="*/ 794 w 1335087"/>
                  <a:gd name="connsiteY7" fmla="*/ 2528650 h 2634516"/>
                  <a:gd name="connsiteX8" fmla="*/ 794 w 1335087"/>
                  <a:gd name="connsiteY8" fmla="*/ 407004 h 2634516"/>
                  <a:gd name="connsiteX0" fmla="*/ 794 w 1335087"/>
                  <a:gd name="connsiteY0" fmla="*/ 407006 h 2634518"/>
                  <a:gd name="connsiteX1" fmla="*/ 79375 w 1335087"/>
                  <a:gd name="connsiteY1" fmla="*/ 262191 h 2634518"/>
                  <a:gd name="connsiteX2" fmla="*/ 1255713 w 1335087"/>
                  <a:gd name="connsiteY2" fmla="*/ 7939 h 2634518"/>
                  <a:gd name="connsiteX3" fmla="*/ 1334293 w 1335087"/>
                  <a:gd name="connsiteY3" fmla="*/ 133168 h 2634518"/>
                  <a:gd name="connsiteX4" fmla="*/ 1331913 w 1335087"/>
                  <a:gd name="connsiteY4" fmla="*/ 2523732 h 2634518"/>
                  <a:gd name="connsiteX5" fmla="*/ 1255713 w 1335087"/>
                  <a:gd name="connsiteY5" fmla="*/ 2630549 h 2634518"/>
                  <a:gd name="connsiteX6" fmla="*/ 76993 w 1335087"/>
                  <a:gd name="connsiteY6" fmla="*/ 2632067 h 2634518"/>
                  <a:gd name="connsiteX7" fmla="*/ 794 w 1335087"/>
                  <a:gd name="connsiteY7" fmla="*/ 2528652 h 2634518"/>
                  <a:gd name="connsiteX8" fmla="*/ 794 w 1335087"/>
                  <a:gd name="connsiteY8" fmla="*/ 407006 h 2634518"/>
                  <a:gd name="connsiteX0" fmla="*/ 794 w 1399380"/>
                  <a:gd name="connsiteY0" fmla="*/ 407004 h 2634516"/>
                  <a:gd name="connsiteX1" fmla="*/ 79375 w 1399380"/>
                  <a:gd name="connsiteY1" fmla="*/ 262189 h 2634516"/>
                  <a:gd name="connsiteX2" fmla="*/ 1255713 w 1399380"/>
                  <a:gd name="connsiteY2" fmla="*/ 7937 h 2634516"/>
                  <a:gd name="connsiteX3" fmla="*/ 1398586 w 1399380"/>
                  <a:gd name="connsiteY3" fmla="*/ 133166 h 2634516"/>
                  <a:gd name="connsiteX4" fmla="*/ 1331913 w 1399380"/>
                  <a:gd name="connsiteY4" fmla="*/ 2523730 h 2634516"/>
                  <a:gd name="connsiteX5" fmla="*/ 1255713 w 1399380"/>
                  <a:gd name="connsiteY5" fmla="*/ 2630547 h 2634516"/>
                  <a:gd name="connsiteX6" fmla="*/ 76993 w 1399380"/>
                  <a:gd name="connsiteY6" fmla="*/ 2632065 h 2634516"/>
                  <a:gd name="connsiteX7" fmla="*/ 794 w 1399380"/>
                  <a:gd name="connsiteY7" fmla="*/ 2528650 h 2634516"/>
                  <a:gd name="connsiteX8" fmla="*/ 794 w 1399380"/>
                  <a:gd name="connsiteY8" fmla="*/ 407004 h 2634516"/>
                  <a:gd name="connsiteX0" fmla="*/ 794 w 1333500"/>
                  <a:gd name="connsiteY0" fmla="*/ 407006 h 2634518"/>
                  <a:gd name="connsiteX1" fmla="*/ 79375 w 1333500"/>
                  <a:gd name="connsiteY1" fmla="*/ 262191 h 2634518"/>
                  <a:gd name="connsiteX2" fmla="*/ 1255713 w 1333500"/>
                  <a:gd name="connsiteY2" fmla="*/ 7939 h 2634518"/>
                  <a:gd name="connsiteX3" fmla="*/ 1331911 w 1333500"/>
                  <a:gd name="connsiteY3" fmla="*/ 133168 h 2634518"/>
                  <a:gd name="connsiteX4" fmla="*/ 1331913 w 1333500"/>
                  <a:gd name="connsiteY4" fmla="*/ 2523732 h 2634518"/>
                  <a:gd name="connsiteX5" fmla="*/ 1255713 w 1333500"/>
                  <a:gd name="connsiteY5" fmla="*/ 2630549 h 2634518"/>
                  <a:gd name="connsiteX6" fmla="*/ 76993 w 1333500"/>
                  <a:gd name="connsiteY6" fmla="*/ 2632067 h 2634518"/>
                  <a:gd name="connsiteX7" fmla="*/ 794 w 1333500"/>
                  <a:gd name="connsiteY7" fmla="*/ 2528652 h 2634518"/>
                  <a:gd name="connsiteX8" fmla="*/ 794 w 1333500"/>
                  <a:gd name="connsiteY8" fmla="*/ 407006 h 2634518"/>
                  <a:gd name="connsiteX0" fmla="*/ 794 w 1335086"/>
                  <a:gd name="connsiteY0" fmla="*/ 407004 h 2634516"/>
                  <a:gd name="connsiteX1" fmla="*/ 79375 w 1335086"/>
                  <a:gd name="connsiteY1" fmla="*/ 262189 h 2634516"/>
                  <a:gd name="connsiteX2" fmla="*/ 1255713 w 1335086"/>
                  <a:gd name="connsiteY2" fmla="*/ 7937 h 2634516"/>
                  <a:gd name="connsiteX3" fmla="*/ 1334292 w 1335086"/>
                  <a:gd name="connsiteY3" fmla="*/ 133166 h 2634516"/>
                  <a:gd name="connsiteX4" fmla="*/ 1331913 w 1335086"/>
                  <a:gd name="connsiteY4" fmla="*/ 2523730 h 2634516"/>
                  <a:gd name="connsiteX5" fmla="*/ 1255713 w 1335086"/>
                  <a:gd name="connsiteY5" fmla="*/ 2630547 h 2634516"/>
                  <a:gd name="connsiteX6" fmla="*/ 76993 w 1335086"/>
                  <a:gd name="connsiteY6" fmla="*/ 2632065 h 2634516"/>
                  <a:gd name="connsiteX7" fmla="*/ 794 w 1335086"/>
                  <a:gd name="connsiteY7" fmla="*/ 2528650 h 2634516"/>
                  <a:gd name="connsiteX8" fmla="*/ 794 w 1335086"/>
                  <a:gd name="connsiteY8" fmla="*/ 407004 h 2634516"/>
                  <a:gd name="connsiteX0" fmla="*/ 794 w 1361280"/>
                  <a:gd name="connsiteY0" fmla="*/ 407006 h 2634518"/>
                  <a:gd name="connsiteX1" fmla="*/ 79375 w 1361280"/>
                  <a:gd name="connsiteY1" fmla="*/ 262191 h 2634518"/>
                  <a:gd name="connsiteX2" fmla="*/ 1255713 w 1361280"/>
                  <a:gd name="connsiteY2" fmla="*/ 7939 h 2634518"/>
                  <a:gd name="connsiteX3" fmla="*/ 1360486 w 1361280"/>
                  <a:gd name="connsiteY3" fmla="*/ 77680 h 2634518"/>
                  <a:gd name="connsiteX4" fmla="*/ 1331913 w 1361280"/>
                  <a:gd name="connsiteY4" fmla="*/ 2523732 h 2634518"/>
                  <a:gd name="connsiteX5" fmla="*/ 1255713 w 1361280"/>
                  <a:gd name="connsiteY5" fmla="*/ 2630549 h 2634518"/>
                  <a:gd name="connsiteX6" fmla="*/ 76993 w 1361280"/>
                  <a:gd name="connsiteY6" fmla="*/ 2632067 h 2634518"/>
                  <a:gd name="connsiteX7" fmla="*/ 794 w 1361280"/>
                  <a:gd name="connsiteY7" fmla="*/ 2528652 h 2634518"/>
                  <a:gd name="connsiteX8" fmla="*/ 794 w 1361280"/>
                  <a:gd name="connsiteY8" fmla="*/ 407006 h 2634518"/>
                  <a:gd name="connsiteX0" fmla="*/ 794 w 1335086"/>
                  <a:gd name="connsiteY0" fmla="*/ 407004 h 2634516"/>
                  <a:gd name="connsiteX1" fmla="*/ 79375 w 1335086"/>
                  <a:gd name="connsiteY1" fmla="*/ 262189 h 2634516"/>
                  <a:gd name="connsiteX2" fmla="*/ 1255713 w 1335086"/>
                  <a:gd name="connsiteY2" fmla="*/ 7937 h 2634516"/>
                  <a:gd name="connsiteX3" fmla="*/ 1334292 w 1335086"/>
                  <a:gd name="connsiteY3" fmla="*/ 133166 h 2634516"/>
                  <a:gd name="connsiteX4" fmla="*/ 1331913 w 1335086"/>
                  <a:gd name="connsiteY4" fmla="*/ 2523730 h 2634516"/>
                  <a:gd name="connsiteX5" fmla="*/ 1255713 w 1335086"/>
                  <a:gd name="connsiteY5" fmla="*/ 2630547 h 2634516"/>
                  <a:gd name="connsiteX6" fmla="*/ 76993 w 1335086"/>
                  <a:gd name="connsiteY6" fmla="*/ 2632065 h 2634516"/>
                  <a:gd name="connsiteX7" fmla="*/ 794 w 1335086"/>
                  <a:gd name="connsiteY7" fmla="*/ 2528650 h 2634516"/>
                  <a:gd name="connsiteX8" fmla="*/ 794 w 1335086"/>
                  <a:gd name="connsiteY8" fmla="*/ 407004 h 2634516"/>
                  <a:gd name="connsiteX0" fmla="*/ 794 w 1335086"/>
                  <a:gd name="connsiteY0" fmla="*/ 407006 h 2634518"/>
                  <a:gd name="connsiteX1" fmla="*/ 79375 w 1335086"/>
                  <a:gd name="connsiteY1" fmla="*/ 262191 h 2634518"/>
                  <a:gd name="connsiteX2" fmla="*/ 1255713 w 1335086"/>
                  <a:gd name="connsiteY2" fmla="*/ 7939 h 2634518"/>
                  <a:gd name="connsiteX3" fmla="*/ 1334292 w 1335086"/>
                  <a:gd name="connsiteY3" fmla="*/ 133168 h 2634518"/>
                  <a:gd name="connsiteX4" fmla="*/ 1331913 w 1335086"/>
                  <a:gd name="connsiteY4" fmla="*/ 2523732 h 2634518"/>
                  <a:gd name="connsiteX5" fmla="*/ 1255713 w 1335086"/>
                  <a:gd name="connsiteY5" fmla="*/ 2630549 h 2634518"/>
                  <a:gd name="connsiteX6" fmla="*/ 76993 w 1335086"/>
                  <a:gd name="connsiteY6" fmla="*/ 2632067 h 2634518"/>
                  <a:gd name="connsiteX7" fmla="*/ 794 w 1335086"/>
                  <a:gd name="connsiteY7" fmla="*/ 2528652 h 2634518"/>
                  <a:gd name="connsiteX8" fmla="*/ 794 w 1335086"/>
                  <a:gd name="connsiteY8" fmla="*/ 407006 h 2634518"/>
                  <a:gd name="connsiteX0" fmla="*/ 794 w 1335881"/>
                  <a:gd name="connsiteY0" fmla="*/ 407004 h 2634516"/>
                  <a:gd name="connsiteX1" fmla="*/ 79375 w 1335881"/>
                  <a:gd name="connsiteY1" fmla="*/ 262189 h 2634516"/>
                  <a:gd name="connsiteX2" fmla="*/ 1255713 w 1335881"/>
                  <a:gd name="connsiteY2" fmla="*/ 7937 h 2634516"/>
                  <a:gd name="connsiteX3" fmla="*/ 1334292 w 1335881"/>
                  <a:gd name="connsiteY3" fmla="*/ 133166 h 2634516"/>
                  <a:gd name="connsiteX4" fmla="*/ 1334294 w 1335881"/>
                  <a:gd name="connsiteY4" fmla="*/ 2516331 h 2634516"/>
                  <a:gd name="connsiteX5" fmla="*/ 1255713 w 1335881"/>
                  <a:gd name="connsiteY5" fmla="*/ 2630547 h 2634516"/>
                  <a:gd name="connsiteX6" fmla="*/ 76993 w 1335881"/>
                  <a:gd name="connsiteY6" fmla="*/ 2632065 h 2634516"/>
                  <a:gd name="connsiteX7" fmla="*/ 794 w 1335881"/>
                  <a:gd name="connsiteY7" fmla="*/ 2528650 h 2634516"/>
                  <a:gd name="connsiteX8" fmla="*/ 794 w 1335881"/>
                  <a:gd name="connsiteY8" fmla="*/ 407004 h 2634516"/>
                  <a:gd name="connsiteX0" fmla="*/ 794 w 1335881"/>
                  <a:gd name="connsiteY0" fmla="*/ 407006 h 2649314"/>
                  <a:gd name="connsiteX1" fmla="*/ 79375 w 1335881"/>
                  <a:gd name="connsiteY1" fmla="*/ 262191 h 2649314"/>
                  <a:gd name="connsiteX2" fmla="*/ 1255713 w 1335881"/>
                  <a:gd name="connsiteY2" fmla="*/ 7939 h 2649314"/>
                  <a:gd name="connsiteX3" fmla="*/ 1334292 w 1335881"/>
                  <a:gd name="connsiteY3" fmla="*/ 133168 h 2649314"/>
                  <a:gd name="connsiteX4" fmla="*/ 1334294 w 1335881"/>
                  <a:gd name="connsiteY4" fmla="*/ 2516333 h 2649314"/>
                  <a:gd name="connsiteX5" fmla="*/ 1255713 w 1335881"/>
                  <a:gd name="connsiteY5" fmla="*/ 2645346 h 2649314"/>
                  <a:gd name="connsiteX6" fmla="*/ 76993 w 1335881"/>
                  <a:gd name="connsiteY6" fmla="*/ 2632067 h 2649314"/>
                  <a:gd name="connsiteX7" fmla="*/ 794 w 1335881"/>
                  <a:gd name="connsiteY7" fmla="*/ 2528652 h 2649314"/>
                  <a:gd name="connsiteX8" fmla="*/ 794 w 1335881"/>
                  <a:gd name="connsiteY8" fmla="*/ 407006 h 2649314"/>
                  <a:gd name="connsiteX0" fmla="*/ 794 w 1335881"/>
                  <a:gd name="connsiteY0" fmla="*/ 407004 h 2638216"/>
                  <a:gd name="connsiteX1" fmla="*/ 79375 w 1335881"/>
                  <a:gd name="connsiteY1" fmla="*/ 262189 h 2638216"/>
                  <a:gd name="connsiteX2" fmla="*/ 1255713 w 1335881"/>
                  <a:gd name="connsiteY2" fmla="*/ 7937 h 2638216"/>
                  <a:gd name="connsiteX3" fmla="*/ 1334292 w 1335881"/>
                  <a:gd name="connsiteY3" fmla="*/ 133166 h 2638216"/>
                  <a:gd name="connsiteX4" fmla="*/ 1334294 w 1335881"/>
                  <a:gd name="connsiteY4" fmla="*/ 2516331 h 2638216"/>
                  <a:gd name="connsiteX5" fmla="*/ 1258094 w 1335881"/>
                  <a:gd name="connsiteY5" fmla="*/ 2634247 h 2638216"/>
                  <a:gd name="connsiteX6" fmla="*/ 76993 w 1335881"/>
                  <a:gd name="connsiteY6" fmla="*/ 2632065 h 2638216"/>
                  <a:gd name="connsiteX7" fmla="*/ 794 w 1335881"/>
                  <a:gd name="connsiteY7" fmla="*/ 2528650 h 2638216"/>
                  <a:gd name="connsiteX8" fmla="*/ 794 w 1335881"/>
                  <a:gd name="connsiteY8" fmla="*/ 407004 h 2638216"/>
                  <a:gd name="connsiteX0" fmla="*/ 794 w 1335881"/>
                  <a:gd name="connsiteY0" fmla="*/ 407006 h 2638218"/>
                  <a:gd name="connsiteX1" fmla="*/ 79375 w 1335881"/>
                  <a:gd name="connsiteY1" fmla="*/ 262191 h 2638218"/>
                  <a:gd name="connsiteX2" fmla="*/ 1255713 w 1335881"/>
                  <a:gd name="connsiteY2" fmla="*/ 7939 h 2638218"/>
                  <a:gd name="connsiteX3" fmla="*/ 1334292 w 1335881"/>
                  <a:gd name="connsiteY3" fmla="*/ 133168 h 2638218"/>
                  <a:gd name="connsiteX4" fmla="*/ 1334294 w 1335881"/>
                  <a:gd name="connsiteY4" fmla="*/ 2516333 h 2638218"/>
                  <a:gd name="connsiteX5" fmla="*/ 1258094 w 1335881"/>
                  <a:gd name="connsiteY5" fmla="*/ 2634249 h 2638218"/>
                  <a:gd name="connsiteX6" fmla="*/ 79375 w 1335881"/>
                  <a:gd name="connsiteY6" fmla="*/ 2635767 h 2638218"/>
                  <a:gd name="connsiteX7" fmla="*/ 794 w 1335881"/>
                  <a:gd name="connsiteY7" fmla="*/ 2528652 h 2638218"/>
                  <a:gd name="connsiteX8" fmla="*/ 794 w 1335881"/>
                  <a:gd name="connsiteY8" fmla="*/ 407006 h 2638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5881" h="2638218">
                    <a:moveTo>
                      <a:pt x="794" y="407006"/>
                    </a:moveTo>
                    <a:cubicBezTo>
                      <a:pt x="2381" y="343111"/>
                      <a:pt x="27782" y="275061"/>
                      <a:pt x="79375" y="262191"/>
                    </a:cubicBezTo>
                    <a:lnTo>
                      <a:pt x="1255713" y="7939"/>
                    </a:lnTo>
                    <a:cubicBezTo>
                      <a:pt x="1314451" y="1"/>
                      <a:pt x="1335086" y="44072"/>
                      <a:pt x="1334292" y="133168"/>
                    </a:cubicBezTo>
                    <a:cubicBezTo>
                      <a:pt x="1332705" y="930023"/>
                      <a:pt x="1335881" y="1719478"/>
                      <a:pt x="1334294" y="2516333"/>
                    </a:cubicBezTo>
                    <a:cubicBezTo>
                      <a:pt x="1335087" y="2577622"/>
                      <a:pt x="1302544" y="2638218"/>
                      <a:pt x="1258094" y="2634249"/>
                    </a:cubicBezTo>
                    <a:lnTo>
                      <a:pt x="79375" y="2635767"/>
                    </a:lnTo>
                    <a:cubicBezTo>
                      <a:pt x="34132" y="2629416"/>
                      <a:pt x="3174" y="2575484"/>
                      <a:pt x="794" y="2528652"/>
                    </a:cubicBezTo>
                    <a:cubicBezTo>
                      <a:pt x="1588" y="1816504"/>
                      <a:pt x="0" y="1119154"/>
                      <a:pt x="794" y="407006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4" name="Freeform 13"/>
              <p:cNvSpPr/>
              <p:nvPr/>
            </p:nvSpPr>
            <p:spPr>
              <a:xfrm rot="21124514">
                <a:off x="4727398" y="4785132"/>
                <a:ext cx="522536" cy="745592"/>
              </a:xfrm>
              <a:custGeom>
                <a:avLst/>
                <a:gdLst>
                  <a:gd name="connsiteX0" fmla="*/ 0 w 1333500"/>
                  <a:gd name="connsiteY0" fmla="*/ 309562 h 2847975"/>
                  <a:gd name="connsiteX1" fmla="*/ 76200 w 1333500"/>
                  <a:gd name="connsiteY1" fmla="*/ 219075 h 2847975"/>
                  <a:gd name="connsiteX2" fmla="*/ 1257300 w 1333500"/>
                  <a:gd name="connsiteY2" fmla="*/ 0 h 2847975"/>
                  <a:gd name="connsiteX3" fmla="*/ 1333500 w 1333500"/>
                  <a:gd name="connsiteY3" fmla="*/ 61912 h 2847975"/>
                  <a:gd name="connsiteX4" fmla="*/ 1333500 w 1333500"/>
                  <a:gd name="connsiteY4" fmla="*/ 2781300 h 2847975"/>
                  <a:gd name="connsiteX5" fmla="*/ 1257300 w 1333500"/>
                  <a:gd name="connsiteY5" fmla="*/ 2847975 h 2847975"/>
                  <a:gd name="connsiteX6" fmla="*/ 76200 w 1333500"/>
                  <a:gd name="connsiteY6" fmla="*/ 2686050 h 2847975"/>
                  <a:gd name="connsiteX7" fmla="*/ 0 w 1333500"/>
                  <a:gd name="connsiteY7" fmla="*/ 2595562 h 2847975"/>
                  <a:gd name="connsiteX8" fmla="*/ 0 w 1333500"/>
                  <a:gd name="connsiteY8" fmla="*/ 309562 h 2847975"/>
                  <a:gd name="connsiteX0" fmla="*/ 0 w 1333500"/>
                  <a:gd name="connsiteY0" fmla="*/ 311943 h 2847975"/>
                  <a:gd name="connsiteX1" fmla="*/ 76200 w 1333500"/>
                  <a:gd name="connsiteY1" fmla="*/ 219075 h 2847975"/>
                  <a:gd name="connsiteX2" fmla="*/ 1257300 w 1333500"/>
                  <a:gd name="connsiteY2" fmla="*/ 0 h 2847975"/>
                  <a:gd name="connsiteX3" fmla="*/ 1333500 w 1333500"/>
                  <a:gd name="connsiteY3" fmla="*/ 61912 h 2847975"/>
                  <a:gd name="connsiteX4" fmla="*/ 1333500 w 1333500"/>
                  <a:gd name="connsiteY4" fmla="*/ 2781300 h 2847975"/>
                  <a:gd name="connsiteX5" fmla="*/ 1257300 w 1333500"/>
                  <a:gd name="connsiteY5" fmla="*/ 2847975 h 2847975"/>
                  <a:gd name="connsiteX6" fmla="*/ 76200 w 1333500"/>
                  <a:gd name="connsiteY6" fmla="*/ 2686050 h 2847975"/>
                  <a:gd name="connsiteX7" fmla="*/ 0 w 1333500"/>
                  <a:gd name="connsiteY7" fmla="*/ 2595562 h 2847975"/>
                  <a:gd name="connsiteX8" fmla="*/ 0 w 1333500"/>
                  <a:gd name="connsiteY8" fmla="*/ 311943 h 2847975"/>
                  <a:gd name="connsiteX0" fmla="*/ 3175 w 1336675"/>
                  <a:gd name="connsiteY0" fmla="*/ 311943 h 2847975"/>
                  <a:gd name="connsiteX1" fmla="*/ 79375 w 1336675"/>
                  <a:gd name="connsiteY1" fmla="*/ 219075 h 2847975"/>
                  <a:gd name="connsiteX2" fmla="*/ 1260475 w 1336675"/>
                  <a:gd name="connsiteY2" fmla="*/ 0 h 2847975"/>
                  <a:gd name="connsiteX3" fmla="*/ 1336675 w 1336675"/>
                  <a:gd name="connsiteY3" fmla="*/ 61912 h 2847975"/>
                  <a:gd name="connsiteX4" fmla="*/ 1336675 w 1336675"/>
                  <a:gd name="connsiteY4" fmla="*/ 2781300 h 2847975"/>
                  <a:gd name="connsiteX5" fmla="*/ 1260475 w 1336675"/>
                  <a:gd name="connsiteY5" fmla="*/ 2847975 h 2847975"/>
                  <a:gd name="connsiteX6" fmla="*/ 79375 w 1336675"/>
                  <a:gd name="connsiteY6" fmla="*/ 2686050 h 2847975"/>
                  <a:gd name="connsiteX7" fmla="*/ 3175 w 1336675"/>
                  <a:gd name="connsiteY7" fmla="*/ 2595562 h 2847975"/>
                  <a:gd name="connsiteX8" fmla="*/ 3175 w 1336675"/>
                  <a:gd name="connsiteY8" fmla="*/ 311943 h 2847975"/>
                  <a:gd name="connsiteX0" fmla="*/ 0 w 1333500"/>
                  <a:gd name="connsiteY0" fmla="*/ 311943 h 2847975"/>
                  <a:gd name="connsiteX1" fmla="*/ 76200 w 1333500"/>
                  <a:gd name="connsiteY1" fmla="*/ 219075 h 2847975"/>
                  <a:gd name="connsiteX2" fmla="*/ 1257300 w 1333500"/>
                  <a:gd name="connsiteY2" fmla="*/ 0 h 2847975"/>
                  <a:gd name="connsiteX3" fmla="*/ 1333500 w 1333500"/>
                  <a:gd name="connsiteY3" fmla="*/ 61912 h 2847975"/>
                  <a:gd name="connsiteX4" fmla="*/ 1333500 w 1333500"/>
                  <a:gd name="connsiteY4" fmla="*/ 2781300 h 2847975"/>
                  <a:gd name="connsiteX5" fmla="*/ 1257300 w 1333500"/>
                  <a:gd name="connsiteY5" fmla="*/ 2847975 h 2847975"/>
                  <a:gd name="connsiteX6" fmla="*/ 76200 w 1333500"/>
                  <a:gd name="connsiteY6" fmla="*/ 2686050 h 2847975"/>
                  <a:gd name="connsiteX7" fmla="*/ 0 w 1333500"/>
                  <a:gd name="connsiteY7" fmla="*/ 2595562 h 2847975"/>
                  <a:gd name="connsiteX8" fmla="*/ 0 w 1333500"/>
                  <a:gd name="connsiteY8" fmla="*/ 311943 h 2847975"/>
                  <a:gd name="connsiteX0" fmla="*/ 0 w 1333500"/>
                  <a:gd name="connsiteY0" fmla="*/ 311943 h 2847975"/>
                  <a:gd name="connsiteX1" fmla="*/ 76200 w 1333500"/>
                  <a:gd name="connsiteY1" fmla="*/ 219075 h 2847975"/>
                  <a:gd name="connsiteX2" fmla="*/ 1257300 w 1333500"/>
                  <a:gd name="connsiteY2" fmla="*/ 0 h 2847975"/>
                  <a:gd name="connsiteX3" fmla="*/ 1333500 w 1333500"/>
                  <a:gd name="connsiteY3" fmla="*/ 61912 h 2847975"/>
                  <a:gd name="connsiteX4" fmla="*/ 1333500 w 1333500"/>
                  <a:gd name="connsiteY4" fmla="*/ 2781300 h 2847975"/>
                  <a:gd name="connsiteX5" fmla="*/ 1257300 w 1333500"/>
                  <a:gd name="connsiteY5" fmla="*/ 2847975 h 2847975"/>
                  <a:gd name="connsiteX6" fmla="*/ 76200 w 1333500"/>
                  <a:gd name="connsiteY6" fmla="*/ 2686050 h 2847975"/>
                  <a:gd name="connsiteX7" fmla="*/ 0 w 1333500"/>
                  <a:gd name="connsiteY7" fmla="*/ 2595562 h 2847975"/>
                  <a:gd name="connsiteX8" fmla="*/ 0 w 1333500"/>
                  <a:gd name="connsiteY8" fmla="*/ 311943 h 2847975"/>
                  <a:gd name="connsiteX0" fmla="*/ 0 w 1333500"/>
                  <a:gd name="connsiteY0" fmla="*/ 311943 h 2847975"/>
                  <a:gd name="connsiteX1" fmla="*/ 76200 w 1333500"/>
                  <a:gd name="connsiteY1" fmla="*/ 219075 h 2847975"/>
                  <a:gd name="connsiteX2" fmla="*/ 1257300 w 1333500"/>
                  <a:gd name="connsiteY2" fmla="*/ 0 h 2847975"/>
                  <a:gd name="connsiteX3" fmla="*/ 1333500 w 1333500"/>
                  <a:gd name="connsiteY3" fmla="*/ 61912 h 2847975"/>
                  <a:gd name="connsiteX4" fmla="*/ 1333500 w 1333500"/>
                  <a:gd name="connsiteY4" fmla="*/ 2781300 h 2847975"/>
                  <a:gd name="connsiteX5" fmla="*/ 1257300 w 1333500"/>
                  <a:gd name="connsiteY5" fmla="*/ 2847975 h 2847975"/>
                  <a:gd name="connsiteX6" fmla="*/ 76200 w 1333500"/>
                  <a:gd name="connsiteY6" fmla="*/ 2686050 h 2847975"/>
                  <a:gd name="connsiteX7" fmla="*/ 0 w 1333500"/>
                  <a:gd name="connsiteY7" fmla="*/ 2595562 h 2847975"/>
                  <a:gd name="connsiteX8" fmla="*/ 0 w 1333500"/>
                  <a:gd name="connsiteY8" fmla="*/ 311943 h 2847975"/>
                  <a:gd name="connsiteX0" fmla="*/ 0 w 1333500"/>
                  <a:gd name="connsiteY0" fmla="*/ 311943 h 2847975"/>
                  <a:gd name="connsiteX1" fmla="*/ 76200 w 1333500"/>
                  <a:gd name="connsiteY1" fmla="*/ 219075 h 2847975"/>
                  <a:gd name="connsiteX2" fmla="*/ 1257300 w 1333500"/>
                  <a:gd name="connsiteY2" fmla="*/ 0 h 2847975"/>
                  <a:gd name="connsiteX3" fmla="*/ 1333500 w 1333500"/>
                  <a:gd name="connsiteY3" fmla="*/ 61912 h 2847975"/>
                  <a:gd name="connsiteX4" fmla="*/ 1333500 w 1333500"/>
                  <a:gd name="connsiteY4" fmla="*/ 2781300 h 2847975"/>
                  <a:gd name="connsiteX5" fmla="*/ 1257300 w 1333500"/>
                  <a:gd name="connsiteY5" fmla="*/ 2847975 h 2847975"/>
                  <a:gd name="connsiteX6" fmla="*/ 76200 w 1333500"/>
                  <a:gd name="connsiteY6" fmla="*/ 2686050 h 2847975"/>
                  <a:gd name="connsiteX7" fmla="*/ 0 w 1333500"/>
                  <a:gd name="connsiteY7" fmla="*/ 2595562 h 2847975"/>
                  <a:gd name="connsiteX8" fmla="*/ 0 w 1333500"/>
                  <a:gd name="connsiteY8" fmla="*/ 311943 h 2847975"/>
                  <a:gd name="connsiteX0" fmla="*/ 0 w 1333500"/>
                  <a:gd name="connsiteY0" fmla="*/ 311943 h 2847975"/>
                  <a:gd name="connsiteX1" fmla="*/ 76200 w 1333500"/>
                  <a:gd name="connsiteY1" fmla="*/ 219075 h 2847975"/>
                  <a:gd name="connsiteX2" fmla="*/ 1257300 w 1333500"/>
                  <a:gd name="connsiteY2" fmla="*/ 0 h 2847975"/>
                  <a:gd name="connsiteX3" fmla="*/ 1333500 w 1333500"/>
                  <a:gd name="connsiteY3" fmla="*/ 61912 h 2847975"/>
                  <a:gd name="connsiteX4" fmla="*/ 1333500 w 1333500"/>
                  <a:gd name="connsiteY4" fmla="*/ 2781300 h 2847975"/>
                  <a:gd name="connsiteX5" fmla="*/ 1257300 w 1333500"/>
                  <a:gd name="connsiteY5" fmla="*/ 2847975 h 2847975"/>
                  <a:gd name="connsiteX6" fmla="*/ 76200 w 1333500"/>
                  <a:gd name="connsiteY6" fmla="*/ 2686050 h 2847975"/>
                  <a:gd name="connsiteX7" fmla="*/ 0 w 1333500"/>
                  <a:gd name="connsiteY7" fmla="*/ 2595562 h 2847975"/>
                  <a:gd name="connsiteX8" fmla="*/ 0 w 1333500"/>
                  <a:gd name="connsiteY8" fmla="*/ 311943 h 2847975"/>
                  <a:gd name="connsiteX0" fmla="*/ 0 w 1333500"/>
                  <a:gd name="connsiteY0" fmla="*/ 319881 h 2855913"/>
                  <a:gd name="connsiteX1" fmla="*/ 76200 w 1333500"/>
                  <a:gd name="connsiteY1" fmla="*/ 227013 h 2855913"/>
                  <a:gd name="connsiteX2" fmla="*/ 1257300 w 1333500"/>
                  <a:gd name="connsiteY2" fmla="*/ 7938 h 2855913"/>
                  <a:gd name="connsiteX3" fmla="*/ 1333500 w 1333500"/>
                  <a:gd name="connsiteY3" fmla="*/ 69850 h 2855913"/>
                  <a:gd name="connsiteX4" fmla="*/ 1333500 w 1333500"/>
                  <a:gd name="connsiteY4" fmla="*/ 2789238 h 2855913"/>
                  <a:gd name="connsiteX5" fmla="*/ 1257300 w 1333500"/>
                  <a:gd name="connsiteY5" fmla="*/ 2855913 h 2855913"/>
                  <a:gd name="connsiteX6" fmla="*/ 76200 w 1333500"/>
                  <a:gd name="connsiteY6" fmla="*/ 2693988 h 2855913"/>
                  <a:gd name="connsiteX7" fmla="*/ 0 w 1333500"/>
                  <a:gd name="connsiteY7" fmla="*/ 2603500 h 2855913"/>
                  <a:gd name="connsiteX8" fmla="*/ 0 w 1333500"/>
                  <a:gd name="connsiteY8" fmla="*/ 319881 h 2855913"/>
                  <a:gd name="connsiteX0" fmla="*/ 0 w 1333500"/>
                  <a:gd name="connsiteY0" fmla="*/ 319881 h 2855913"/>
                  <a:gd name="connsiteX1" fmla="*/ 76200 w 1333500"/>
                  <a:gd name="connsiteY1" fmla="*/ 227013 h 2855913"/>
                  <a:gd name="connsiteX2" fmla="*/ 1257300 w 1333500"/>
                  <a:gd name="connsiteY2" fmla="*/ 7938 h 2855913"/>
                  <a:gd name="connsiteX3" fmla="*/ 1333500 w 1333500"/>
                  <a:gd name="connsiteY3" fmla="*/ 69850 h 2855913"/>
                  <a:gd name="connsiteX4" fmla="*/ 1333500 w 1333500"/>
                  <a:gd name="connsiteY4" fmla="*/ 2789238 h 2855913"/>
                  <a:gd name="connsiteX5" fmla="*/ 1257300 w 1333500"/>
                  <a:gd name="connsiteY5" fmla="*/ 2855913 h 2855913"/>
                  <a:gd name="connsiteX6" fmla="*/ 76200 w 1333500"/>
                  <a:gd name="connsiteY6" fmla="*/ 2693988 h 2855913"/>
                  <a:gd name="connsiteX7" fmla="*/ 0 w 1333500"/>
                  <a:gd name="connsiteY7" fmla="*/ 2603500 h 2855913"/>
                  <a:gd name="connsiteX8" fmla="*/ 0 w 1333500"/>
                  <a:gd name="connsiteY8" fmla="*/ 319881 h 2855913"/>
                  <a:gd name="connsiteX0" fmla="*/ 0 w 1333500"/>
                  <a:gd name="connsiteY0" fmla="*/ 319881 h 2855913"/>
                  <a:gd name="connsiteX1" fmla="*/ 76200 w 1333500"/>
                  <a:gd name="connsiteY1" fmla="*/ 227013 h 2855913"/>
                  <a:gd name="connsiteX2" fmla="*/ 1257300 w 1333500"/>
                  <a:gd name="connsiteY2" fmla="*/ 7938 h 2855913"/>
                  <a:gd name="connsiteX3" fmla="*/ 1333500 w 1333500"/>
                  <a:gd name="connsiteY3" fmla="*/ 69850 h 2855913"/>
                  <a:gd name="connsiteX4" fmla="*/ 1333500 w 1333500"/>
                  <a:gd name="connsiteY4" fmla="*/ 2789238 h 2855913"/>
                  <a:gd name="connsiteX5" fmla="*/ 1257300 w 1333500"/>
                  <a:gd name="connsiteY5" fmla="*/ 2855913 h 2855913"/>
                  <a:gd name="connsiteX6" fmla="*/ 76200 w 1333500"/>
                  <a:gd name="connsiteY6" fmla="*/ 2693988 h 2855913"/>
                  <a:gd name="connsiteX7" fmla="*/ 0 w 1333500"/>
                  <a:gd name="connsiteY7" fmla="*/ 2603500 h 2855913"/>
                  <a:gd name="connsiteX8" fmla="*/ 0 w 1333500"/>
                  <a:gd name="connsiteY8" fmla="*/ 319881 h 2855913"/>
                  <a:gd name="connsiteX0" fmla="*/ 0 w 1334294"/>
                  <a:gd name="connsiteY0" fmla="*/ 319881 h 2855913"/>
                  <a:gd name="connsiteX1" fmla="*/ 76200 w 1334294"/>
                  <a:gd name="connsiteY1" fmla="*/ 227013 h 2855913"/>
                  <a:gd name="connsiteX2" fmla="*/ 1257300 w 1334294"/>
                  <a:gd name="connsiteY2" fmla="*/ 7938 h 2855913"/>
                  <a:gd name="connsiteX3" fmla="*/ 1333500 w 1334294"/>
                  <a:gd name="connsiteY3" fmla="*/ 69850 h 2855913"/>
                  <a:gd name="connsiteX4" fmla="*/ 1333500 w 1334294"/>
                  <a:gd name="connsiteY4" fmla="*/ 2789238 h 2855913"/>
                  <a:gd name="connsiteX5" fmla="*/ 1257300 w 1334294"/>
                  <a:gd name="connsiteY5" fmla="*/ 2855913 h 2855913"/>
                  <a:gd name="connsiteX6" fmla="*/ 76200 w 1334294"/>
                  <a:gd name="connsiteY6" fmla="*/ 2693988 h 2855913"/>
                  <a:gd name="connsiteX7" fmla="*/ 0 w 1334294"/>
                  <a:gd name="connsiteY7" fmla="*/ 2603500 h 2855913"/>
                  <a:gd name="connsiteX8" fmla="*/ 0 w 1334294"/>
                  <a:gd name="connsiteY8" fmla="*/ 319881 h 2855913"/>
                  <a:gd name="connsiteX0" fmla="*/ 0 w 1334294"/>
                  <a:gd name="connsiteY0" fmla="*/ 319881 h 2855913"/>
                  <a:gd name="connsiteX1" fmla="*/ 76200 w 1334294"/>
                  <a:gd name="connsiteY1" fmla="*/ 227013 h 2855913"/>
                  <a:gd name="connsiteX2" fmla="*/ 1257300 w 1334294"/>
                  <a:gd name="connsiteY2" fmla="*/ 7938 h 2855913"/>
                  <a:gd name="connsiteX3" fmla="*/ 1333500 w 1334294"/>
                  <a:gd name="connsiteY3" fmla="*/ 69850 h 2855913"/>
                  <a:gd name="connsiteX4" fmla="*/ 1333500 w 1334294"/>
                  <a:gd name="connsiteY4" fmla="*/ 2789238 h 2855913"/>
                  <a:gd name="connsiteX5" fmla="*/ 1257300 w 1334294"/>
                  <a:gd name="connsiteY5" fmla="*/ 2855913 h 2855913"/>
                  <a:gd name="connsiteX6" fmla="*/ 80962 w 1334294"/>
                  <a:gd name="connsiteY6" fmla="*/ 2689226 h 2855913"/>
                  <a:gd name="connsiteX7" fmla="*/ 0 w 1334294"/>
                  <a:gd name="connsiteY7" fmla="*/ 2603500 h 2855913"/>
                  <a:gd name="connsiteX8" fmla="*/ 0 w 1334294"/>
                  <a:gd name="connsiteY8" fmla="*/ 319881 h 2855913"/>
                  <a:gd name="connsiteX0" fmla="*/ 0 w 1334294"/>
                  <a:gd name="connsiteY0" fmla="*/ 319881 h 2855913"/>
                  <a:gd name="connsiteX1" fmla="*/ 76200 w 1334294"/>
                  <a:gd name="connsiteY1" fmla="*/ 227013 h 2855913"/>
                  <a:gd name="connsiteX2" fmla="*/ 1257300 w 1334294"/>
                  <a:gd name="connsiteY2" fmla="*/ 7938 h 2855913"/>
                  <a:gd name="connsiteX3" fmla="*/ 1333500 w 1334294"/>
                  <a:gd name="connsiteY3" fmla="*/ 69850 h 2855913"/>
                  <a:gd name="connsiteX4" fmla="*/ 1333500 w 1334294"/>
                  <a:gd name="connsiteY4" fmla="*/ 2789238 h 2855913"/>
                  <a:gd name="connsiteX5" fmla="*/ 1257300 w 1334294"/>
                  <a:gd name="connsiteY5" fmla="*/ 2855913 h 2855913"/>
                  <a:gd name="connsiteX6" fmla="*/ 73818 w 1334294"/>
                  <a:gd name="connsiteY6" fmla="*/ 2686845 h 2855913"/>
                  <a:gd name="connsiteX7" fmla="*/ 0 w 1334294"/>
                  <a:gd name="connsiteY7" fmla="*/ 2603500 h 2855913"/>
                  <a:gd name="connsiteX8" fmla="*/ 0 w 1334294"/>
                  <a:gd name="connsiteY8" fmla="*/ 319881 h 2855913"/>
                  <a:gd name="connsiteX0" fmla="*/ 0 w 1334294"/>
                  <a:gd name="connsiteY0" fmla="*/ 319881 h 2855913"/>
                  <a:gd name="connsiteX1" fmla="*/ 76200 w 1334294"/>
                  <a:gd name="connsiteY1" fmla="*/ 227013 h 2855913"/>
                  <a:gd name="connsiteX2" fmla="*/ 1257300 w 1334294"/>
                  <a:gd name="connsiteY2" fmla="*/ 7938 h 2855913"/>
                  <a:gd name="connsiteX3" fmla="*/ 1333500 w 1334294"/>
                  <a:gd name="connsiteY3" fmla="*/ 69850 h 2855913"/>
                  <a:gd name="connsiteX4" fmla="*/ 1333500 w 1334294"/>
                  <a:gd name="connsiteY4" fmla="*/ 2789238 h 2855913"/>
                  <a:gd name="connsiteX5" fmla="*/ 1257300 w 1334294"/>
                  <a:gd name="connsiteY5" fmla="*/ 2855913 h 2855913"/>
                  <a:gd name="connsiteX6" fmla="*/ 78580 w 1334294"/>
                  <a:gd name="connsiteY6" fmla="*/ 2686845 h 2855913"/>
                  <a:gd name="connsiteX7" fmla="*/ 0 w 1334294"/>
                  <a:gd name="connsiteY7" fmla="*/ 2603500 h 2855913"/>
                  <a:gd name="connsiteX8" fmla="*/ 0 w 1334294"/>
                  <a:gd name="connsiteY8" fmla="*/ 319881 h 2855913"/>
                  <a:gd name="connsiteX0" fmla="*/ 0 w 1334294"/>
                  <a:gd name="connsiteY0" fmla="*/ 319881 h 2855913"/>
                  <a:gd name="connsiteX1" fmla="*/ 76200 w 1334294"/>
                  <a:gd name="connsiteY1" fmla="*/ 227013 h 2855913"/>
                  <a:gd name="connsiteX2" fmla="*/ 1257300 w 1334294"/>
                  <a:gd name="connsiteY2" fmla="*/ 7938 h 2855913"/>
                  <a:gd name="connsiteX3" fmla="*/ 1333500 w 1334294"/>
                  <a:gd name="connsiteY3" fmla="*/ 69850 h 2855913"/>
                  <a:gd name="connsiteX4" fmla="*/ 1333500 w 1334294"/>
                  <a:gd name="connsiteY4" fmla="*/ 2789238 h 2855913"/>
                  <a:gd name="connsiteX5" fmla="*/ 1257300 w 1334294"/>
                  <a:gd name="connsiteY5" fmla="*/ 2855913 h 2855913"/>
                  <a:gd name="connsiteX6" fmla="*/ 78580 w 1334294"/>
                  <a:gd name="connsiteY6" fmla="*/ 2686845 h 2855913"/>
                  <a:gd name="connsiteX7" fmla="*/ 0 w 1334294"/>
                  <a:gd name="connsiteY7" fmla="*/ 2603500 h 2855913"/>
                  <a:gd name="connsiteX8" fmla="*/ 0 w 1334294"/>
                  <a:gd name="connsiteY8" fmla="*/ 319881 h 2855913"/>
                  <a:gd name="connsiteX0" fmla="*/ 0 w 1334294"/>
                  <a:gd name="connsiteY0" fmla="*/ 319881 h 2855913"/>
                  <a:gd name="connsiteX1" fmla="*/ 76200 w 1334294"/>
                  <a:gd name="connsiteY1" fmla="*/ 227013 h 2855913"/>
                  <a:gd name="connsiteX2" fmla="*/ 1257300 w 1334294"/>
                  <a:gd name="connsiteY2" fmla="*/ 7938 h 2855913"/>
                  <a:gd name="connsiteX3" fmla="*/ 1333500 w 1334294"/>
                  <a:gd name="connsiteY3" fmla="*/ 69850 h 2855913"/>
                  <a:gd name="connsiteX4" fmla="*/ 1333500 w 1334294"/>
                  <a:gd name="connsiteY4" fmla="*/ 2789238 h 2855913"/>
                  <a:gd name="connsiteX5" fmla="*/ 1257300 w 1334294"/>
                  <a:gd name="connsiteY5" fmla="*/ 2855913 h 2855913"/>
                  <a:gd name="connsiteX6" fmla="*/ 78580 w 1334294"/>
                  <a:gd name="connsiteY6" fmla="*/ 2686845 h 2855913"/>
                  <a:gd name="connsiteX7" fmla="*/ 0 w 1334294"/>
                  <a:gd name="connsiteY7" fmla="*/ 2603500 h 2855913"/>
                  <a:gd name="connsiteX8" fmla="*/ 0 w 1334294"/>
                  <a:gd name="connsiteY8" fmla="*/ 319881 h 2855913"/>
                  <a:gd name="connsiteX0" fmla="*/ 0 w 1334294"/>
                  <a:gd name="connsiteY0" fmla="*/ 319881 h 2859882"/>
                  <a:gd name="connsiteX1" fmla="*/ 76200 w 1334294"/>
                  <a:gd name="connsiteY1" fmla="*/ 227013 h 2859882"/>
                  <a:gd name="connsiteX2" fmla="*/ 1257300 w 1334294"/>
                  <a:gd name="connsiteY2" fmla="*/ 7938 h 2859882"/>
                  <a:gd name="connsiteX3" fmla="*/ 1333500 w 1334294"/>
                  <a:gd name="connsiteY3" fmla="*/ 69850 h 2859882"/>
                  <a:gd name="connsiteX4" fmla="*/ 1333500 w 1334294"/>
                  <a:gd name="connsiteY4" fmla="*/ 2789238 h 2859882"/>
                  <a:gd name="connsiteX5" fmla="*/ 1257300 w 1334294"/>
                  <a:gd name="connsiteY5" fmla="*/ 2855913 h 2859882"/>
                  <a:gd name="connsiteX6" fmla="*/ 78580 w 1334294"/>
                  <a:gd name="connsiteY6" fmla="*/ 2686845 h 2859882"/>
                  <a:gd name="connsiteX7" fmla="*/ 0 w 1334294"/>
                  <a:gd name="connsiteY7" fmla="*/ 2603500 h 2859882"/>
                  <a:gd name="connsiteX8" fmla="*/ 0 w 1334294"/>
                  <a:gd name="connsiteY8" fmla="*/ 319881 h 2859882"/>
                  <a:gd name="connsiteX0" fmla="*/ 0 w 1336675"/>
                  <a:gd name="connsiteY0" fmla="*/ 319881 h 2859882"/>
                  <a:gd name="connsiteX1" fmla="*/ 76200 w 1336675"/>
                  <a:gd name="connsiteY1" fmla="*/ 227013 h 2859882"/>
                  <a:gd name="connsiteX2" fmla="*/ 1257300 w 1336675"/>
                  <a:gd name="connsiteY2" fmla="*/ 7938 h 2859882"/>
                  <a:gd name="connsiteX3" fmla="*/ 1333500 w 1336675"/>
                  <a:gd name="connsiteY3" fmla="*/ 69850 h 2859882"/>
                  <a:gd name="connsiteX4" fmla="*/ 1333500 w 1336675"/>
                  <a:gd name="connsiteY4" fmla="*/ 2789238 h 2859882"/>
                  <a:gd name="connsiteX5" fmla="*/ 1257300 w 1336675"/>
                  <a:gd name="connsiteY5" fmla="*/ 2855913 h 2859882"/>
                  <a:gd name="connsiteX6" fmla="*/ 78580 w 1336675"/>
                  <a:gd name="connsiteY6" fmla="*/ 2686845 h 2859882"/>
                  <a:gd name="connsiteX7" fmla="*/ 0 w 1336675"/>
                  <a:gd name="connsiteY7" fmla="*/ 2603500 h 2859882"/>
                  <a:gd name="connsiteX8" fmla="*/ 0 w 1336675"/>
                  <a:gd name="connsiteY8" fmla="*/ 319881 h 2859882"/>
                  <a:gd name="connsiteX0" fmla="*/ 0 w 1334294"/>
                  <a:gd name="connsiteY0" fmla="*/ 319881 h 2859882"/>
                  <a:gd name="connsiteX1" fmla="*/ 76200 w 1334294"/>
                  <a:gd name="connsiteY1" fmla="*/ 227013 h 2859882"/>
                  <a:gd name="connsiteX2" fmla="*/ 1257300 w 1334294"/>
                  <a:gd name="connsiteY2" fmla="*/ 7938 h 2859882"/>
                  <a:gd name="connsiteX3" fmla="*/ 1333500 w 1334294"/>
                  <a:gd name="connsiteY3" fmla="*/ 69850 h 2859882"/>
                  <a:gd name="connsiteX4" fmla="*/ 1333500 w 1334294"/>
                  <a:gd name="connsiteY4" fmla="*/ 2789238 h 2859882"/>
                  <a:gd name="connsiteX5" fmla="*/ 1257300 w 1334294"/>
                  <a:gd name="connsiteY5" fmla="*/ 2855913 h 2859882"/>
                  <a:gd name="connsiteX6" fmla="*/ 78580 w 1334294"/>
                  <a:gd name="connsiteY6" fmla="*/ 2686845 h 2859882"/>
                  <a:gd name="connsiteX7" fmla="*/ 0 w 1334294"/>
                  <a:gd name="connsiteY7" fmla="*/ 2603500 h 2859882"/>
                  <a:gd name="connsiteX8" fmla="*/ 0 w 1334294"/>
                  <a:gd name="connsiteY8" fmla="*/ 319881 h 2859882"/>
                  <a:gd name="connsiteX0" fmla="*/ 0 w 1334294"/>
                  <a:gd name="connsiteY0" fmla="*/ 319881 h 2847182"/>
                  <a:gd name="connsiteX1" fmla="*/ 76200 w 1334294"/>
                  <a:gd name="connsiteY1" fmla="*/ 227013 h 2847182"/>
                  <a:gd name="connsiteX2" fmla="*/ 1257300 w 1334294"/>
                  <a:gd name="connsiteY2" fmla="*/ 7938 h 2847182"/>
                  <a:gd name="connsiteX3" fmla="*/ 1333500 w 1334294"/>
                  <a:gd name="connsiteY3" fmla="*/ 69850 h 2847182"/>
                  <a:gd name="connsiteX4" fmla="*/ 1333500 w 1334294"/>
                  <a:gd name="connsiteY4" fmla="*/ 2789238 h 2847182"/>
                  <a:gd name="connsiteX5" fmla="*/ 1257300 w 1334294"/>
                  <a:gd name="connsiteY5" fmla="*/ 2685324 h 2847182"/>
                  <a:gd name="connsiteX6" fmla="*/ 78580 w 1334294"/>
                  <a:gd name="connsiteY6" fmla="*/ 2686845 h 2847182"/>
                  <a:gd name="connsiteX7" fmla="*/ 0 w 1334294"/>
                  <a:gd name="connsiteY7" fmla="*/ 2603500 h 2847182"/>
                  <a:gd name="connsiteX8" fmla="*/ 0 w 1334294"/>
                  <a:gd name="connsiteY8" fmla="*/ 319881 h 2847182"/>
                  <a:gd name="connsiteX0" fmla="*/ 0 w 1334294"/>
                  <a:gd name="connsiteY0" fmla="*/ 319881 h 2689293"/>
                  <a:gd name="connsiteX1" fmla="*/ 76200 w 1334294"/>
                  <a:gd name="connsiteY1" fmla="*/ 227013 h 2689293"/>
                  <a:gd name="connsiteX2" fmla="*/ 1257300 w 1334294"/>
                  <a:gd name="connsiteY2" fmla="*/ 7938 h 2689293"/>
                  <a:gd name="connsiteX3" fmla="*/ 1333500 w 1334294"/>
                  <a:gd name="connsiteY3" fmla="*/ 69850 h 2689293"/>
                  <a:gd name="connsiteX4" fmla="*/ 1312069 w 1334294"/>
                  <a:gd name="connsiteY4" fmla="*/ 2531680 h 2689293"/>
                  <a:gd name="connsiteX5" fmla="*/ 1257300 w 1334294"/>
                  <a:gd name="connsiteY5" fmla="*/ 2685324 h 2689293"/>
                  <a:gd name="connsiteX6" fmla="*/ 78580 w 1334294"/>
                  <a:gd name="connsiteY6" fmla="*/ 2686845 h 2689293"/>
                  <a:gd name="connsiteX7" fmla="*/ 0 w 1334294"/>
                  <a:gd name="connsiteY7" fmla="*/ 2603500 h 2689293"/>
                  <a:gd name="connsiteX8" fmla="*/ 0 w 1334294"/>
                  <a:gd name="connsiteY8" fmla="*/ 319881 h 2689293"/>
                  <a:gd name="connsiteX0" fmla="*/ 0 w 1334294"/>
                  <a:gd name="connsiteY0" fmla="*/ 319881 h 2692640"/>
                  <a:gd name="connsiteX1" fmla="*/ 76200 w 1334294"/>
                  <a:gd name="connsiteY1" fmla="*/ 227013 h 2692640"/>
                  <a:gd name="connsiteX2" fmla="*/ 1257300 w 1334294"/>
                  <a:gd name="connsiteY2" fmla="*/ 7938 h 2692640"/>
                  <a:gd name="connsiteX3" fmla="*/ 1333500 w 1334294"/>
                  <a:gd name="connsiteY3" fmla="*/ 69850 h 2692640"/>
                  <a:gd name="connsiteX4" fmla="*/ 1312069 w 1334294"/>
                  <a:gd name="connsiteY4" fmla="*/ 2531680 h 2692640"/>
                  <a:gd name="connsiteX5" fmla="*/ 1257300 w 1334294"/>
                  <a:gd name="connsiteY5" fmla="*/ 2688671 h 2692640"/>
                  <a:gd name="connsiteX6" fmla="*/ 78580 w 1334294"/>
                  <a:gd name="connsiteY6" fmla="*/ 2686845 h 2692640"/>
                  <a:gd name="connsiteX7" fmla="*/ 0 w 1334294"/>
                  <a:gd name="connsiteY7" fmla="*/ 2603500 h 2692640"/>
                  <a:gd name="connsiteX8" fmla="*/ 0 w 1334294"/>
                  <a:gd name="connsiteY8" fmla="*/ 319881 h 2692640"/>
                  <a:gd name="connsiteX0" fmla="*/ 0 w 1334294"/>
                  <a:gd name="connsiteY0" fmla="*/ 319881 h 2692640"/>
                  <a:gd name="connsiteX1" fmla="*/ 76200 w 1334294"/>
                  <a:gd name="connsiteY1" fmla="*/ 227013 h 2692640"/>
                  <a:gd name="connsiteX2" fmla="*/ 1257300 w 1334294"/>
                  <a:gd name="connsiteY2" fmla="*/ 7938 h 2692640"/>
                  <a:gd name="connsiteX3" fmla="*/ 1333500 w 1334294"/>
                  <a:gd name="connsiteY3" fmla="*/ 69850 h 2692640"/>
                  <a:gd name="connsiteX4" fmla="*/ 1333500 w 1334294"/>
                  <a:gd name="connsiteY4" fmla="*/ 2578510 h 2692640"/>
                  <a:gd name="connsiteX5" fmla="*/ 1257300 w 1334294"/>
                  <a:gd name="connsiteY5" fmla="*/ 2688671 h 2692640"/>
                  <a:gd name="connsiteX6" fmla="*/ 78580 w 1334294"/>
                  <a:gd name="connsiteY6" fmla="*/ 2686845 h 2692640"/>
                  <a:gd name="connsiteX7" fmla="*/ 0 w 1334294"/>
                  <a:gd name="connsiteY7" fmla="*/ 2603500 h 2692640"/>
                  <a:gd name="connsiteX8" fmla="*/ 0 w 1334294"/>
                  <a:gd name="connsiteY8" fmla="*/ 319881 h 2692640"/>
                  <a:gd name="connsiteX0" fmla="*/ 0 w 1334294"/>
                  <a:gd name="connsiteY0" fmla="*/ 319881 h 2692640"/>
                  <a:gd name="connsiteX1" fmla="*/ 76200 w 1334294"/>
                  <a:gd name="connsiteY1" fmla="*/ 227013 h 2692640"/>
                  <a:gd name="connsiteX2" fmla="*/ 1257300 w 1334294"/>
                  <a:gd name="connsiteY2" fmla="*/ 7938 h 2692640"/>
                  <a:gd name="connsiteX3" fmla="*/ 1333500 w 1334294"/>
                  <a:gd name="connsiteY3" fmla="*/ 69850 h 2692640"/>
                  <a:gd name="connsiteX4" fmla="*/ 1333500 w 1334294"/>
                  <a:gd name="connsiteY4" fmla="*/ 2578510 h 2692640"/>
                  <a:gd name="connsiteX5" fmla="*/ 1257300 w 1334294"/>
                  <a:gd name="connsiteY5" fmla="*/ 2688671 h 2692640"/>
                  <a:gd name="connsiteX6" fmla="*/ 78580 w 1334294"/>
                  <a:gd name="connsiteY6" fmla="*/ 2686845 h 2692640"/>
                  <a:gd name="connsiteX7" fmla="*/ 0 w 1334294"/>
                  <a:gd name="connsiteY7" fmla="*/ 2603500 h 2692640"/>
                  <a:gd name="connsiteX8" fmla="*/ 0 w 1334294"/>
                  <a:gd name="connsiteY8" fmla="*/ 319881 h 2692640"/>
                  <a:gd name="connsiteX0" fmla="*/ 0 w 1334294"/>
                  <a:gd name="connsiteY0" fmla="*/ 319881 h 2692640"/>
                  <a:gd name="connsiteX1" fmla="*/ 76200 w 1334294"/>
                  <a:gd name="connsiteY1" fmla="*/ 227013 h 2692640"/>
                  <a:gd name="connsiteX2" fmla="*/ 1257300 w 1334294"/>
                  <a:gd name="connsiteY2" fmla="*/ 7938 h 2692640"/>
                  <a:gd name="connsiteX3" fmla="*/ 1333500 w 1334294"/>
                  <a:gd name="connsiteY3" fmla="*/ 69850 h 2692640"/>
                  <a:gd name="connsiteX4" fmla="*/ 1333500 w 1334294"/>
                  <a:gd name="connsiteY4" fmla="*/ 2578510 h 2692640"/>
                  <a:gd name="connsiteX5" fmla="*/ 1257300 w 1334294"/>
                  <a:gd name="connsiteY5" fmla="*/ 2688671 h 2692640"/>
                  <a:gd name="connsiteX6" fmla="*/ 78580 w 1334294"/>
                  <a:gd name="connsiteY6" fmla="*/ 2686845 h 2692640"/>
                  <a:gd name="connsiteX7" fmla="*/ 0 w 1334294"/>
                  <a:gd name="connsiteY7" fmla="*/ 2583430 h 2692640"/>
                  <a:gd name="connsiteX8" fmla="*/ 0 w 1334294"/>
                  <a:gd name="connsiteY8" fmla="*/ 319881 h 2692640"/>
                  <a:gd name="connsiteX0" fmla="*/ 0 w 1334294"/>
                  <a:gd name="connsiteY0" fmla="*/ 319881 h 2689295"/>
                  <a:gd name="connsiteX1" fmla="*/ 76200 w 1334294"/>
                  <a:gd name="connsiteY1" fmla="*/ 227013 h 2689295"/>
                  <a:gd name="connsiteX2" fmla="*/ 1257300 w 1334294"/>
                  <a:gd name="connsiteY2" fmla="*/ 7938 h 2689295"/>
                  <a:gd name="connsiteX3" fmla="*/ 1333500 w 1334294"/>
                  <a:gd name="connsiteY3" fmla="*/ 69850 h 2689295"/>
                  <a:gd name="connsiteX4" fmla="*/ 1333500 w 1334294"/>
                  <a:gd name="connsiteY4" fmla="*/ 2578510 h 2689295"/>
                  <a:gd name="connsiteX5" fmla="*/ 1257300 w 1334294"/>
                  <a:gd name="connsiteY5" fmla="*/ 2685327 h 2689295"/>
                  <a:gd name="connsiteX6" fmla="*/ 78580 w 1334294"/>
                  <a:gd name="connsiteY6" fmla="*/ 2686845 h 2689295"/>
                  <a:gd name="connsiteX7" fmla="*/ 0 w 1334294"/>
                  <a:gd name="connsiteY7" fmla="*/ 2583430 h 2689295"/>
                  <a:gd name="connsiteX8" fmla="*/ 0 w 1334294"/>
                  <a:gd name="connsiteY8" fmla="*/ 319881 h 2689295"/>
                  <a:gd name="connsiteX0" fmla="*/ 0 w 1334294"/>
                  <a:gd name="connsiteY0" fmla="*/ 319881 h 2689296"/>
                  <a:gd name="connsiteX1" fmla="*/ 76200 w 1334294"/>
                  <a:gd name="connsiteY1" fmla="*/ 227013 h 2689296"/>
                  <a:gd name="connsiteX2" fmla="*/ 1257300 w 1334294"/>
                  <a:gd name="connsiteY2" fmla="*/ 7938 h 2689296"/>
                  <a:gd name="connsiteX3" fmla="*/ 1333500 w 1334294"/>
                  <a:gd name="connsiteY3" fmla="*/ 89920 h 2689296"/>
                  <a:gd name="connsiteX4" fmla="*/ 1333500 w 1334294"/>
                  <a:gd name="connsiteY4" fmla="*/ 2578510 h 2689296"/>
                  <a:gd name="connsiteX5" fmla="*/ 1257300 w 1334294"/>
                  <a:gd name="connsiteY5" fmla="*/ 2685327 h 2689296"/>
                  <a:gd name="connsiteX6" fmla="*/ 78580 w 1334294"/>
                  <a:gd name="connsiteY6" fmla="*/ 2686845 h 2689296"/>
                  <a:gd name="connsiteX7" fmla="*/ 0 w 1334294"/>
                  <a:gd name="connsiteY7" fmla="*/ 2583430 h 2689296"/>
                  <a:gd name="connsiteX8" fmla="*/ 0 w 1334294"/>
                  <a:gd name="connsiteY8" fmla="*/ 319881 h 2689296"/>
                  <a:gd name="connsiteX0" fmla="*/ 0 w 1334294"/>
                  <a:gd name="connsiteY0" fmla="*/ 319881 h 2689296"/>
                  <a:gd name="connsiteX1" fmla="*/ 76200 w 1334294"/>
                  <a:gd name="connsiteY1" fmla="*/ 227013 h 2689296"/>
                  <a:gd name="connsiteX2" fmla="*/ 1257300 w 1334294"/>
                  <a:gd name="connsiteY2" fmla="*/ 7938 h 2689296"/>
                  <a:gd name="connsiteX3" fmla="*/ 1333500 w 1334294"/>
                  <a:gd name="connsiteY3" fmla="*/ 99954 h 2689296"/>
                  <a:gd name="connsiteX4" fmla="*/ 1333500 w 1334294"/>
                  <a:gd name="connsiteY4" fmla="*/ 2578510 h 2689296"/>
                  <a:gd name="connsiteX5" fmla="*/ 1257300 w 1334294"/>
                  <a:gd name="connsiteY5" fmla="*/ 2685327 h 2689296"/>
                  <a:gd name="connsiteX6" fmla="*/ 78580 w 1334294"/>
                  <a:gd name="connsiteY6" fmla="*/ 2686845 h 2689296"/>
                  <a:gd name="connsiteX7" fmla="*/ 0 w 1334294"/>
                  <a:gd name="connsiteY7" fmla="*/ 2583430 h 2689296"/>
                  <a:gd name="connsiteX8" fmla="*/ 0 w 1334294"/>
                  <a:gd name="connsiteY8" fmla="*/ 319881 h 2689296"/>
                  <a:gd name="connsiteX0" fmla="*/ 0 w 1334294"/>
                  <a:gd name="connsiteY0" fmla="*/ 313191 h 2682606"/>
                  <a:gd name="connsiteX1" fmla="*/ 76200 w 1334294"/>
                  <a:gd name="connsiteY1" fmla="*/ 220323 h 2682606"/>
                  <a:gd name="connsiteX2" fmla="*/ 1259681 w 1334294"/>
                  <a:gd name="connsiteY2" fmla="*/ 7938 h 2682606"/>
                  <a:gd name="connsiteX3" fmla="*/ 1333500 w 1334294"/>
                  <a:gd name="connsiteY3" fmla="*/ 93264 h 2682606"/>
                  <a:gd name="connsiteX4" fmla="*/ 1333500 w 1334294"/>
                  <a:gd name="connsiteY4" fmla="*/ 2571820 h 2682606"/>
                  <a:gd name="connsiteX5" fmla="*/ 1257300 w 1334294"/>
                  <a:gd name="connsiteY5" fmla="*/ 2678637 h 2682606"/>
                  <a:gd name="connsiteX6" fmla="*/ 78580 w 1334294"/>
                  <a:gd name="connsiteY6" fmla="*/ 2680155 h 2682606"/>
                  <a:gd name="connsiteX7" fmla="*/ 0 w 1334294"/>
                  <a:gd name="connsiteY7" fmla="*/ 2576740 h 2682606"/>
                  <a:gd name="connsiteX8" fmla="*/ 0 w 1334294"/>
                  <a:gd name="connsiteY8" fmla="*/ 313191 h 2682606"/>
                  <a:gd name="connsiteX0" fmla="*/ 0 w 1334294"/>
                  <a:gd name="connsiteY0" fmla="*/ 430261 h 2682606"/>
                  <a:gd name="connsiteX1" fmla="*/ 76200 w 1334294"/>
                  <a:gd name="connsiteY1" fmla="*/ 220323 h 2682606"/>
                  <a:gd name="connsiteX2" fmla="*/ 1259681 w 1334294"/>
                  <a:gd name="connsiteY2" fmla="*/ 7938 h 2682606"/>
                  <a:gd name="connsiteX3" fmla="*/ 1333500 w 1334294"/>
                  <a:gd name="connsiteY3" fmla="*/ 93264 h 2682606"/>
                  <a:gd name="connsiteX4" fmla="*/ 1333500 w 1334294"/>
                  <a:gd name="connsiteY4" fmla="*/ 2571820 h 2682606"/>
                  <a:gd name="connsiteX5" fmla="*/ 1257300 w 1334294"/>
                  <a:gd name="connsiteY5" fmla="*/ 2678637 h 2682606"/>
                  <a:gd name="connsiteX6" fmla="*/ 78580 w 1334294"/>
                  <a:gd name="connsiteY6" fmla="*/ 2680155 h 2682606"/>
                  <a:gd name="connsiteX7" fmla="*/ 0 w 1334294"/>
                  <a:gd name="connsiteY7" fmla="*/ 2576740 h 2682606"/>
                  <a:gd name="connsiteX8" fmla="*/ 0 w 1334294"/>
                  <a:gd name="connsiteY8" fmla="*/ 430261 h 2682606"/>
                  <a:gd name="connsiteX0" fmla="*/ 0 w 1334294"/>
                  <a:gd name="connsiteY0" fmla="*/ 430261 h 2682606"/>
                  <a:gd name="connsiteX1" fmla="*/ 83343 w 1334294"/>
                  <a:gd name="connsiteY1" fmla="*/ 310635 h 2682606"/>
                  <a:gd name="connsiteX2" fmla="*/ 1259681 w 1334294"/>
                  <a:gd name="connsiteY2" fmla="*/ 7938 h 2682606"/>
                  <a:gd name="connsiteX3" fmla="*/ 1333500 w 1334294"/>
                  <a:gd name="connsiteY3" fmla="*/ 93264 h 2682606"/>
                  <a:gd name="connsiteX4" fmla="*/ 1333500 w 1334294"/>
                  <a:gd name="connsiteY4" fmla="*/ 2571820 h 2682606"/>
                  <a:gd name="connsiteX5" fmla="*/ 1257300 w 1334294"/>
                  <a:gd name="connsiteY5" fmla="*/ 2678637 h 2682606"/>
                  <a:gd name="connsiteX6" fmla="*/ 78580 w 1334294"/>
                  <a:gd name="connsiteY6" fmla="*/ 2680155 h 2682606"/>
                  <a:gd name="connsiteX7" fmla="*/ 0 w 1334294"/>
                  <a:gd name="connsiteY7" fmla="*/ 2576740 h 2682606"/>
                  <a:gd name="connsiteX8" fmla="*/ 0 w 1334294"/>
                  <a:gd name="connsiteY8" fmla="*/ 430261 h 2682606"/>
                  <a:gd name="connsiteX0" fmla="*/ 0 w 1334294"/>
                  <a:gd name="connsiteY0" fmla="*/ 430261 h 2682606"/>
                  <a:gd name="connsiteX1" fmla="*/ 76200 w 1334294"/>
                  <a:gd name="connsiteY1" fmla="*/ 313979 h 2682606"/>
                  <a:gd name="connsiteX2" fmla="*/ 1259681 w 1334294"/>
                  <a:gd name="connsiteY2" fmla="*/ 7938 h 2682606"/>
                  <a:gd name="connsiteX3" fmla="*/ 1333500 w 1334294"/>
                  <a:gd name="connsiteY3" fmla="*/ 93264 h 2682606"/>
                  <a:gd name="connsiteX4" fmla="*/ 1333500 w 1334294"/>
                  <a:gd name="connsiteY4" fmla="*/ 2571820 h 2682606"/>
                  <a:gd name="connsiteX5" fmla="*/ 1257300 w 1334294"/>
                  <a:gd name="connsiteY5" fmla="*/ 2678637 h 2682606"/>
                  <a:gd name="connsiteX6" fmla="*/ 78580 w 1334294"/>
                  <a:gd name="connsiteY6" fmla="*/ 2680155 h 2682606"/>
                  <a:gd name="connsiteX7" fmla="*/ 0 w 1334294"/>
                  <a:gd name="connsiteY7" fmla="*/ 2576740 h 2682606"/>
                  <a:gd name="connsiteX8" fmla="*/ 0 w 1334294"/>
                  <a:gd name="connsiteY8" fmla="*/ 430261 h 2682606"/>
                  <a:gd name="connsiteX0" fmla="*/ 2381 w 1334294"/>
                  <a:gd name="connsiteY0" fmla="*/ 440297 h 2682606"/>
                  <a:gd name="connsiteX1" fmla="*/ 76200 w 1334294"/>
                  <a:gd name="connsiteY1" fmla="*/ 313979 h 2682606"/>
                  <a:gd name="connsiteX2" fmla="*/ 1259681 w 1334294"/>
                  <a:gd name="connsiteY2" fmla="*/ 7938 h 2682606"/>
                  <a:gd name="connsiteX3" fmla="*/ 1333500 w 1334294"/>
                  <a:gd name="connsiteY3" fmla="*/ 93264 h 2682606"/>
                  <a:gd name="connsiteX4" fmla="*/ 1333500 w 1334294"/>
                  <a:gd name="connsiteY4" fmla="*/ 2571820 h 2682606"/>
                  <a:gd name="connsiteX5" fmla="*/ 1257300 w 1334294"/>
                  <a:gd name="connsiteY5" fmla="*/ 2678637 h 2682606"/>
                  <a:gd name="connsiteX6" fmla="*/ 78580 w 1334294"/>
                  <a:gd name="connsiteY6" fmla="*/ 2680155 h 2682606"/>
                  <a:gd name="connsiteX7" fmla="*/ 0 w 1334294"/>
                  <a:gd name="connsiteY7" fmla="*/ 2576740 h 2682606"/>
                  <a:gd name="connsiteX8" fmla="*/ 2381 w 1334294"/>
                  <a:gd name="connsiteY8" fmla="*/ 440297 h 2682606"/>
                  <a:gd name="connsiteX0" fmla="*/ 2381 w 1334294"/>
                  <a:gd name="connsiteY0" fmla="*/ 440297 h 2682606"/>
                  <a:gd name="connsiteX1" fmla="*/ 76200 w 1334294"/>
                  <a:gd name="connsiteY1" fmla="*/ 313979 h 2682606"/>
                  <a:gd name="connsiteX2" fmla="*/ 1259681 w 1334294"/>
                  <a:gd name="connsiteY2" fmla="*/ 7938 h 2682606"/>
                  <a:gd name="connsiteX3" fmla="*/ 1333500 w 1334294"/>
                  <a:gd name="connsiteY3" fmla="*/ 93264 h 2682606"/>
                  <a:gd name="connsiteX4" fmla="*/ 1333500 w 1334294"/>
                  <a:gd name="connsiteY4" fmla="*/ 2571820 h 2682606"/>
                  <a:gd name="connsiteX5" fmla="*/ 1257300 w 1334294"/>
                  <a:gd name="connsiteY5" fmla="*/ 2678637 h 2682606"/>
                  <a:gd name="connsiteX6" fmla="*/ 78580 w 1334294"/>
                  <a:gd name="connsiteY6" fmla="*/ 2680155 h 2682606"/>
                  <a:gd name="connsiteX7" fmla="*/ 0 w 1334294"/>
                  <a:gd name="connsiteY7" fmla="*/ 2576740 h 2682606"/>
                  <a:gd name="connsiteX8" fmla="*/ 2381 w 1334294"/>
                  <a:gd name="connsiteY8" fmla="*/ 440297 h 2682606"/>
                  <a:gd name="connsiteX0" fmla="*/ 2381 w 1334294"/>
                  <a:gd name="connsiteY0" fmla="*/ 440297 h 2682606"/>
                  <a:gd name="connsiteX1" fmla="*/ 76200 w 1334294"/>
                  <a:gd name="connsiteY1" fmla="*/ 313979 h 2682606"/>
                  <a:gd name="connsiteX2" fmla="*/ 1259681 w 1334294"/>
                  <a:gd name="connsiteY2" fmla="*/ 7938 h 2682606"/>
                  <a:gd name="connsiteX3" fmla="*/ 1333500 w 1334294"/>
                  <a:gd name="connsiteY3" fmla="*/ 93264 h 2682606"/>
                  <a:gd name="connsiteX4" fmla="*/ 1333500 w 1334294"/>
                  <a:gd name="connsiteY4" fmla="*/ 2571820 h 2682606"/>
                  <a:gd name="connsiteX5" fmla="*/ 1257300 w 1334294"/>
                  <a:gd name="connsiteY5" fmla="*/ 2678637 h 2682606"/>
                  <a:gd name="connsiteX6" fmla="*/ 78580 w 1334294"/>
                  <a:gd name="connsiteY6" fmla="*/ 2680155 h 2682606"/>
                  <a:gd name="connsiteX7" fmla="*/ 0 w 1334294"/>
                  <a:gd name="connsiteY7" fmla="*/ 2576740 h 2682606"/>
                  <a:gd name="connsiteX8" fmla="*/ 2381 w 1334294"/>
                  <a:gd name="connsiteY8" fmla="*/ 440297 h 2682606"/>
                  <a:gd name="connsiteX0" fmla="*/ 2381 w 1334294"/>
                  <a:gd name="connsiteY0" fmla="*/ 440297 h 2682606"/>
                  <a:gd name="connsiteX1" fmla="*/ 76200 w 1334294"/>
                  <a:gd name="connsiteY1" fmla="*/ 313979 h 2682606"/>
                  <a:gd name="connsiteX2" fmla="*/ 1259681 w 1334294"/>
                  <a:gd name="connsiteY2" fmla="*/ 7938 h 2682606"/>
                  <a:gd name="connsiteX3" fmla="*/ 1333500 w 1334294"/>
                  <a:gd name="connsiteY3" fmla="*/ 93264 h 2682606"/>
                  <a:gd name="connsiteX4" fmla="*/ 1333500 w 1334294"/>
                  <a:gd name="connsiteY4" fmla="*/ 2571820 h 2682606"/>
                  <a:gd name="connsiteX5" fmla="*/ 1257300 w 1334294"/>
                  <a:gd name="connsiteY5" fmla="*/ 2678637 h 2682606"/>
                  <a:gd name="connsiteX6" fmla="*/ 78580 w 1334294"/>
                  <a:gd name="connsiteY6" fmla="*/ 2680155 h 2682606"/>
                  <a:gd name="connsiteX7" fmla="*/ 0 w 1334294"/>
                  <a:gd name="connsiteY7" fmla="*/ 2576740 h 2682606"/>
                  <a:gd name="connsiteX8" fmla="*/ 2381 w 1334294"/>
                  <a:gd name="connsiteY8" fmla="*/ 440297 h 2682606"/>
                  <a:gd name="connsiteX0" fmla="*/ 794 w 1332707"/>
                  <a:gd name="connsiteY0" fmla="*/ 440297 h 2682606"/>
                  <a:gd name="connsiteX1" fmla="*/ 74613 w 1332707"/>
                  <a:gd name="connsiteY1" fmla="*/ 313979 h 2682606"/>
                  <a:gd name="connsiteX2" fmla="*/ 1258094 w 1332707"/>
                  <a:gd name="connsiteY2" fmla="*/ 7938 h 2682606"/>
                  <a:gd name="connsiteX3" fmla="*/ 1331913 w 1332707"/>
                  <a:gd name="connsiteY3" fmla="*/ 93264 h 2682606"/>
                  <a:gd name="connsiteX4" fmla="*/ 1331913 w 1332707"/>
                  <a:gd name="connsiteY4" fmla="*/ 2571820 h 2682606"/>
                  <a:gd name="connsiteX5" fmla="*/ 1255713 w 1332707"/>
                  <a:gd name="connsiteY5" fmla="*/ 2678637 h 2682606"/>
                  <a:gd name="connsiteX6" fmla="*/ 76993 w 1332707"/>
                  <a:gd name="connsiteY6" fmla="*/ 2680155 h 2682606"/>
                  <a:gd name="connsiteX7" fmla="*/ 794 w 1332707"/>
                  <a:gd name="connsiteY7" fmla="*/ 2576740 h 2682606"/>
                  <a:gd name="connsiteX8" fmla="*/ 794 w 1332707"/>
                  <a:gd name="connsiteY8" fmla="*/ 440297 h 2682606"/>
                  <a:gd name="connsiteX0" fmla="*/ 794 w 1332707"/>
                  <a:gd name="connsiteY0" fmla="*/ 440297 h 2685951"/>
                  <a:gd name="connsiteX1" fmla="*/ 74613 w 1332707"/>
                  <a:gd name="connsiteY1" fmla="*/ 313979 h 2685951"/>
                  <a:gd name="connsiteX2" fmla="*/ 1258094 w 1332707"/>
                  <a:gd name="connsiteY2" fmla="*/ 7938 h 2685951"/>
                  <a:gd name="connsiteX3" fmla="*/ 1331913 w 1332707"/>
                  <a:gd name="connsiteY3" fmla="*/ 93264 h 2685951"/>
                  <a:gd name="connsiteX4" fmla="*/ 1331913 w 1332707"/>
                  <a:gd name="connsiteY4" fmla="*/ 2571820 h 2685951"/>
                  <a:gd name="connsiteX5" fmla="*/ 1253332 w 1332707"/>
                  <a:gd name="connsiteY5" fmla="*/ 2681982 h 2685951"/>
                  <a:gd name="connsiteX6" fmla="*/ 76993 w 1332707"/>
                  <a:gd name="connsiteY6" fmla="*/ 2680155 h 2685951"/>
                  <a:gd name="connsiteX7" fmla="*/ 794 w 1332707"/>
                  <a:gd name="connsiteY7" fmla="*/ 2576740 h 2685951"/>
                  <a:gd name="connsiteX8" fmla="*/ 794 w 1332707"/>
                  <a:gd name="connsiteY8" fmla="*/ 440297 h 2685951"/>
                  <a:gd name="connsiteX0" fmla="*/ 794 w 1332707"/>
                  <a:gd name="connsiteY0" fmla="*/ 440297 h 2685951"/>
                  <a:gd name="connsiteX1" fmla="*/ 74613 w 1332707"/>
                  <a:gd name="connsiteY1" fmla="*/ 313979 h 2685951"/>
                  <a:gd name="connsiteX2" fmla="*/ 1258094 w 1332707"/>
                  <a:gd name="connsiteY2" fmla="*/ 7938 h 2685951"/>
                  <a:gd name="connsiteX3" fmla="*/ 1331913 w 1332707"/>
                  <a:gd name="connsiteY3" fmla="*/ 93264 h 2685951"/>
                  <a:gd name="connsiteX4" fmla="*/ 1331913 w 1332707"/>
                  <a:gd name="connsiteY4" fmla="*/ 2571820 h 2685951"/>
                  <a:gd name="connsiteX5" fmla="*/ 1253332 w 1332707"/>
                  <a:gd name="connsiteY5" fmla="*/ 2681982 h 2685951"/>
                  <a:gd name="connsiteX6" fmla="*/ 79374 w 1332707"/>
                  <a:gd name="connsiteY6" fmla="*/ 2683500 h 2685951"/>
                  <a:gd name="connsiteX7" fmla="*/ 794 w 1332707"/>
                  <a:gd name="connsiteY7" fmla="*/ 2576740 h 2685951"/>
                  <a:gd name="connsiteX8" fmla="*/ 794 w 1332707"/>
                  <a:gd name="connsiteY8" fmla="*/ 440297 h 2685951"/>
                  <a:gd name="connsiteX0" fmla="*/ 794 w 1332707"/>
                  <a:gd name="connsiteY0" fmla="*/ 440297 h 2685951"/>
                  <a:gd name="connsiteX1" fmla="*/ 74613 w 1332707"/>
                  <a:gd name="connsiteY1" fmla="*/ 313979 h 2685951"/>
                  <a:gd name="connsiteX2" fmla="*/ 1258094 w 1332707"/>
                  <a:gd name="connsiteY2" fmla="*/ 7938 h 2685951"/>
                  <a:gd name="connsiteX3" fmla="*/ 1331913 w 1332707"/>
                  <a:gd name="connsiteY3" fmla="*/ 93264 h 2685951"/>
                  <a:gd name="connsiteX4" fmla="*/ 1331913 w 1332707"/>
                  <a:gd name="connsiteY4" fmla="*/ 2571820 h 2685951"/>
                  <a:gd name="connsiteX5" fmla="*/ 1253332 w 1332707"/>
                  <a:gd name="connsiteY5" fmla="*/ 2681982 h 2685951"/>
                  <a:gd name="connsiteX6" fmla="*/ 76992 w 1332707"/>
                  <a:gd name="connsiteY6" fmla="*/ 2683500 h 2685951"/>
                  <a:gd name="connsiteX7" fmla="*/ 794 w 1332707"/>
                  <a:gd name="connsiteY7" fmla="*/ 2576740 h 2685951"/>
                  <a:gd name="connsiteX8" fmla="*/ 794 w 1332707"/>
                  <a:gd name="connsiteY8" fmla="*/ 440297 h 2685951"/>
                  <a:gd name="connsiteX0" fmla="*/ 794 w 1332707"/>
                  <a:gd name="connsiteY0" fmla="*/ 440297 h 2685951"/>
                  <a:gd name="connsiteX1" fmla="*/ 74613 w 1332707"/>
                  <a:gd name="connsiteY1" fmla="*/ 313979 h 2685951"/>
                  <a:gd name="connsiteX2" fmla="*/ 1258094 w 1332707"/>
                  <a:gd name="connsiteY2" fmla="*/ 7938 h 2685951"/>
                  <a:gd name="connsiteX3" fmla="*/ 1331913 w 1332707"/>
                  <a:gd name="connsiteY3" fmla="*/ 93264 h 2685951"/>
                  <a:gd name="connsiteX4" fmla="*/ 1331913 w 1332707"/>
                  <a:gd name="connsiteY4" fmla="*/ 2571820 h 2685951"/>
                  <a:gd name="connsiteX5" fmla="*/ 1253332 w 1332707"/>
                  <a:gd name="connsiteY5" fmla="*/ 2681982 h 2685951"/>
                  <a:gd name="connsiteX6" fmla="*/ 76992 w 1332707"/>
                  <a:gd name="connsiteY6" fmla="*/ 2683500 h 2685951"/>
                  <a:gd name="connsiteX7" fmla="*/ 794 w 1332707"/>
                  <a:gd name="connsiteY7" fmla="*/ 2576740 h 2685951"/>
                  <a:gd name="connsiteX8" fmla="*/ 794 w 1332707"/>
                  <a:gd name="connsiteY8" fmla="*/ 440297 h 2685951"/>
                  <a:gd name="connsiteX0" fmla="*/ 794 w 1332707"/>
                  <a:gd name="connsiteY0" fmla="*/ 440297 h 2685951"/>
                  <a:gd name="connsiteX1" fmla="*/ 74613 w 1332707"/>
                  <a:gd name="connsiteY1" fmla="*/ 313979 h 2685951"/>
                  <a:gd name="connsiteX2" fmla="*/ 1258094 w 1332707"/>
                  <a:gd name="connsiteY2" fmla="*/ 7938 h 2685951"/>
                  <a:gd name="connsiteX3" fmla="*/ 1331913 w 1332707"/>
                  <a:gd name="connsiteY3" fmla="*/ 93264 h 2685951"/>
                  <a:gd name="connsiteX4" fmla="*/ 1331913 w 1332707"/>
                  <a:gd name="connsiteY4" fmla="*/ 2571820 h 2685951"/>
                  <a:gd name="connsiteX5" fmla="*/ 1253332 w 1332707"/>
                  <a:gd name="connsiteY5" fmla="*/ 2681982 h 2685951"/>
                  <a:gd name="connsiteX6" fmla="*/ 76992 w 1332707"/>
                  <a:gd name="connsiteY6" fmla="*/ 2680155 h 2685951"/>
                  <a:gd name="connsiteX7" fmla="*/ 794 w 1332707"/>
                  <a:gd name="connsiteY7" fmla="*/ 2576740 h 2685951"/>
                  <a:gd name="connsiteX8" fmla="*/ 794 w 1332707"/>
                  <a:gd name="connsiteY8" fmla="*/ 440297 h 2685951"/>
                  <a:gd name="connsiteX0" fmla="*/ 794 w 1332707"/>
                  <a:gd name="connsiteY0" fmla="*/ 440297 h 2685951"/>
                  <a:gd name="connsiteX1" fmla="*/ 74613 w 1332707"/>
                  <a:gd name="connsiteY1" fmla="*/ 313979 h 2685951"/>
                  <a:gd name="connsiteX2" fmla="*/ 1258094 w 1332707"/>
                  <a:gd name="connsiteY2" fmla="*/ 7938 h 2685951"/>
                  <a:gd name="connsiteX3" fmla="*/ 1331913 w 1332707"/>
                  <a:gd name="connsiteY3" fmla="*/ 93264 h 2685951"/>
                  <a:gd name="connsiteX4" fmla="*/ 1331913 w 1332707"/>
                  <a:gd name="connsiteY4" fmla="*/ 2571820 h 2685951"/>
                  <a:gd name="connsiteX5" fmla="*/ 1253332 w 1332707"/>
                  <a:gd name="connsiteY5" fmla="*/ 2681982 h 2685951"/>
                  <a:gd name="connsiteX6" fmla="*/ 76992 w 1332707"/>
                  <a:gd name="connsiteY6" fmla="*/ 2683500 h 2685951"/>
                  <a:gd name="connsiteX7" fmla="*/ 794 w 1332707"/>
                  <a:gd name="connsiteY7" fmla="*/ 2576740 h 2685951"/>
                  <a:gd name="connsiteX8" fmla="*/ 794 w 1332707"/>
                  <a:gd name="connsiteY8" fmla="*/ 440297 h 2685951"/>
                  <a:gd name="connsiteX0" fmla="*/ 794 w 1332707"/>
                  <a:gd name="connsiteY0" fmla="*/ 440297 h 2685951"/>
                  <a:gd name="connsiteX1" fmla="*/ 74613 w 1332707"/>
                  <a:gd name="connsiteY1" fmla="*/ 313979 h 2685951"/>
                  <a:gd name="connsiteX2" fmla="*/ 1258094 w 1332707"/>
                  <a:gd name="connsiteY2" fmla="*/ 7938 h 2685951"/>
                  <a:gd name="connsiteX3" fmla="*/ 1331913 w 1332707"/>
                  <a:gd name="connsiteY3" fmla="*/ 93264 h 2685951"/>
                  <a:gd name="connsiteX4" fmla="*/ 1331913 w 1332707"/>
                  <a:gd name="connsiteY4" fmla="*/ 2571820 h 2685951"/>
                  <a:gd name="connsiteX5" fmla="*/ 1253332 w 1332707"/>
                  <a:gd name="connsiteY5" fmla="*/ 2681982 h 2685951"/>
                  <a:gd name="connsiteX6" fmla="*/ 76992 w 1332707"/>
                  <a:gd name="connsiteY6" fmla="*/ 2683500 h 2685951"/>
                  <a:gd name="connsiteX7" fmla="*/ 794 w 1332707"/>
                  <a:gd name="connsiteY7" fmla="*/ 2576740 h 2685951"/>
                  <a:gd name="connsiteX8" fmla="*/ 794 w 1332707"/>
                  <a:gd name="connsiteY8" fmla="*/ 440297 h 2685951"/>
                  <a:gd name="connsiteX0" fmla="*/ 794 w 1332707"/>
                  <a:gd name="connsiteY0" fmla="*/ 440297 h 2685951"/>
                  <a:gd name="connsiteX1" fmla="*/ 74613 w 1332707"/>
                  <a:gd name="connsiteY1" fmla="*/ 313979 h 2685951"/>
                  <a:gd name="connsiteX2" fmla="*/ 1258094 w 1332707"/>
                  <a:gd name="connsiteY2" fmla="*/ 7938 h 2685951"/>
                  <a:gd name="connsiteX3" fmla="*/ 1331913 w 1332707"/>
                  <a:gd name="connsiteY3" fmla="*/ 93264 h 2685951"/>
                  <a:gd name="connsiteX4" fmla="*/ 1331913 w 1332707"/>
                  <a:gd name="connsiteY4" fmla="*/ 2571820 h 2685951"/>
                  <a:gd name="connsiteX5" fmla="*/ 1253332 w 1332707"/>
                  <a:gd name="connsiteY5" fmla="*/ 2681982 h 2685951"/>
                  <a:gd name="connsiteX6" fmla="*/ 88898 w 1332707"/>
                  <a:gd name="connsiteY6" fmla="*/ 2653396 h 2685951"/>
                  <a:gd name="connsiteX7" fmla="*/ 794 w 1332707"/>
                  <a:gd name="connsiteY7" fmla="*/ 2576740 h 2685951"/>
                  <a:gd name="connsiteX8" fmla="*/ 794 w 1332707"/>
                  <a:gd name="connsiteY8" fmla="*/ 440297 h 2685951"/>
                  <a:gd name="connsiteX0" fmla="*/ 794 w 1332707"/>
                  <a:gd name="connsiteY0" fmla="*/ 440297 h 2685951"/>
                  <a:gd name="connsiteX1" fmla="*/ 74613 w 1332707"/>
                  <a:gd name="connsiteY1" fmla="*/ 313979 h 2685951"/>
                  <a:gd name="connsiteX2" fmla="*/ 1258094 w 1332707"/>
                  <a:gd name="connsiteY2" fmla="*/ 7938 h 2685951"/>
                  <a:gd name="connsiteX3" fmla="*/ 1331913 w 1332707"/>
                  <a:gd name="connsiteY3" fmla="*/ 93264 h 2685951"/>
                  <a:gd name="connsiteX4" fmla="*/ 1331913 w 1332707"/>
                  <a:gd name="connsiteY4" fmla="*/ 2571820 h 2685951"/>
                  <a:gd name="connsiteX5" fmla="*/ 1253332 w 1332707"/>
                  <a:gd name="connsiteY5" fmla="*/ 2681982 h 2685951"/>
                  <a:gd name="connsiteX6" fmla="*/ 74610 w 1332707"/>
                  <a:gd name="connsiteY6" fmla="*/ 2683500 h 2685951"/>
                  <a:gd name="connsiteX7" fmla="*/ 794 w 1332707"/>
                  <a:gd name="connsiteY7" fmla="*/ 2576740 h 2685951"/>
                  <a:gd name="connsiteX8" fmla="*/ 794 w 1332707"/>
                  <a:gd name="connsiteY8" fmla="*/ 440297 h 2685951"/>
                  <a:gd name="connsiteX0" fmla="*/ 794 w 1332707"/>
                  <a:gd name="connsiteY0" fmla="*/ 440297 h 2683500"/>
                  <a:gd name="connsiteX1" fmla="*/ 74613 w 1332707"/>
                  <a:gd name="connsiteY1" fmla="*/ 313979 h 2683500"/>
                  <a:gd name="connsiteX2" fmla="*/ 1258094 w 1332707"/>
                  <a:gd name="connsiteY2" fmla="*/ 7938 h 2683500"/>
                  <a:gd name="connsiteX3" fmla="*/ 1331913 w 1332707"/>
                  <a:gd name="connsiteY3" fmla="*/ 93264 h 2683500"/>
                  <a:gd name="connsiteX4" fmla="*/ 1331913 w 1332707"/>
                  <a:gd name="connsiteY4" fmla="*/ 2571820 h 2683500"/>
                  <a:gd name="connsiteX5" fmla="*/ 1246188 w 1332707"/>
                  <a:gd name="connsiteY5" fmla="*/ 2655224 h 2683500"/>
                  <a:gd name="connsiteX6" fmla="*/ 74610 w 1332707"/>
                  <a:gd name="connsiteY6" fmla="*/ 2683500 h 2683500"/>
                  <a:gd name="connsiteX7" fmla="*/ 794 w 1332707"/>
                  <a:gd name="connsiteY7" fmla="*/ 2576740 h 2683500"/>
                  <a:gd name="connsiteX8" fmla="*/ 794 w 1332707"/>
                  <a:gd name="connsiteY8" fmla="*/ 440297 h 2683500"/>
                  <a:gd name="connsiteX0" fmla="*/ 794 w 1332707"/>
                  <a:gd name="connsiteY0" fmla="*/ 440297 h 2685953"/>
                  <a:gd name="connsiteX1" fmla="*/ 74613 w 1332707"/>
                  <a:gd name="connsiteY1" fmla="*/ 313979 h 2685953"/>
                  <a:gd name="connsiteX2" fmla="*/ 1258094 w 1332707"/>
                  <a:gd name="connsiteY2" fmla="*/ 7938 h 2685953"/>
                  <a:gd name="connsiteX3" fmla="*/ 1331913 w 1332707"/>
                  <a:gd name="connsiteY3" fmla="*/ 93264 h 2685953"/>
                  <a:gd name="connsiteX4" fmla="*/ 1331913 w 1332707"/>
                  <a:gd name="connsiteY4" fmla="*/ 2571820 h 2685953"/>
                  <a:gd name="connsiteX5" fmla="*/ 1258094 w 1332707"/>
                  <a:gd name="connsiteY5" fmla="*/ 2681983 h 2685953"/>
                  <a:gd name="connsiteX6" fmla="*/ 74610 w 1332707"/>
                  <a:gd name="connsiteY6" fmla="*/ 2683500 h 2685953"/>
                  <a:gd name="connsiteX7" fmla="*/ 794 w 1332707"/>
                  <a:gd name="connsiteY7" fmla="*/ 2576740 h 2685953"/>
                  <a:gd name="connsiteX8" fmla="*/ 794 w 1332707"/>
                  <a:gd name="connsiteY8" fmla="*/ 440297 h 2685953"/>
                  <a:gd name="connsiteX0" fmla="*/ 794 w 1332707"/>
                  <a:gd name="connsiteY0" fmla="*/ 440297 h 2685952"/>
                  <a:gd name="connsiteX1" fmla="*/ 74613 w 1332707"/>
                  <a:gd name="connsiteY1" fmla="*/ 313979 h 2685952"/>
                  <a:gd name="connsiteX2" fmla="*/ 1258094 w 1332707"/>
                  <a:gd name="connsiteY2" fmla="*/ 7938 h 2685952"/>
                  <a:gd name="connsiteX3" fmla="*/ 1331913 w 1332707"/>
                  <a:gd name="connsiteY3" fmla="*/ 93264 h 2685952"/>
                  <a:gd name="connsiteX4" fmla="*/ 1331913 w 1332707"/>
                  <a:gd name="connsiteY4" fmla="*/ 2571820 h 2685952"/>
                  <a:gd name="connsiteX5" fmla="*/ 1258094 w 1332707"/>
                  <a:gd name="connsiteY5" fmla="*/ 2681983 h 2685952"/>
                  <a:gd name="connsiteX6" fmla="*/ 76991 w 1332707"/>
                  <a:gd name="connsiteY6" fmla="*/ 2676811 h 2685952"/>
                  <a:gd name="connsiteX7" fmla="*/ 794 w 1332707"/>
                  <a:gd name="connsiteY7" fmla="*/ 2576740 h 2685952"/>
                  <a:gd name="connsiteX8" fmla="*/ 794 w 1332707"/>
                  <a:gd name="connsiteY8" fmla="*/ 440297 h 2685952"/>
                  <a:gd name="connsiteX0" fmla="*/ 794 w 1332707"/>
                  <a:gd name="connsiteY0" fmla="*/ 440297 h 2685952"/>
                  <a:gd name="connsiteX1" fmla="*/ 74613 w 1332707"/>
                  <a:gd name="connsiteY1" fmla="*/ 313979 h 2685952"/>
                  <a:gd name="connsiteX2" fmla="*/ 1258094 w 1332707"/>
                  <a:gd name="connsiteY2" fmla="*/ 7938 h 2685952"/>
                  <a:gd name="connsiteX3" fmla="*/ 1331913 w 1332707"/>
                  <a:gd name="connsiteY3" fmla="*/ 93264 h 2685952"/>
                  <a:gd name="connsiteX4" fmla="*/ 1331913 w 1332707"/>
                  <a:gd name="connsiteY4" fmla="*/ 2571820 h 2685952"/>
                  <a:gd name="connsiteX5" fmla="*/ 1258094 w 1332707"/>
                  <a:gd name="connsiteY5" fmla="*/ 2681983 h 2685952"/>
                  <a:gd name="connsiteX6" fmla="*/ 103184 w 1332707"/>
                  <a:gd name="connsiteY6" fmla="*/ 2643362 h 2685952"/>
                  <a:gd name="connsiteX7" fmla="*/ 794 w 1332707"/>
                  <a:gd name="connsiteY7" fmla="*/ 2576740 h 2685952"/>
                  <a:gd name="connsiteX8" fmla="*/ 794 w 1332707"/>
                  <a:gd name="connsiteY8" fmla="*/ 440297 h 2685952"/>
                  <a:gd name="connsiteX0" fmla="*/ 794 w 1332707"/>
                  <a:gd name="connsiteY0" fmla="*/ 440297 h 2685952"/>
                  <a:gd name="connsiteX1" fmla="*/ 74613 w 1332707"/>
                  <a:gd name="connsiteY1" fmla="*/ 313979 h 2685952"/>
                  <a:gd name="connsiteX2" fmla="*/ 1258094 w 1332707"/>
                  <a:gd name="connsiteY2" fmla="*/ 7938 h 2685952"/>
                  <a:gd name="connsiteX3" fmla="*/ 1331913 w 1332707"/>
                  <a:gd name="connsiteY3" fmla="*/ 93264 h 2685952"/>
                  <a:gd name="connsiteX4" fmla="*/ 1331913 w 1332707"/>
                  <a:gd name="connsiteY4" fmla="*/ 2571820 h 2685952"/>
                  <a:gd name="connsiteX5" fmla="*/ 1258094 w 1332707"/>
                  <a:gd name="connsiteY5" fmla="*/ 2681983 h 2685952"/>
                  <a:gd name="connsiteX6" fmla="*/ 79372 w 1332707"/>
                  <a:gd name="connsiteY6" fmla="*/ 2680156 h 2685952"/>
                  <a:gd name="connsiteX7" fmla="*/ 794 w 1332707"/>
                  <a:gd name="connsiteY7" fmla="*/ 2576740 h 2685952"/>
                  <a:gd name="connsiteX8" fmla="*/ 794 w 1332707"/>
                  <a:gd name="connsiteY8" fmla="*/ 440297 h 2685952"/>
                  <a:gd name="connsiteX0" fmla="*/ 794 w 1332707"/>
                  <a:gd name="connsiteY0" fmla="*/ 440297 h 2685952"/>
                  <a:gd name="connsiteX1" fmla="*/ 74613 w 1332707"/>
                  <a:gd name="connsiteY1" fmla="*/ 313979 h 2685952"/>
                  <a:gd name="connsiteX2" fmla="*/ 1258094 w 1332707"/>
                  <a:gd name="connsiteY2" fmla="*/ 7938 h 2685952"/>
                  <a:gd name="connsiteX3" fmla="*/ 1331913 w 1332707"/>
                  <a:gd name="connsiteY3" fmla="*/ 93264 h 2685952"/>
                  <a:gd name="connsiteX4" fmla="*/ 1331913 w 1332707"/>
                  <a:gd name="connsiteY4" fmla="*/ 2571820 h 2685952"/>
                  <a:gd name="connsiteX5" fmla="*/ 1258094 w 1332707"/>
                  <a:gd name="connsiteY5" fmla="*/ 2681983 h 2685952"/>
                  <a:gd name="connsiteX6" fmla="*/ 76990 w 1332707"/>
                  <a:gd name="connsiteY6" fmla="*/ 2683501 h 2685952"/>
                  <a:gd name="connsiteX7" fmla="*/ 794 w 1332707"/>
                  <a:gd name="connsiteY7" fmla="*/ 2576740 h 2685952"/>
                  <a:gd name="connsiteX8" fmla="*/ 794 w 1332707"/>
                  <a:gd name="connsiteY8" fmla="*/ 440297 h 2685952"/>
                  <a:gd name="connsiteX0" fmla="*/ 794 w 1332707"/>
                  <a:gd name="connsiteY0" fmla="*/ 440297 h 2709367"/>
                  <a:gd name="connsiteX1" fmla="*/ 74613 w 1332707"/>
                  <a:gd name="connsiteY1" fmla="*/ 313979 h 2709367"/>
                  <a:gd name="connsiteX2" fmla="*/ 1258094 w 1332707"/>
                  <a:gd name="connsiteY2" fmla="*/ 7938 h 2709367"/>
                  <a:gd name="connsiteX3" fmla="*/ 1331913 w 1332707"/>
                  <a:gd name="connsiteY3" fmla="*/ 93264 h 2709367"/>
                  <a:gd name="connsiteX4" fmla="*/ 1331913 w 1332707"/>
                  <a:gd name="connsiteY4" fmla="*/ 2571820 h 2709367"/>
                  <a:gd name="connsiteX5" fmla="*/ 1258094 w 1332707"/>
                  <a:gd name="connsiteY5" fmla="*/ 2705397 h 2709367"/>
                  <a:gd name="connsiteX6" fmla="*/ 76990 w 1332707"/>
                  <a:gd name="connsiteY6" fmla="*/ 2683501 h 2709367"/>
                  <a:gd name="connsiteX7" fmla="*/ 794 w 1332707"/>
                  <a:gd name="connsiteY7" fmla="*/ 2576740 h 2709367"/>
                  <a:gd name="connsiteX8" fmla="*/ 794 w 1332707"/>
                  <a:gd name="connsiteY8" fmla="*/ 440297 h 2709367"/>
                  <a:gd name="connsiteX0" fmla="*/ 794 w 1332707"/>
                  <a:gd name="connsiteY0" fmla="*/ 440297 h 2685952"/>
                  <a:gd name="connsiteX1" fmla="*/ 74613 w 1332707"/>
                  <a:gd name="connsiteY1" fmla="*/ 313979 h 2685952"/>
                  <a:gd name="connsiteX2" fmla="*/ 1258094 w 1332707"/>
                  <a:gd name="connsiteY2" fmla="*/ 7938 h 2685952"/>
                  <a:gd name="connsiteX3" fmla="*/ 1331913 w 1332707"/>
                  <a:gd name="connsiteY3" fmla="*/ 93264 h 2685952"/>
                  <a:gd name="connsiteX4" fmla="*/ 1331913 w 1332707"/>
                  <a:gd name="connsiteY4" fmla="*/ 2571820 h 2685952"/>
                  <a:gd name="connsiteX5" fmla="*/ 1255713 w 1332707"/>
                  <a:gd name="connsiteY5" fmla="*/ 2681983 h 2685952"/>
                  <a:gd name="connsiteX6" fmla="*/ 76990 w 1332707"/>
                  <a:gd name="connsiteY6" fmla="*/ 2683501 h 2685952"/>
                  <a:gd name="connsiteX7" fmla="*/ 794 w 1332707"/>
                  <a:gd name="connsiteY7" fmla="*/ 2576740 h 2685952"/>
                  <a:gd name="connsiteX8" fmla="*/ 794 w 1332707"/>
                  <a:gd name="connsiteY8" fmla="*/ 440297 h 2685952"/>
                  <a:gd name="connsiteX0" fmla="*/ 794 w 1332707"/>
                  <a:gd name="connsiteY0" fmla="*/ 440297 h 2803917"/>
                  <a:gd name="connsiteX1" fmla="*/ 74613 w 1332707"/>
                  <a:gd name="connsiteY1" fmla="*/ 313979 h 2803917"/>
                  <a:gd name="connsiteX2" fmla="*/ 1258094 w 1332707"/>
                  <a:gd name="connsiteY2" fmla="*/ 7938 h 2803917"/>
                  <a:gd name="connsiteX3" fmla="*/ 1331913 w 1332707"/>
                  <a:gd name="connsiteY3" fmla="*/ 93264 h 2803917"/>
                  <a:gd name="connsiteX4" fmla="*/ 1331913 w 1332707"/>
                  <a:gd name="connsiteY4" fmla="*/ 2571820 h 2803917"/>
                  <a:gd name="connsiteX5" fmla="*/ 1255713 w 1332707"/>
                  <a:gd name="connsiteY5" fmla="*/ 2681983 h 2803917"/>
                  <a:gd name="connsiteX6" fmla="*/ 48415 w 1332707"/>
                  <a:gd name="connsiteY6" fmla="*/ 2803917 h 2803917"/>
                  <a:gd name="connsiteX7" fmla="*/ 794 w 1332707"/>
                  <a:gd name="connsiteY7" fmla="*/ 2576740 h 2803917"/>
                  <a:gd name="connsiteX8" fmla="*/ 794 w 1332707"/>
                  <a:gd name="connsiteY8" fmla="*/ 440297 h 2803917"/>
                  <a:gd name="connsiteX0" fmla="*/ 794 w 1332707"/>
                  <a:gd name="connsiteY0" fmla="*/ 440297 h 2686845"/>
                  <a:gd name="connsiteX1" fmla="*/ 74613 w 1332707"/>
                  <a:gd name="connsiteY1" fmla="*/ 313979 h 2686845"/>
                  <a:gd name="connsiteX2" fmla="*/ 1258094 w 1332707"/>
                  <a:gd name="connsiteY2" fmla="*/ 7938 h 2686845"/>
                  <a:gd name="connsiteX3" fmla="*/ 1331913 w 1332707"/>
                  <a:gd name="connsiteY3" fmla="*/ 93264 h 2686845"/>
                  <a:gd name="connsiteX4" fmla="*/ 1331913 w 1332707"/>
                  <a:gd name="connsiteY4" fmla="*/ 2571820 h 2686845"/>
                  <a:gd name="connsiteX5" fmla="*/ 1255713 w 1332707"/>
                  <a:gd name="connsiteY5" fmla="*/ 2681983 h 2686845"/>
                  <a:gd name="connsiteX6" fmla="*/ 79372 w 1332707"/>
                  <a:gd name="connsiteY6" fmla="*/ 2686845 h 2686845"/>
                  <a:gd name="connsiteX7" fmla="*/ 794 w 1332707"/>
                  <a:gd name="connsiteY7" fmla="*/ 2576740 h 2686845"/>
                  <a:gd name="connsiteX8" fmla="*/ 794 w 1332707"/>
                  <a:gd name="connsiteY8" fmla="*/ 440297 h 2686845"/>
                  <a:gd name="connsiteX0" fmla="*/ 794 w 1332707"/>
                  <a:gd name="connsiteY0" fmla="*/ 440297 h 2685952"/>
                  <a:gd name="connsiteX1" fmla="*/ 74613 w 1332707"/>
                  <a:gd name="connsiteY1" fmla="*/ 313979 h 2685952"/>
                  <a:gd name="connsiteX2" fmla="*/ 1258094 w 1332707"/>
                  <a:gd name="connsiteY2" fmla="*/ 7938 h 2685952"/>
                  <a:gd name="connsiteX3" fmla="*/ 1331913 w 1332707"/>
                  <a:gd name="connsiteY3" fmla="*/ 93264 h 2685952"/>
                  <a:gd name="connsiteX4" fmla="*/ 1331913 w 1332707"/>
                  <a:gd name="connsiteY4" fmla="*/ 2571820 h 2685952"/>
                  <a:gd name="connsiteX5" fmla="*/ 1255713 w 1332707"/>
                  <a:gd name="connsiteY5" fmla="*/ 2681983 h 2685952"/>
                  <a:gd name="connsiteX6" fmla="*/ 76990 w 1332707"/>
                  <a:gd name="connsiteY6" fmla="*/ 2683499 h 2685952"/>
                  <a:gd name="connsiteX7" fmla="*/ 794 w 1332707"/>
                  <a:gd name="connsiteY7" fmla="*/ 2576740 h 2685952"/>
                  <a:gd name="connsiteX8" fmla="*/ 794 w 1332707"/>
                  <a:gd name="connsiteY8" fmla="*/ 440297 h 2685952"/>
                  <a:gd name="connsiteX0" fmla="*/ 794 w 1332707"/>
                  <a:gd name="connsiteY0" fmla="*/ 440297 h 2685952"/>
                  <a:gd name="connsiteX1" fmla="*/ 74613 w 1332707"/>
                  <a:gd name="connsiteY1" fmla="*/ 313979 h 2685952"/>
                  <a:gd name="connsiteX2" fmla="*/ 1258094 w 1332707"/>
                  <a:gd name="connsiteY2" fmla="*/ 7938 h 2685952"/>
                  <a:gd name="connsiteX3" fmla="*/ 1331913 w 1332707"/>
                  <a:gd name="connsiteY3" fmla="*/ 93264 h 2685952"/>
                  <a:gd name="connsiteX4" fmla="*/ 1331913 w 1332707"/>
                  <a:gd name="connsiteY4" fmla="*/ 2571820 h 2685952"/>
                  <a:gd name="connsiteX5" fmla="*/ 1255713 w 1332707"/>
                  <a:gd name="connsiteY5" fmla="*/ 2681983 h 2685952"/>
                  <a:gd name="connsiteX6" fmla="*/ 79372 w 1332707"/>
                  <a:gd name="connsiteY6" fmla="*/ 2680155 h 2685952"/>
                  <a:gd name="connsiteX7" fmla="*/ 794 w 1332707"/>
                  <a:gd name="connsiteY7" fmla="*/ 2576740 h 2685952"/>
                  <a:gd name="connsiteX8" fmla="*/ 794 w 1332707"/>
                  <a:gd name="connsiteY8" fmla="*/ 440297 h 2685952"/>
                  <a:gd name="connsiteX0" fmla="*/ 794 w 1332707"/>
                  <a:gd name="connsiteY0" fmla="*/ 440297 h 2685952"/>
                  <a:gd name="connsiteX1" fmla="*/ 74613 w 1332707"/>
                  <a:gd name="connsiteY1" fmla="*/ 313979 h 2685952"/>
                  <a:gd name="connsiteX2" fmla="*/ 1258094 w 1332707"/>
                  <a:gd name="connsiteY2" fmla="*/ 7938 h 2685952"/>
                  <a:gd name="connsiteX3" fmla="*/ 1331913 w 1332707"/>
                  <a:gd name="connsiteY3" fmla="*/ 93264 h 2685952"/>
                  <a:gd name="connsiteX4" fmla="*/ 1331913 w 1332707"/>
                  <a:gd name="connsiteY4" fmla="*/ 2571820 h 2685952"/>
                  <a:gd name="connsiteX5" fmla="*/ 1255713 w 1332707"/>
                  <a:gd name="connsiteY5" fmla="*/ 2681983 h 2685952"/>
                  <a:gd name="connsiteX6" fmla="*/ 79372 w 1332707"/>
                  <a:gd name="connsiteY6" fmla="*/ 2680155 h 2685952"/>
                  <a:gd name="connsiteX7" fmla="*/ 794 w 1332707"/>
                  <a:gd name="connsiteY7" fmla="*/ 2576740 h 2685952"/>
                  <a:gd name="connsiteX8" fmla="*/ 794 w 1332707"/>
                  <a:gd name="connsiteY8" fmla="*/ 440297 h 2685952"/>
                  <a:gd name="connsiteX0" fmla="*/ 794 w 1332707"/>
                  <a:gd name="connsiteY0" fmla="*/ 440297 h 2685952"/>
                  <a:gd name="connsiteX1" fmla="*/ 74613 w 1332707"/>
                  <a:gd name="connsiteY1" fmla="*/ 313979 h 2685952"/>
                  <a:gd name="connsiteX2" fmla="*/ 1258094 w 1332707"/>
                  <a:gd name="connsiteY2" fmla="*/ 7938 h 2685952"/>
                  <a:gd name="connsiteX3" fmla="*/ 1331913 w 1332707"/>
                  <a:gd name="connsiteY3" fmla="*/ 93264 h 2685952"/>
                  <a:gd name="connsiteX4" fmla="*/ 1331913 w 1332707"/>
                  <a:gd name="connsiteY4" fmla="*/ 2571820 h 2685952"/>
                  <a:gd name="connsiteX5" fmla="*/ 1255713 w 1332707"/>
                  <a:gd name="connsiteY5" fmla="*/ 2681983 h 2685952"/>
                  <a:gd name="connsiteX6" fmla="*/ 76990 w 1332707"/>
                  <a:gd name="connsiteY6" fmla="*/ 2680155 h 2685952"/>
                  <a:gd name="connsiteX7" fmla="*/ 794 w 1332707"/>
                  <a:gd name="connsiteY7" fmla="*/ 2576740 h 2685952"/>
                  <a:gd name="connsiteX8" fmla="*/ 794 w 1332707"/>
                  <a:gd name="connsiteY8" fmla="*/ 440297 h 2685952"/>
                  <a:gd name="connsiteX0" fmla="*/ 794 w 1332707"/>
                  <a:gd name="connsiteY0" fmla="*/ 440297 h 2685952"/>
                  <a:gd name="connsiteX1" fmla="*/ 74613 w 1332707"/>
                  <a:gd name="connsiteY1" fmla="*/ 313979 h 2685952"/>
                  <a:gd name="connsiteX2" fmla="*/ 1258094 w 1332707"/>
                  <a:gd name="connsiteY2" fmla="*/ 7938 h 2685952"/>
                  <a:gd name="connsiteX3" fmla="*/ 1331913 w 1332707"/>
                  <a:gd name="connsiteY3" fmla="*/ 93264 h 2685952"/>
                  <a:gd name="connsiteX4" fmla="*/ 1331913 w 1332707"/>
                  <a:gd name="connsiteY4" fmla="*/ 2571820 h 2685952"/>
                  <a:gd name="connsiteX5" fmla="*/ 1255713 w 1332707"/>
                  <a:gd name="connsiteY5" fmla="*/ 2681983 h 2685952"/>
                  <a:gd name="connsiteX6" fmla="*/ 84134 w 1332707"/>
                  <a:gd name="connsiteY6" fmla="*/ 2680155 h 2685952"/>
                  <a:gd name="connsiteX7" fmla="*/ 794 w 1332707"/>
                  <a:gd name="connsiteY7" fmla="*/ 2576740 h 2685952"/>
                  <a:gd name="connsiteX8" fmla="*/ 794 w 1332707"/>
                  <a:gd name="connsiteY8" fmla="*/ 440297 h 2685952"/>
                  <a:gd name="connsiteX0" fmla="*/ 794 w 1332707"/>
                  <a:gd name="connsiteY0" fmla="*/ 440297 h 2685952"/>
                  <a:gd name="connsiteX1" fmla="*/ 74613 w 1332707"/>
                  <a:gd name="connsiteY1" fmla="*/ 313979 h 2685952"/>
                  <a:gd name="connsiteX2" fmla="*/ 1258094 w 1332707"/>
                  <a:gd name="connsiteY2" fmla="*/ 7938 h 2685952"/>
                  <a:gd name="connsiteX3" fmla="*/ 1331913 w 1332707"/>
                  <a:gd name="connsiteY3" fmla="*/ 93264 h 2685952"/>
                  <a:gd name="connsiteX4" fmla="*/ 1331913 w 1332707"/>
                  <a:gd name="connsiteY4" fmla="*/ 2571820 h 2685952"/>
                  <a:gd name="connsiteX5" fmla="*/ 1255713 w 1332707"/>
                  <a:gd name="connsiteY5" fmla="*/ 2681983 h 2685952"/>
                  <a:gd name="connsiteX6" fmla="*/ 76990 w 1332707"/>
                  <a:gd name="connsiteY6" fmla="*/ 2680155 h 2685952"/>
                  <a:gd name="connsiteX7" fmla="*/ 794 w 1332707"/>
                  <a:gd name="connsiteY7" fmla="*/ 2576740 h 2685952"/>
                  <a:gd name="connsiteX8" fmla="*/ 794 w 1332707"/>
                  <a:gd name="connsiteY8" fmla="*/ 440297 h 2685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2707" h="2685952">
                    <a:moveTo>
                      <a:pt x="794" y="440297"/>
                    </a:moveTo>
                    <a:cubicBezTo>
                      <a:pt x="2381" y="376402"/>
                      <a:pt x="23020" y="326849"/>
                      <a:pt x="74613" y="313979"/>
                    </a:cubicBezTo>
                    <a:lnTo>
                      <a:pt x="1258094" y="7938"/>
                    </a:lnTo>
                    <a:cubicBezTo>
                      <a:pt x="1316832" y="0"/>
                      <a:pt x="1332707" y="55957"/>
                      <a:pt x="1331913" y="93264"/>
                    </a:cubicBezTo>
                    <a:lnTo>
                      <a:pt x="1331913" y="2571820"/>
                    </a:lnTo>
                    <a:cubicBezTo>
                      <a:pt x="1332706" y="2633109"/>
                      <a:pt x="1300163" y="2685952"/>
                      <a:pt x="1255713" y="2681983"/>
                    </a:cubicBezTo>
                    <a:lnTo>
                      <a:pt x="76990" y="2680155"/>
                    </a:lnTo>
                    <a:cubicBezTo>
                      <a:pt x="31747" y="2673804"/>
                      <a:pt x="3174" y="2623572"/>
                      <a:pt x="794" y="2576740"/>
                    </a:cubicBezTo>
                    <a:cubicBezTo>
                      <a:pt x="1588" y="1864592"/>
                      <a:pt x="0" y="1152445"/>
                      <a:pt x="794" y="440297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5" name="Freeform 14"/>
              <p:cNvSpPr/>
              <p:nvPr/>
            </p:nvSpPr>
            <p:spPr>
              <a:xfrm rot="20509382">
                <a:off x="1036724" y="379323"/>
                <a:ext cx="1192360" cy="3448237"/>
              </a:xfrm>
              <a:custGeom>
                <a:avLst/>
                <a:gdLst>
                  <a:gd name="connsiteX0" fmla="*/ 0 w 609600"/>
                  <a:gd name="connsiteY0" fmla="*/ 0 h 304800"/>
                  <a:gd name="connsiteX1" fmla="*/ 609600 w 609600"/>
                  <a:gd name="connsiteY1" fmla="*/ 0 h 304800"/>
                  <a:gd name="connsiteX2" fmla="*/ 609600 w 609600"/>
                  <a:gd name="connsiteY2" fmla="*/ 304800 h 304800"/>
                  <a:gd name="connsiteX3" fmla="*/ 0 w 609600"/>
                  <a:gd name="connsiteY3" fmla="*/ 304800 h 304800"/>
                  <a:gd name="connsiteX4" fmla="*/ 0 w 609600"/>
                  <a:gd name="connsiteY4" fmla="*/ 0 h 304800"/>
                  <a:gd name="connsiteX0" fmla="*/ 0 w 647700"/>
                  <a:gd name="connsiteY0" fmla="*/ 0 h 304800"/>
                  <a:gd name="connsiteX1" fmla="*/ 609600 w 647700"/>
                  <a:gd name="connsiteY1" fmla="*/ 0 h 304800"/>
                  <a:gd name="connsiteX2" fmla="*/ 647700 w 647700"/>
                  <a:gd name="connsiteY2" fmla="*/ 11723 h 304800"/>
                  <a:gd name="connsiteX3" fmla="*/ 609600 w 647700"/>
                  <a:gd name="connsiteY3" fmla="*/ 304800 h 304800"/>
                  <a:gd name="connsiteX4" fmla="*/ 0 w 647700"/>
                  <a:gd name="connsiteY4" fmla="*/ 304800 h 304800"/>
                  <a:gd name="connsiteX5" fmla="*/ 0 w 647700"/>
                  <a:gd name="connsiteY5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47700 w 685800"/>
                  <a:gd name="connsiteY3" fmla="*/ 304800 h 304800"/>
                  <a:gd name="connsiteX4" fmla="*/ 38100 w 685800"/>
                  <a:gd name="connsiteY4" fmla="*/ 304800 h 304800"/>
                  <a:gd name="connsiteX5" fmla="*/ 0 w 685800"/>
                  <a:gd name="connsiteY5" fmla="*/ 11723 h 304800"/>
                  <a:gd name="connsiteX6" fmla="*/ 38100 w 685800"/>
                  <a:gd name="connsiteY6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47700 w 685800"/>
                  <a:gd name="connsiteY3" fmla="*/ 304800 h 304800"/>
                  <a:gd name="connsiteX4" fmla="*/ 38100 w 685800"/>
                  <a:gd name="connsiteY4" fmla="*/ 304800 h 304800"/>
                  <a:gd name="connsiteX5" fmla="*/ 0 w 685800"/>
                  <a:gd name="connsiteY5" fmla="*/ 293077 h 304800"/>
                  <a:gd name="connsiteX6" fmla="*/ 0 w 685800"/>
                  <a:gd name="connsiteY6" fmla="*/ 11723 h 304800"/>
                  <a:gd name="connsiteX7" fmla="*/ 38100 w 685800"/>
                  <a:gd name="connsiteY7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93077 h 304800"/>
                  <a:gd name="connsiteX4" fmla="*/ 647700 w 685800"/>
                  <a:gd name="connsiteY4" fmla="*/ 304800 h 304800"/>
                  <a:gd name="connsiteX5" fmla="*/ 38100 w 685800"/>
                  <a:gd name="connsiteY5" fmla="*/ 304800 h 304800"/>
                  <a:gd name="connsiteX6" fmla="*/ 0 w 685800"/>
                  <a:gd name="connsiteY6" fmla="*/ 293077 h 304800"/>
                  <a:gd name="connsiteX7" fmla="*/ 0 w 685800"/>
                  <a:gd name="connsiteY7" fmla="*/ 11723 h 304800"/>
                  <a:gd name="connsiteX8" fmla="*/ 38100 w 685800"/>
                  <a:gd name="connsiteY8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93077 h 304800"/>
                  <a:gd name="connsiteX4" fmla="*/ 647700 w 685800"/>
                  <a:gd name="connsiteY4" fmla="*/ 304800 h 304800"/>
                  <a:gd name="connsiteX5" fmla="*/ 546497 w 685800"/>
                  <a:gd name="connsiteY5" fmla="*/ 304800 h 304800"/>
                  <a:gd name="connsiteX6" fmla="*/ 38100 w 685800"/>
                  <a:gd name="connsiteY6" fmla="*/ 304800 h 304800"/>
                  <a:gd name="connsiteX7" fmla="*/ 0 w 685800"/>
                  <a:gd name="connsiteY7" fmla="*/ 293077 h 304800"/>
                  <a:gd name="connsiteX8" fmla="*/ 0 w 685800"/>
                  <a:gd name="connsiteY8" fmla="*/ 11723 h 304800"/>
                  <a:gd name="connsiteX9" fmla="*/ 38100 w 685800"/>
                  <a:gd name="connsiteY9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497 w 686197"/>
                  <a:gd name="connsiteY0" fmla="*/ 0 h 304800"/>
                  <a:gd name="connsiteX1" fmla="*/ 648097 w 686197"/>
                  <a:gd name="connsiteY1" fmla="*/ 0 h 304800"/>
                  <a:gd name="connsiteX2" fmla="*/ 686197 w 686197"/>
                  <a:gd name="connsiteY2" fmla="*/ 11723 h 304800"/>
                  <a:gd name="connsiteX3" fmla="*/ 686197 w 686197"/>
                  <a:gd name="connsiteY3" fmla="*/ 262304 h 304800"/>
                  <a:gd name="connsiteX4" fmla="*/ 686197 w 686197"/>
                  <a:gd name="connsiteY4" fmla="*/ 293077 h 304800"/>
                  <a:gd name="connsiteX5" fmla="*/ 648097 w 686197"/>
                  <a:gd name="connsiteY5" fmla="*/ 304800 h 304800"/>
                  <a:gd name="connsiteX6" fmla="*/ 546894 w 686197"/>
                  <a:gd name="connsiteY6" fmla="*/ 304800 h 304800"/>
                  <a:gd name="connsiteX7" fmla="*/ 38497 w 686197"/>
                  <a:gd name="connsiteY7" fmla="*/ 304800 h 304800"/>
                  <a:gd name="connsiteX8" fmla="*/ 397 w 686197"/>
                  <a:gd name="connsiteY8" fmla="*/ 293077 h 304800"/>
                  <a:gd name="connsiteX9" fmla="*/ 397 w 686197"/>
                  <a:gd name="connsiteY9" fmla="*/ 11723 h 304800"/>
                  <a:gd name="connsiteX10" fmla="*/ 38497 w 686197"/>
                  <a:gd name="connsiteY10" fmla="*/ 0 h 304800"/>
                  <a:gd name="connsiteX0" fmla="*/ 38497 w 686197"/>
                  <a:gd name="connsiteY0" fmla="*/ 0 h 304800"/>
                  <a:gd name="connsiteX1" fmla="*/ 648097 w 686197"/>
                  <a:gd name="connsiteY1" fmla="*/ 0 h 304800"/>
                  <a:gd name="connsiteX2" fmla="*/ 686197 w 686197"/>
                  <a:gd name="connsiteY2" fmla="*/ 11723 h 304800"/>
                  <a:gd name="connsiteX3" fmla="*/ 686197 w 686197"/>
                  <a:gd name="connsiteY3" fmla="*/ 262304 h 304800"/>
                  <a:gd name="connsiteX4" fmla="*/ 686197 w 686197"/>
                  <a:gd name="connsiteY4" fmla="*/ 293077 h 304800"/>
                  <a:gd name="connsiteX5" fmla="*/ 648097 w 686197"/>
                  <a:gd name="connsiteY5" fmla="*/ 304800 h 304800"/>
                  <a:gd name="connsiteX6" fmla="*/ 546894 w 686197"/>
                  <a:gd name="connsiteY6" fmla="*/ 304800 h 304800"/>
                  <a:gd name="connsiteX7" fmla="*/ 38497 w 686197"/>
                  <a:gd name="connsiteY7" fmla="*/ 304800 h 304800"/>
                  <a:gd name="connsiteX8" fmla="*/ 397 w 686197"/>
                  <a:gd name="connsiteY8" fmla="*/ 293077 h 304800"/>
                  <a:gd name="connsiteX9" fmla="*/ 397 w 686197"/>
                  <a:gd name="connsiteY9" fmla="*/ 11723 h 304800"/>
                  <a:gd name="connsiteX10" fmla="*/ 38497 w 686197"/>
                  <a:gd name="connsiteY10" fmla="*/ 0 h 304800"/>
                  <a:gd name="connsiteX0" fmla="*/ 38497 w 686197"/>
                  <a:gd name="connsiteY0" fmla="*/ 0 h 304922"/>
                  <a:gd name="connsiteX1" fmla="*/ 648097 w 686197"/>
                  <a:gd name="connsiteY1" fmla="*/ 0 h 304922"/>
                  <a:gd name="connsiteX2" fmla="*/ 686197 w 686197"/>
                  <a:gd name="connsiteY2" fmla="*/ 11723 h 304922"/>
                  <a:gd name="connsiteX3" fmla="*/ 686197 w 686197"/>
                  <a:gd name="connsiteY3" fmla="*/ 262304 h 304922"/>
                  <a:gd name="connsiteX4" fmla="*/ 686197 w 686197"/>
                  <a:gd name="connsiteY4" fmla="*/ 293077 h 304922"/>
                  <a:gd name="connsiteX5" fmla="*/ 648097 w 686197"/>
                  <a:gd name="connsiteY5" fmla="*/ 304800 h 304922"/>
                  <a:gd name="connsiteX6" fmla="*/ 546894 w 686197"/>
                  <a:gd name="connsiteY6" fmla="*/ 304800 h 304922"/>
                  <a:gd name="connsiteX7" fmla="*/ 38497 w 686197"/>
                  <a:gd name="connsiteY7" fmla="*/ 304800 h 304922"/>
                  <a:gd name="connsiteX8" fmla="*/ 397 w 686197"/>
                  <a:gd name="connsiteY8" fmla="*/ 293077 h 304922"/>
                  <a:gd name="connsiteX9" fmla="*/ 397 w 686197"/>
                  <a:gd name="connsiteY9" fmla="*/ 11723 h 304922"/>
                  <a:gd name="connsiteX10" fmla="*/ 38497 w 686197"/>
                  <a:gd name="connsiteY10" fmla="*/ 0 h 304922"/>
                  <a:gd name="connsiteX0" fmla="*/ 38497 w 686197"/>
                  <a:gd name="connsiteY0" fmla="*/ 0 h 304922"/>
                  <a:gd name="connsiteX1" fmla="*/ 648097 w 686197"/>
                  <a:gd name="connsiteY1" fmla="*/ 0 h 304922"/>
                  <a:gd name="connsiteX2" fmla="*/ 686197 w 686197"/>
                  <a:gd name="connsiteY2" fmla="*/ 11723 h 304922"/>
                  <a:gd name="connsiteX3" fmla="*/ 686197 w 686197"/>
                  <a:gd name="connsiteY3" fmla="*/ 262304 h 304922"/>
                  <a:gd name="connsiteX4" fmla="*/ 686197 w 686197"/>
                  <a:gd name="connsiteY4" fmla="*/ 293077 h 304922"/>
                  <a:gd name="connsiteX5" fmla="*/ 648097 w 686197"/>
                  <a:gd name="connsiteY5" fmla="*/ 304800 h 304922"/>
                  <a:gd name="connsiteX6" fmla="*/ 546894 w 686197"/>
                  <a:gd name="connsiteY6" fmla="*/ 304800 h 304922"/>
                  <a:gd name="connsiteX7" fmla="*/ 38497 w 686197"/>
                  <a:gd name="connsiteY7" fmla="*/ 304800 h 304922"/>
                  <a:gd name="connsiteX8" fmla="*/ 397 w 686197"/>
                  <a:gd name="connsiteY8" fmla="*/ 293077 h 304922"/>
                  <a:gd name="connsiteX9" fmla="*/ 397 w 686197"/>
                  <a:gd name="connsiteY9" fmla="*/ 11723 h 304922"/>
                  <a:gd name="connsiteX10" fmla="*/ 38497 w 686197"/>
                  <a:gd name="connsiteY10" fmla="*/ 0 h 304922"/>
                  <a:gd name="connsiteX0" fmla="*/ 38497 w 686197"/>
                  <a:gd name="connsiteY0" fmla="*/ 0 h 311761"/>
                  <a:gd name="connsiteX1" fmla="*/ 648097 w 686197"/>
                  <a:gd name="connsiteY1" fmla="*/ 0 h 311761"/>
                  <a:gd name="connsiteX2" fmla="*/ 686197 w 686197"/>
                  <a:gd name="connsiteY2" fmla="*/ 11723 h 311761"/>
                  <a:gd name="connsiteX3" fmla="*/ 686197 w 686197"/>
                  <a:gd name="connsiteY3" fmla="*/ 262304 h 311761"/>
                  <a:gd name="connsiteX4" fmla="*/ 686197 w 686197"/>
                  <a:gd name="connsiteY4" fmla="*/ 293077 h 311761"/>
                  <a:gd name="connsiteX5" fmla="*/ 648097 w 686197"/>
                  <a:gd name="connsiteY5" fmla="*/ 311761 h 311761"/>
                  <a:gd name="connsiteX6" fmla="*/ 546894 w 686197"/>
                  <a:gd name="connsiteY6" fmla="*/ 304800 h 311761"/>
                  <a:gd name="connsiteX7" fmla="*/ 38497 w 686197"/>
                  <a:gd name="connsiteY7" fmla="*/ 304800 h 311761"/>
                  <a:gd name="connsiteX8" fmla="*/ 397 w 686197"/>
                  <a:gd name="connsiteY8" fmla="*/ 293077 h 311761"/>
                  <a:gd name="connsiteX9" fmla="*/ 397 w 686197"/>
                  <a:gd name="connsiteY9" fmla="*/ 11723 h 311761"/>
                  <a:gd name="connsiteX10" fmla="*/ 38497 w 686197"/>
                  <a:gd name="connsiteY10" fmla="*/ 0 h 311761"/>
                  <a:gd name="connsiteX0" fmla="*/ 38497 w 707628"/>
                  <a:gd name="connsiteY0" fmla="*/ 0 h 311761"/>
                  <a:gd name="connsiteX1" fmla="*/ 648097 w 707628"/>
                  <a:gd name="connsiteY1" fmla="*/ 0 h 311761"/>
                  <a:gd name="connsiteX2" fmla="*/ 686197 w 707628"/>
                  <a:gd name="connsiteY2" fmla="*/ 11723 h 311761"/>
                  <a:gd name="connsiteX3" fmla="*/ 686197 w 707628"/>
                  <a:gd name="connsiteY3" fmla="*/ 262304 h 311761"/>
                  <a:gd name="connsiteX4" fmla="*/ 707628 w 707628"/>
                  <a:gd name="connsiteY4" fmla="*/ 293077 h 311761"/>
                  <a:gd name="connsiteX5" fmla="*/ 648097 w 707628"/>
                  <a:gd name="connsiteY5" fmla="*/ 311761 h 311761"/>
                  <a:gd name="connsiteX6" fmla="*/ 546894 w 707628"/>
                  <a:gd name="connsiteY6" fmla="*/ 304800 h 311761"/>
                  <a:gd name="connsiteX7" fmla="*/ 38497 w 707628"/>
                  <a:gd name="connsiteY7" fmla="*/ 304800 h 311761"/>
                  <a:gd name="connsiteX8" fmla="*/ 397 w 707628"/>
                  <a:gd name="connsiteY8" fmla="*/ 293077 h 311761"/>
                  <a:gd name="connsiteX9" fmla="*/ 397 w 707628"/>
                  <a:gd name="connsiteY9" fmla="*/ 11723 h 311761"/>
                  <a:gd name="connsiteX10" fmla="*/ 38497 w 707628"/>
                  <a:gd name="connsiteY10" fmla="*/ 0 h 311761"/>
                  <a:gd name="connsiteX0" fmla="*/ 38497 w 724297"/>
                  <a:gd name="connsiteY0" fmla="*/ 0 h 311761"/>
                  <a:gd name="connsiteX1" fmla="*/ 648097 w 724297"/>
                  <a:gd name="connsiteY1" fmla="*/ 0 h 311761"/>
                  <a:gd name="connsiteX2" fmla="*/ 686197 w 724297"/>
                  <a:gd name="connsiteY2" fmla="*/ 11723 h 311761"/>
                  <a:gd name="connsiteX3" fmla="*/ 686197 w 724297"/>
                  <a:gd name="connsiteY3" fmla="*/ 262304 h 311761"/>
                  <a:gd name="connsiteX4" fmla="*/ 707628 w 724297"/>
                  <a:gd name="connsiteY4" fmla="*/ 293077 h 311761"/>
                  <a:gd name="connsiteX5" fmla="*/ 648097 w 724297"/>
                  <a:gd name="connsiteY5" fmla="*/ 311761 h 311761"/>
                  <a:gd name="connsiteX6" fmla="*/ 546894 w 724297"/>
                  <a:gd name="connsiteY6" fmla="*/ 304800 h 311761"/>
                  <a:gd name="connsiteX7" fmla="*/ 38497 w 724297"/>
                  <a:gd name="connsiteY7" fmla="*/ 304800 h 311761"/>
                  <a:gd name="connsiteX8" fmla="*/ 397 w 724297"/>
                  <a:gd name="connsiteY8" fmla="*/ 293077 h 311761"/>
                  <a:gd name="connsiteX9" fmla="*/ 397 w 724297"/>
                  <a:gd name="connsiteY9" fmla="*/ 11723 h 311761"/>
                  <a:gd name="connsiteX10" fmla="*/ 38497 w 724297"/>
                  <a:gd name="connsiteY10" fmla="*/ 0 h 311761"/>
                  <a:gd name="connsiteX0" fmla="*/ 38497 w 724297"/>
                  <a:gd name="connsiteY0" fmla="*/ 0 h 311761"/>
                  <a:gd name="connsiteX1" fmla="*/ 648097 w 724297"/>
                  <a:gd name="connsiteY1" fmla="*/ 0 h 311761"/>
                  <a:gd name="connsiteX2" fmla="*/ 686197 w 724297"/>
                  <a:gd name="connsiteY2" fmla="*/ 11723 h 311761"/>
                  <a:gd name="connsiteX3" fmla="*/ 686197 w 724297"/>
                  <a:gd name="connsiteY3" fmla="*/ 262304 h 311761"/>
                  <a:gd name="connsiteX4" fmla="*/ 707628 w 724297"/>
                  <a:gd name="connsiteY4" fmla="*/ 293077 h 311761"/>
                  <a:gd name="connsiteX5" fmla="*/ 648097 w 724297"/>
                  <a:gd name="connsiteY5" fmla="*/ 311761 h 311761"/>
                  <a:gd name="connsiteX6" fmla="*/ 546894 w 724297"/>
                  <a:gd name="connsiteY6" fmla="*/ 304800 h 311761"/>
                  <a:gd name="connsiteX7" fmla="*/ 38497 w 724297"/>
                  <a:gd name="connsiteY7" fmla="*/ 304800 h 311761"/>
                  <a:gd name="connsiteX8" fmla="*/ 397 w 724297"/>
                  <a:gd name="connsiteY8" fmla="*/ 293077 h 311761"/>
                  <a:gd name="connsiteX9" fmla="*/ 397 w 724297"/>
                  <a:gd name="connsiteY9" fmla="*/ 11723 h 311761"/>
                  <a:gd name="connsiteX10" fmla="*/ 38497 w 724297"/>
                  <a:gd name="connsiteY10" fmla="*/ 0 h 311761"/>
                  <a:gd name="connsiteX0" fmla="*/ 38497 w 724297"/>
                  <a:gd name="connsiteY0" fmla="*/ 0 h 311761"/>
                  <a:gd name="connsiteX1" fmla="*/ 648097 w 724297"/>
                  <a:gd name="connsiteY1" fmla="*/ 0 h 311761"/>
                  <a:gd name="connsiteX2" fmla="*/ 686197 w 724297"/>
                  <a:gd name="connsiteY2" fmla="*/ 11723 h 311761"/>
                  <a:gd name="connsiteX3" fmla="*/ 686197 w 724297"/>
                  <a:gd name="connsiteY3" fmla="*/ 262304 h 311761"/>
                  <a:gd name="connsiteX4" fmla="*/ 707628 w 724297"/>
                  <a:gd name="connsiteY4" fmla="*/ 293077 h 311761"/>
                  <a:gd name="connsiteX5" fmla="*/ 648097 w 724297"/>
                  <a:gd name="connsiteY5" fmla="*/ 311761 h 311761"/>
                  <a:gd name="connsiteX6" fmla="*/ 546894 w 724297"/>
                  <a:gd name="connsiteY6" fmla="*/ 304800 h 311761"/>
                  <a:gd name="connsiteX7" fmla="*/ 38497 w 724297"/>
                  <a:gd name="connsiteY7" fmla="*/ 304800 h 311761"/>
                  <a:gd name="connsiteX8" fmla="*/ 397 w 724297"/>
                  <a:gd name="connsiteY8" fmla="*/ 293077 h 311761"/>
                  <a:gd name="connsiteX9" fmla="*/ 397 w 724297"/>
                  <a:gd name="connsiteY9" fmla="*/ 11723 h 311761"/>
                  <a:gd name="connsiteX10" fmla="*/ 38497 w 724297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5669"/>
                  <a:gd name="connsiteX1" fmla="*/ 648097 w 721916"/>
                  <a:gd name="connsiteY1" fmla="*/ 0 h 315669"/>
                  <a:gd name="connsiteX2" fmla="*/ 686197 w 721916"/>
                  <a:gd name="connsiteY2" fmla="*/ 11723 h 315669"/>
                  <a:gd name="connsiteX3" fmla="*/ 686197 w 721916"/>
                  <a:gd name="connsiteY3" fmla="*/ 262304 h 315669"/>
                  <a:gd name="connsiteX4" fmla="*/ 707628 w 721916"/>
                  <a:gd name="connsiteY4" fmla="*/ 293077 h 315669"/>
                  <a:gd name="connsiteX5" fmla="*/ 648097 w 721916"/>
                  <a:gd name="connsiteY5" fmla="*/ 311761 h 315669"/>
                  <a:gd name="connsiteX6" fmla="*/ 546894 w 721916"/>
                  <a:gd name="connsiteY6" fmla="*/ 304800 h 315669"/>
                  <a:gd name="connsiteX7" fmla="*/ 38497 w 721916"/>
                  <a:gd name="connsiteY7" fmla="*/ 304800 h 315669"/>
                  <a:gd name="connsiteX8" fmla="*/ 397 w 721916"/>
                  <a:gd name="connsiteY8" fmla="*/ 293077 h 315669"/>
                  <a:gd name="connsiteX9" fmla="*/ 397 w 721916"/>
                  <a:gd name="connsiteY9" fmla="*/ 11723 h 315669"/>
                  <a:gd name="connsiteX10" fmla="*/ 38497 w 721916"/>
                  <a:gd name="connsiteY10" fmla="*/ 0 h 315669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3471"/>
                  <a:gd name="connsiteX1" fmla="*/ 648097 w 721916"/>
                  <a:gd name="connsiteY1" fmla="*/ 0 h 313471"/>
                  <a:gd name="connsiteX2" fmla="*/ 686197 w 721916"/>
                  <a:gd name="connsiteY2" fmla="*/ 11723 h 313471"/>
                  <a:gd name="connsiteX3" fmla="*/ 686197 w 721916"/>
                  <a:gd name="connsiteY3" fmla="*/ 262304 h 313471"/>
                  <a:gd name="connsiteX4" fmla="*/ 707628 w 721916"/>
                  <a:gd name="connsiteY4" fmla="*/ 293077 h 313471"/>
                  <a:gd name="connsiteX5" fmla="*/ 648097 w 721916"/>
                  <a:gd name="connsiteY5" fmla="*/ 311761 h 313471"/>
                  <a:gd name="connsiteX6" fmla="*/ 546894 w 721916"/>
                  <a:gd name="connsiteY6" fmla="*/ 304800 h 313471"/>
                  <a:gd name="connsiteX7" fmla="*/ 38497 w 721916"/>
                  <a:gd name="connsiteY7" fmla="*/ 304800 h 313471"/>
                  <a:gd name="connsiteX8" fmla="*/ 397 w 721916"/>
                  <a:gd name="connsiteY8" fmla="*/ 293077 h 313471"/>
                  <a:gd name="connsiteX9" fmla="*/ 397 w 721916"/>
                  <a:gd name="connsiteY9" fmla="*/ 11723 h 313471"/>
                  <a:gd name="connsiteX10" fmla="*/ 38497 w 721916"/>
                  <a:gd name="connsiteY10" fmla="*/ 0 h 313471"/>
                  <a:gd name="connsiteX0" fmla="*/ 38497 w 721916"/>
                  <a:gd name="connsiteY0" fmla="*/ 0 h 315303"/>
                  <a:gd name="connsiteX1" fmla="*/ 648097 w 721916"/>
                  <a:gd name="connsiteY1" fmla="*/ 0 h 315303"/>
                  <a:gd name="connsiteX2" fmla="*/ 686197 w 721916"/>
                  <a:gd name="connsiteY2" fmla="*/ 11723 h 315303"/>
                  <a:gd name="connsiteX3" fmla="*/ 686197 w 721916"/>
                  <a:gd name="connsiteY3" fmla="*/ 262304 h 315303"/>
                  <a:gd name="connsiteX4" fmla="*/ 707628 w 721916"/>
                  <a:gd name="connsiteY4" fmla="*/ 293077 h 315303"/>
                  <a:gd name="connsiteX5" fmla="*/ 648097 w 721916"/>
                  <a:gd name="connsiteY5" fmla="*/ 311761 h 315303"/>
                  <a:gd name="connsiteX6" fmla="*/ 546894 w 721916"/>
                  <a:gd name="connsiteY6" fmla="*/ 304800 h 315303"/>
                  <a:gd name="connsiteX7" fmla="*/ 38497 w 721916"/>
                  <a:gd name="connsiteY7" fmla="*/ 304800 h 315303"/>
                  <a:gd name="connsiteX8" fmla="*/ 397 w 721916"/>
                  <a:gd name="connsiteY8" fmla="*/ 293077 h 315303"/>
                  <a:gd name="connsiteX9" fmla="*/ 397 w 721916"/>
                  <a:gd name="connsiteY9" fmla="*/ 11723 h 315303"/>
                  <a:gd name="connsiteX10" fmla="*/ 38497 w 721916"/>
                  <a:gd name="connsiteY10" fmla="*/ 0 h 315303"/>
                  <a:gd name="connsiteX0" fmla="*/ 38497 w 721916"/>
                  <a:gd name="connsiteY0" fmla="*/ 0 h 315303"/>
                  <a:gd name="connsiteX1" fmla="*/ 648097 w 721916"/>
                  <a:gd name="connsiteY1" fmla="*/ 0 h 315303"/>
                  <a:gd name="connsiteX2" fmla="*/ 686197 w 721916"/>
                  <a:gd name="connsiteY2" fmla="*/ 11723 h 315303"/>
                  <a:gd name="connsiteX3" fmla="*/ 686197 w 721916"/>
                  <a:gd name="connsiteY3" fmla="*/ 262304 h 315303"/>
                  <a:gd name="connsiteX4" fmla="*/ 707628 w 721916"/>
                  <a:gd name="connsiteY4" fmla="*/ 293077 h 315303"/>
                  <a:gd name="connsiteX5" fmla="*/ 648097 w 721916"/>
                  <a:gd name="connsiteY5" fmla="*/ 311761 h 315303"/>
                  <a:gd name="connsiteX6" fmla="*/ 546894 w 721916"/>
                  <a:gd name="connsiteY6" fmla="*/ 304800 h 315303"/>
                  <a:gd name="connsiteX7" fmla="*/ 38497 w 721916"/>
                  <a:gd name="connsiteY7" fmla="*/ 304800 h 315303"/>
                  <a:gd name="connsiteX8" fmla="*/ 397 w 721916"/>
                  <a:gd name="connsiteY8" fmla="*/ 293077 h 315303"/>
                  <a:gd name="connsiteX9" fmla="*/ 397 w 721916"/>
                  <a:gd name="connsiteY9" fmla="*/ 11723 h 315303"/>
                  <a:gd name="connsiteX10" fmla="*/ 38497 w 721916"/>
                  <a:gd name="connsiteY10" fmla="*/ 0 h 315303"/>
                  <a:gd name="connsiteX0" fmla="*/ 38497 w 721916"/>
                  <a:gd name="connsiteY0" fmla="*/ 0 h 315303"/>
                  <a:gd name="connsiteX1" fmla="*/ 648097 w 721916"/>
                  <a:gd name="connsiteY1" fmla="*/ 0 h 315303"/>
                  <a:gd name="connsiteX2" fmla="*/ 686197 w 721916"/>
                  <a:gd name="connsiteY2" fmla="*/ 11723 h 315303"/>
                  <a:gd name="connsiteX3" fmla="*/ 686197 w 721916"/>
                  <a:gd name="connsiteY3" fmla="*/ 262304 h 315303"/>
                  <a:gd name="connsiteX4" fmla="*/ 707628 w 721916"/>
                  <a:gd name="connsiteY4" fmla="*/ 293077 h 315303"/>
                  <a:gd name="connsiteX5" fmla="*/ 648097 w 721916"/>
                  <a:gd name="connsiteY5" fmla="*/ 311761 h 315303"/>
                  <a:gd name="connsiteX6" fmla="*/ 546894 w 721916"/>
                  <a:gd name="connsiteY6" fmla="*/ 304800 h 315303"/>
                  <a:gd name="connsiteX7" fmla="*/ 38497 w 721916"/>
                  <a:gd name="connsiteY7" fmla="*/ 304800 h 315303"/>
                  <a:gd name="connsiteX8" fmla="*/ 397 w 721916"/>
                  <a:gd name="connsiteY8" fmla="*/ 293077 h 315303"/>
                  <a:gd name="connsiteX9" fmla="*/ 397 w 721916"/>
                  <a:gd name="connsiteY9" fmla="*/ 11723 h 315303"/>
                  <a:gd name="connsiteX10" fmla="*/ 38497 w 721916"/>
                  <a:gd name="connsiteY10" fmla="*/ 0 h 315303"/>
                  <a:gd name="connsiteX0" fmla="*/ 38497 w 721916"/>
                  <a:gd name="connsiteY0" fmla="*/ 0 h 314937"/>
                  <a:gd name="connsiteX1" fmla="*/ 648097 w 721916"/>
                  <a:gd name="connsiteY1" fmla="*/ 0 h 314937"/>
                  <a:gd name="connsiteX2" fmla="*/ 686197 w 721916"/>
                  <a:gd name="connsiteY2" fmla="*/ 11723 h 314937"/>
                  <a:gd name="connsiteX3" fmla="*/ 686197 w 721916"/>
                  <a:gd name="connsiteY3" fmla="*/ 262304 h 314937"/>
                  <a:gd name="connsiteX4" fmla="*/ 707628 w 721916"/>
                  <a:gd name="connsiteY4" fmla="*/ 293077 h 314937"/>
                  <a:gd name="connsiteX5" fmla="*/ 648097 w 721916"/>
                  <a:gd name="connsiteY5" fmla="*/ 311761 h 314937"/>
                  <a:gd name="connsiteX6" fmla="*/ 546894 w 721916"/>
                  <a:gd name="connsiteY6" fmla="*/ 304800 h 314937"/>
                  <a:gd name="connsiteX7" fmla="*/ 38497 w 721916"/>
                  <a:gd name="connsiteY7" fmla="*/ 304800 h 314937"/>
                  <a:gd name="connsiteX8" fmla="*/ 397 w 721916"/>
                  <a:gd name="connsiteY8" fmla="*/ 293077 h 314937"/>
                  <a:gd name="connsiteX9" fmla="*/ 397 w 721916"/>
                  <a:gd name="connsiteY9" fmla="*/ 11723 h 314937"/>
                  <a:gd name="connsiteX10" fmla="*/ 38497 w 721916"/>
                  <a:gd name="connsiteY10" fmla="*/ 0 h 314937"/>
                  <a:gd name="connsiteX0" fmla="*/ 38497 w 721916"/>
                  <a:gd name="connsiteY0" fmla="*/ 0 h 316036"/>
                  <a:gd name="connsiteX1" fmla="*/ 648097 w 721916"/>
                  <a:gd name="connsiteY1" fmla="*/ 0 h 316036"/>
                  <a:gd name="connsiteX2" fmla="*/ 686197 w 721916"/>
                  <a:gd name="connsiteY2" fmla="*/ 11723 h 316036"/>
                  <a:gd name="connsiteX3" fmla="*/ 686197 w 721916"/>
                  <a:gd name="connsiteY3" fmla="*/ 262304 h 316036"/>
                  <a:gd name="connsiteX4" fmla="*/ 707628 w 721916"/>
                  <a:gd name="connsiteY4" fmla="*/ 293077 h 316036"/>
                  <a:gd name="connsiteX5" fmla="*/ 648097 w 721916"/>
                  <a:gd name="connsiteY5" fmla="*/ 311761 h 316036"/>
                  <a:gd name="connsiteX6" fmla="*/ 546894 w 721916"/>
                  <a:gd name="connsiteY6" fmla="*/ 304800 h 316036"/>
                  <a:gd name="connsiteX7" fmla="*/ 38497 w 721916"/>
                  <a:gd name="connsiteY7" fmla="*/ 304800 h 316036"/>
                  <a:gd name="connsiteX8" fmla="*/ 397 w 721916"/>
                  <a:gd name="connsiteY8" fmla="*/ 293077 h 316036"/>
                  <a:gd name="connsiteX9" fmla="*/ 397 w 721916"/>
                  <a:gd name="connsiteY9" fmla="*/ 11723 h 316036"/>
                  <a:gd name="connsiteX10" fmla="*/ 38497 w 721916"/>
                  <a:gd name="connsiteY10" fmla="*/ 0 h 316036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5669"/>
                  <a:gd name="connsiteX1" fmla="*/ 648097 w 721916"/>
                  <a:gd name="connsiteY1" fmla="*/ 0 h 315669"/>
                  <a:gd name="connsiteX2" fmla="*/ 686197 w 721916"/>
                  <a:gd name="connsiteY2" fmla="*/ 11723 h 315669"/>
                  <a:gd name="connsiteX3" fmla="*/ 686197 w 721916"/>
                  <a:gd name="connsiteY3" fmla="*/ 262304 h 315669"/>
                  <a:gd name="connsiteX4" fmla="*/ 707628 w 721916"/>
                  <a:gd name="connsiteY4" fmla="*/ 293077 h 315669"/>
                  <a:gd name="connsiteX5" fmla="*/ 648097 w 721916"/>
                  <a:gd name="connsiteY5" fmla="*/ 311761 h 315669"/>
                  <a:gd name="connsiteX6" fmla="*/ 546894 w 721916"/>
                  <a:gd name="connsiteY6" fmla="*/ 304800 h 315669"/>
                  <a:gd name="connsiteX7" fmla="*/ 38497 w 721916"/>
                  <a:gd name="connsiteY7" fmla="*/ 304800 h 315669"/>
                  <a:gd name="connsiteX8" fmla="*/ 397 w 721916"/>
                  <a:gd name="connsiteY8" fmla="*/ 293077 h 315669"/>
                  <a:gd name="connsiteX9" fmla="*/ 397 w 721916"/>
                  <a:gd name="connsiteY9" fmla="*/ 11723 h 315669"/>
                  <a:gd name="connsiteX10" fmla="*/ 38497 w 721916"/>
                  <a:gd name="connsiteY10" fmla="*/ 0 h 315669"/>
                  <a:gd name="connsiteX0" fmla="*/ 38894 w 722313"/>
                  <a:gd name="connsiteY0" fmla="*/ 6106 h 321775"/>
                  <a:gd name="connsiteX1" fmla="*/ 648494 w 722313"/>
                  <a:gd name="connsiteY1" fmla="*/ 6106 h 321775"/>
                  <a:gd name="connsiteX2" fmla="*/ 686594 w 722313"/>
                  <a:gd name="connsiteY2" fmla="*/ 17829 h 321775"/>
                  <a:gd name="connsiteX3" fmla="*/ 686594 w 722313"/>
                  <a:gd name="connsiteY3" fmla="*/ 268410 h 321775"/>
                  <a:gd name="connsiteX4" fmla="*/ 708025 w 722313"/>
                  <a:gd name="connsiteY4" fmla="*/ 299183 h 321775"/>
                  <a:gd name="connsiteX5" fmla="*/ 648494 w 722313"/>
                  <a:gd name="connsiteY5" fmla="*/ 317867 h 321775"/>
                  <a:gd name="connsiteX6" fmla="*/ 547291 w 722313"/>
                  <a:gd name="connsiteY6" fmla="*/ 310906 h 321775"/>
                  <a:gd name="connsiteX7" fmla="*/ 38894 w 722313"/>
                  <a:gd name="connsiteY7" fmla="*/ 310906 h 321775"/>
                  <a:gd name="connsiteX8" fmla="*/ 794 w 722313"/>
                  <a:gd name="connsiteY8" fmla="*/ 299183 h 321775"/>
                  <a:gd name="connsiteX9" fmla="*/ 397 w 722313"/>
                  <a:gd name="connsiteY9" fmla="*/ 6106 h 321775"/>
                  <a:gd name="connsiteX10" fmla="*/ 38894 w 722313"/>
                  <a:gd name="connsiteY10" fmla="*/ 6106 h 321775"/>
                  <a:gd name="connsiteX0" fmla="*/ 38497 w 721916"/>
                  <a:gd name="connsiteY0" fmla="*/ 0 h 315669"/>
                  <a:gd name="connsiteX1" fmla="*/ 648097 w 721916"/>
                  <a:gd name="connsiteY1" fmla="*/ 0 h 315669"/>
                  <a:gd name="connsiteX2" fmla="*/ 686197 w 721916"/>
                  <a:gd name="connsiteY2" fmla="*/ 11723 h 315669"/>
                  <a:gd name="connsiteX3" fmla="*/ 686197 w 721916"/>
                  <a:gd name="connsiteY3" fmla="*/ 262304 h 315669"/>
                  <a:gd name="connsiteX4" fmla="*/ 707628 w 721916"/>
                  <a:gd name="connsiteY4" fmla="*/ 293077 h 315669"/>
                  <a:gd name="connsiteX5" fmla="*/ 648097 w 721916"/>
                  <a:gd name="connsiteY5" fmla="*/ 311761 h 315669"/>
                  <a:gd name="connsiteX6" fmla="*/ 546894 w 721916"/>
                  <a:gd name="connsiteY6" fmla="*/ 304800 h 315669"/>
                  <a:gd name="connsiteX7" fmla="*/ 38497 w 721916"/>
                  <a:gd name="connsiteY7" fmla="*/ 304800 h 315669"/>
                  <a:gd name="connsiteX8" fmla="*/ 397 w 721916"/>
                  <a:gd name="connsiteY8" fmla="*/ 293077 h 315669"/>
                  <a:gd name="connsiteX9" fmla="*/ 0 w 721916"/>
                  <a:gd name="connsiteY9" fmla="*/ 0 h 315669"/>
                  <a:gd name="connsiteX10" fmla="*/ 38497 w 721916"/>
                  <a:gd name="connsiteY10" fmla="*/ 0 h 315669"/>
                  <a:gd name="connsiteX0" fmla="*/ 0 w 721916"/>
                  <a:gd name="connsiteY0" fmla="*/ 0 h 315669"/>
                  <a:gd name="connsiteX1" fmla="*/ 648097 w 721916"/>
                  <a:gd name="connsiteY1" fmla="*/ 0 h 315669"/>
                  <a:gd name="connsiteX2" fmla="*/ 686197 w 721916"/>
                  <a:gd name="connsiteY2" fmla="*/ 11723 h 315669"/>
                  <a:gd name="connsiteX3" fmla="*/ 686197 w 721916"/>
                  <a:gd name="connsiteY3" fmla="*/ 262304 h 315669"/>
                  <a:gd name="connsiteX4" fmla="*/ 707628 w 721916"/>
                  <a:gd name="connsiteY4" fmla="*/ 293077 h 315669"/>
                  <a:gd name="connsiteX5" fmla="*/ 648097 w 721916"/>
                  <a:gd name="connsiteY5" fmla="*/ 311761 h 315669"/>
                  <a:gd name="connsiteX6" fmla="*/ 546894 w 721916"/>
                  <a:gd name="connsiteY6" fmla="*/ 304800 h 315669"/>
                  <a:gd name="connsiteX7" fmla="*/ 38497 w 721916"/>
                  <a:gd name="connsiteY7" fmla="*/ 304800 h 315669"/>
                  <a:gd name="connsiteX8" fmla="*/ 397 w 721916"/>
                  <a:gd name="connsiteY8" fmla="*/ 293077 h 315669"/>
                  <a:gd name="connsiteX9" fmla="*/ 0 w 721916"/>
                  <a:gd name="connsiteY9" fmla="*/ 0 h 315669"/>
                  <a:gd name="connsiteX0" fmla="*/ 132 w 722048"/>
                  <a:gd name="connsiteY0" fmla="*/ 0 h 698866"/>
                  <a:gd name="connsiteX1" fmla="*/ 648229 w 722048"/>
                  <a:gd name="connsiteY1" fmla="*/ 0 h 698866"/>
                  <a:gd name="connsiteX2" fmla="*/ 686329 w 722048"/>
                  <a:gd name="connsiteY2" fmla="*/ 11723 h 698866"/>
                  <a:gd name="connsiteX3" fmla="*/ 686329 w 722048"/>
                  <a:gd name="connsiteY3" fmla="*/ 262304 h 698866"/>
                  <a:gd name="connsiteX4" fmla="*/ 707760 w 722048"/>
                  <a:gd name="connsiteY4" fmla="*/ 293077 h 698866"/>
                  <a:gd name="connsiteX5" fmla="*/ 648229 w 722048"/>
                  <a:gd name="connsiteY5" fmla="*/ 311761 h 698866"/>
                  <a:gd name="connsiteX6" fmla="*/ 547026 w 722048"/>
                  <a:gd name="connsiteY6" fmla="*/ 304800 h 698866"/>
                  <a:gd name="connsiteX7" fmla="*/ 38629 w 722048"/>
                  <a:gd name="connsiteY7" fmla="*/ 304800 h 698866"/>
                  <a:gd name="connsiteX8" fmla="*/ 132 w 722048"/>
                  <a:gd name="connsiteY8" fmla="*/ 691661 h 698866"/>
                  <a:gd name="connsiteX9" fmla="*/ 132 w 722048"/>
                  <a:gd name="connsiteY9" fmla="*/ 0 h 698866"/>
                  <a:gd name="connsiteX0" fmla="*/ 132 w 722048"/>
                  <a:gd name="connsiteY0" fmla="*/ 0 h 1074005"/>
                  <a:gd name="connsiteX1" fmla="*/ 648229 w 722048"/>
                  <a:gd name="connsiteY1" fmla="*/ 0 h 1074005"/>
                  <a:gd name="connsiteX2" fmla="*/ 686329 w 722048"/>
                  <a:gd name="connsiteY2" fmla="*/ 11723 h 1074005"/>
                  <a:gd name="connsiteX3" fmla="*/ 686329 w 722048"/>
                  <a:gd name="connsiteY3" fmla="*/ 262304 h 1074005"/>
                  <a:gd name="connsiteX4" fmla="*/ 707760 w 722048"/>
                  <a:gd name="connsiteY4" fmla="*/ 293077 h 1074005"/>
                  <a:gd name="connsiteX5" fmla="*/ 648229 w 722048"/>
                  <a:gd name="connsiteY5" fmla="*/ 311761 h 1074005"/>
                  <a:gd name="connsiteX6" fmla="*/ 547026 w 722048"/>
                  <a:gd name="connsiteY6" fmla="*/ 304800 h 1074005"/>
                  <a:gd name="connsiteX7" fmla="*/ 38629 w 722048"/>
                  <a:gd name="connsiteY7" fmla="*/ 304800 h 1074005"/>
                  <a:gd name="connsiteX8" fmla="*/ 132 w 722048"/>
                  <a:gd name="connsiteY8" fmla="*/ 1066800 h 1074005"/>
                  <a:gd name="connsiteX9" fmla="*/ 132 w 722048"/>
                  <a:gd name="connsiteY9" fmla="*/ 0 h 1074005"/>
                  <a:gd name="connsiteX0" fmla="*/ 132 w 722048"/>
                  <a:gd name="connsiteY0" fmla="*/ 0 h 1074005"/>
                  <a:gd name="connsiteX1" fmla="*/ 648229 w 722048"/>
                  <a:gd name="connsiteY1" fmla="*/ 0 h 1074005"/>
                  <a:gd name="connsiteX2" fmla="*/ 686329 w 722048"/>
                  <a:gd name="connsiteY2" fmla="*/ 11723 h 1074005"/>
                  <a:gd name="connsiteX3" fmla="*/ 686329 w 722048"/>
                  <a:gd name="connsiteY3" fmla="*/ 262304 h 1074005"/>
                  <a:gd name="connsiteX4" fmla="*/ 707760 w 722048"/>
                  <a:gd name="connsiteY4" fmla="*/ 293077 h 1074005"/>
                  <a:gd name="connsiteX5" fmla="*/ 648229 w 722048"/>
                  <a:gd name="connsiteY5" fmla="*/ 311761 h 1074005"/>
                  <a:gd name="connsiteX6" fmla="*/ 547026 w 722048"/>
                  <a:gd name="connsiteY6" fmla="*/ 304800 h 1074005"/>
                  <a:gd name="connsiteX7" fmla="*/ 571632 w 722048"/>
                  <a:gd name="connsiteY7" fmla="*/ 715107 h 1074005"/>
                  <a:gd name="connsiteX8" fmla="*/ 132 w 722048"/>
                  <a:gd name="connsiteY8" fmla="*/ 1066800 h 1074005"/>
                  <a:gd name="connsiteX9" fmla="*/ 132 w 722048"/>
                  <a:gd name="connsiteY9" fmla="*/ 0 h 1074005"/>
                  <a:gd name="connsiteX0" fmla="*/ 132 w 722048"/>
                  <a:gd name="connsiteY0" fmla="*/ 0 h 1074005"/>
                  <a:gd name="connsiteX1" fmla="*/ 648229 w 722048"/>
                  <a:gd name="connsiteY1" fmla="*/ 0 h 1074005"/>
                  <a:gd name="connsiteX2" fmla="*/ 686329 w 722048"/>
                  <a:gd name="connsiteY2" fmla="*/ 11723 h 1074005"/>
                  <a:gd name="connsiteX3" fmla="*/ 686329 w 722048"/>
                  <a:gd name="connsiteY3" fmla="*/ 262304 h 1074005"/>
                  <a:gd name="connsiteX4" fmla="*/ 707760 w 722048"/>
                  <a:gd name="connsiteY4" fmla="*/ 293077 h 1074005"/>
                  <a:gd name="connsiteX5" fmla="*/ 648229 w 722048"/>
                  <a:gd name="connsiteY5" fmla="*/ 311761 h 1074005"/>
                  <a:gd name="connsiteX6" fmla="*/ 547026 w 722048"/>
                  <a:gd name="connsiteY6" fmla="*/ 304800 h 1074005"/>
                  <a:gd name="connsiteX7" fmla="*/ 647832 w 722048"/>
                  <a:gd name="connsiteY7" fmla="*/ 1055077 h 1074005"/>
                  <a:gd name="connsiteX8" fmla="*/ 132 w 722048"/>
                  <a:gd name="connsiteY8" fmla="*/ 1066800 h 1074005"/>
                  <a:gd name="connsiteX9" fmla="*/ 132 w 722048"/>
                  <a:gd name="connsiteY9" fmla="*/ 0 h 1074005"/>
                  <a:gd name="connsiteX0" fmla="*/ 132 w 722048"/>
                  <a:gd name="connsiteY0" fmla="*/ 0 h 1355358"/>
                  <a:gd name="connsiteX1" fmla="*/ 648229 w 722048"/>
                  <a:gd name="connsiteY1" fmla="*/ 0 h 1355358"/>
                  <a:gd name="connsiteX2" fmla="*/ 686329 w 722048"/>
                  <a:gd name="connsiteY2" fmla="*/ 11723 h 1355358"/>
                  <a:gd name="connsiteX3" fmla="*/ 686329 w 722048"/>
                  <a:gd name="connsiteY3" fmla="*/ 262304 h 1355358"/>
                  <a:gd name="connsiteX4" fmla="*/ 707760 w 722048"/>
                  <a:gd name="connsiteY4" fmla="*/ 293077 h 1355358"/>
                  <a:gd name="connsiteX5" fmla="*/ 648229 w 722048"/>
                  <a:gd name="connsiteY5" fmla="*/ 311761 h 1355358"/>
                  <a:gd name="connsiteX6" fmla="*/ 547026 w 722048"/>
                  <a:gd name="connsiteY6" fmla="*/ 304800 h 1355358"/>
                  <a:gd name="connsiteX7" fmla="*/ 647832 w 722048"/>
                  <a:gd name="connsiteY7" fmla="*/ 1055077 h 1355358"/>
                  <a:gd name="connsiteX8" fmla="*/ 132 w 722048"/>
                  <a:gd name="connsiteY8" fmla="*/ 1348153 h 1355358"/>
                  <a:gd name="connsiteX9" fmla="*/ 132 w 722048"/>
                  <a:gd name="connsiteY9" fmla="*/ 0 h 1355358"/>
                  <a:gd name="connsiteX0" fmla="*/ 132 w 722048"/>
                  <a:gd name="connsiteY0" fmla="*/ 0 h 1367081"/>
                  <a:gd name="connsiteX1" fmla="*/ 648229 w 722048"/>
                  <a:gd name="connsiteY1" fmla="*/ 0 h 1367081"/>
                  <a:gd name="connsiteX2" fmla="*/ 686329 w 722048"/>
                  <a:gd name="connsiteY2" fmla="*/ 11723 h 1367081"/>
                  <a:gd name="connsiteX3" fmla="*/ 686329 w 722048"/>
                  <a:gd name="connsiteY3" fmla="*/ 262304 h 1367081"/>
                  <a:gd name="connsiteX4" fmla="*/ 707760 w 722048"/>
                  <a:gd name="connsiteY4" fmla="*/ 293077 h 1367081"/>
                  <a:gd name="connsiteX5" fmla="*/ 648229 w 722048"/>
                  <a:gd name="connsiteY5" fmla="*/ 311761 h 1367081"/>
                  <a:gd name="connsiteX6" fmla="*/ 547026 w 722048"/>
                  <a:gd name="connsiteY6" fmla="*/ 304800 h 1367081"/>
                  <a:gd name="connsiteX7" fmla="*/ 647832 w 722048"/>
                  <a:gd name="connsiteY7" fmla="*/ 1055077 h 1367081"/>
                  <a:gd name="connsiteX8" fmla="*/ 132 w 722048"/>
                  <a:gd name="connsiteY8" fmla="*/ 1359876 h 1367081"/>
                  <a:gd name="connsiteX9" fmla="*/ 132 w 722048"/>
                  <a:gd name="connsiteY9" fmla="*/ 0 h 1367081"/>
                  <a:gd name="connsiteX0" fmla="*/ 132 w 722048"/>
                  <a:gd name="connsiteY0" fmla="*/ 0 h 1367081"/>
                  <a:gd name="connsiteX1" fmla="*/ 648229 w 722048"/>
                  <a:gd name="connsiteY1" fmla="*/ 0 h 1367081"/>
                  <a:gd name="connsiteX2" fmla="*/ 686329 w 722048"/>
                  <a:gd name="connsiteY2" fmla="*/ 11723 h 1367081"/>
                  <a:gd name="connsiteX3" fmla="*/ 686329 w 722048"/>
                  <a:gd name="connsiteY3" fmla="*/ 262304 h 1367081"/>
                  <a:gd name="connsiteX4" fmla="*/ 707760 w 722048"/>
                  <a:gd name="connsiteY4" fmla="*/ 293077 h 1367081"/>
                  <a:gd name="connsiteX5" fmla="*/ 648229 w 722048"/>
                  <a:gd name="connsiteY5" fmla="*/ 311761 h 1367081"/>
                  <a:gd name="connsiteX6" fmla="*/ 547026 w 722048"/>
                  <a:gd name="connsiteY6" fmla="*/ 304800 h 1367081"/>
                  <a:gd name="connsiteX7" fmla="*/ 647832 w 722048"/>
                  <a:gd name="connsiteY7" fmla="*/ 1359876 h 1367081"/>
                  <a:gd name="connsiteX8" fmla="*/ 132 w 722048"/>
                  <a:gd name="connsiteY8" fmla="*/ 1359876 h 1367081"/>
                  <a:gd name="connsiteX9" fmla="*/ 132 w 722048"/>
                  <a:gd name="connsiteY9" fmla="*/ 0 h 1367081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647832 w 722048"/>
                  <a:gd name="connsiteY7" fmla="*/ 1359876 h 1359876"/>
                  <a:gd name="connsiteX8" fmla="*/ 132 w 722048"/>
                  <a:gd name="connsiteY8" fmla="*/ 1359876 h 1359876"/>
                  <a:gd name="connsiteX9" fmla="*/ 132 w 722048"/>
                  <a:gd name="connsiteY9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685932 w 722048"/>
                  <a:gd name="connsiteY7" fmla="*/ 1348153 h 1359876"/>
                  <a:gd name="connsiteX8" fmla="*/ 647832 w 722048"/>
                  <a:gd name="connsiteY8" fmla="*/ 1359876 h 1359876"/>
                  <a:gd name="connsiteX9" fmla="*/ 132 w 722048"/>
                  <a:gd name="connsiteY9" fmla="*/ 1359876 h 1359876"/>
                  <a:gd name="connsiteX10" fmla="*/ 132 w 722048"/>
                  <a:gd name="connsiteY10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685932 w 722048"/>
                  <a:gd name="connsiteY7" fmla="*/ 1066800 h 1359876"/>
                  <a:gd name="connsiteX8" fmla="*/ 685932 w 722048"/>
                  <a:gd name="connsiteY8" fmla="*/ 1348153 h 1359876"/>
                  <a:gd name="connsiteX9" fmla="*/ 647832 w 722048"/>
                  <a:gd name="connsiteY9" fmla="*/ 1359876 h 1359876"/>
                  <a:gd name="connsiteX10" fmla="*/ 132 w 722048"/>
                  <a:gd name="connsiteY10" fmla="*/ 1359876 h 1359876"/>
                  <a:gd name="connsiteX11" fmla="*/ 132 w 722048"/>
                  <a:gd name="connsiteY11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647832 w 722048"/>
                  <a:gd name="connsiteY7" fmla="*/ 1055077 h 1359876"/>
                  <a:gd name="connsiteX8" fmla="*/ 685932 w 722048"/>
                  <a:gd name="connsiteY8" fmla="*/ 1066800 h 1359876"/>
                  <a:gd name="connsiteX9" fmla="*/ 685932 w 722048"/>
                  <a:gd name="connsiteY9" fmla="*/ 1348153 h 1359876"/>
                  <a:gd name="connsiteX10" fmla="*/ 647832 w 722048"/>
                  <a:gd name="connsiteY10" fmla="*/ 1359876 h 1359876"/>
                  <a:gd name="connsiteX11" fmla="*/ 132 w 722048"/>
                  <a:gd name="connsiteY11" fmla="*/ 1359876 h 1359876"/>
                  <a:gd name="connsiteX12" fmla="*/ 132 w 722048"/>
                  <a:gd name="connsiteY12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266832 w 722048"/>
                  <a:gd name="connsiteY7" fmla="*/ 1055077 h 1359876"/>
                  <a:gd name="connsiteX8" fmla="*/ 647832 w 722048"/>
                  <a:gd name="connsiteY8" fmla="*/ 1055077 h 1359876"/>
                  <a:gd name="connsiteX9" fmla="*/ 685932 w 722048"/>
                  <a:gd name="connsiteY9" fmla="*/ 1066800 h 1359876"/>
                  <a:gd name="connsiteX10" fmla="*/ 685932 w 722048"/>
                  <a:gd name="connsiteY10" fmla="*/ 1348153 h 1359876"/>
                  <a:gd name="connsiteX11" fmla="*/ 647832 w 722048"/>
                  <a:gd name="connsiteY11" fmla="*/ 1359876 h 1359876"/>
                  <a:gd name="connsiteX12" fmla="*/ 132 w 722048"/>
                  <a:gd name="connsiteY12" fmla="*/ 1359876 h 1359876"/>
                  <a:gd name="connsiteX13" fmla="*/ 132 w 722048"/>
                  <a:gd name="connsiteY13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304932 w 722048"/>
                  <a:gd name="connsiteY7" fmla="*/ 1055077 h 1359876"/>
                  <a:gd name="connsiteX8" fmla="*/ 647832 w 722048"/>
                  <a:gd name="connsiteY8" fmla="*/ 1055077 h 1359876"/>
                  <a:gd name="connsiteX9" fmla="*/ 685932 w 722048"/>
                  <a:gd name="connsiteY9" fmla="*/ 1066800 h 1359876"/>
                  <a:gd name="connsiteX10" fmla="*/ 685932 w 722048"/>
                  <a:gd name="connsiteY10" fmla="*/ 1348153 h 1359876"/>
                  <a:gd name="connsiteX11" fmla="*/ 647832 w 722048"/>
                  <a:gd name="connsiteY11" fmla="*/ 1359876 h 1359876"/>
                  <a:gd name="connsiteX12" fmla="*/ 132 w 722048"/>
                  <a:gd name="connsiteY12" fmla="*/ 1359876 h 1359876"/>
                  <a:gd name="connsiteX13" fmla="*/ 132 w 722048"/>
                  <a:gd name="connsiteY13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114432 w 722048"/>
                  <a:gd name="connsiteY7" fmla="*/ 1031630 h 1359876"/>
                  <a:gd name="connsiteX8" fmla="*/ 304932 w 722048"/>
                  <a:gd name="connsiteY8" fmla="*/ 1055077 h 1359876"/>
                  <a:gd name="connsiteX9" fmla="*/ 647832 w 722048"/>
                  <a:gd name="connsiteY9" fmla="*/ 1055077 h 1359876"/>
                  <a:gd name="connsiteX10" fmla="*/ 685932 w 722048"/>
                  <a:gd name="connsiteY10" fmla="*/ 1066800 h 1359876"/>
                  <a:gd name="connsiteX11" fmla="*/ 685932 w 722048"/>
                  <a:gd name="connsiteY11" fmla="*/ 1348153 h 1359876"/>
                  <a:gd name="connsiteX12" fmla="*/ 647832 w 722048"/>
                  <a:gd name="connsiteY12" fmla="*/ 1359876 h 1359876"/>
                  <a:gd name="connsiteX13" fmla="*/ 132 w 722048"/>
                  <a:gd name="connsiteY13" fmla="*/ 1359876 h 1359876"/>
                  <a:gd name="connsiteX14" fmla="*/ 132 w 722048"/>
                  <a:gd name="connsiteY14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304932 w 722048"/>
                  <a:gd name="connsiteY7" fmla="*/ 1008184 h 1359876"/>
                  <a:gd name="connsiteX8" fmla="*/ 114432 w 722048"/>
                  <a:gd name="connsiteY8" fmla="*/ 1031630 h 1359876"/>
                  <a:gd name="connsiteX9" fmla="*/ 304932 w 722048"/>
                  <a:gd name="connsiteY9" fmla="*/ 1055077 h 1359876"/>
                  <a:gd name="connsiteX10" fmla="*/ 647832 w 722048"/>
                  <a:gd name="connsiteY10" fmla="*/ 1055077 h 1359876"/>
                  <a:gd name="connsiteX11" fmla="*/ 685932 w 722048"/>
                  <a:gd name="connsiteY11" fmla="*/ 1066800 h 1359876"/>
                  <a:gd name="connsiteX12" fmla="*/ 685932 w 722048"/>
                  <a:gd name="connsiteY12" fmla="*/ 1348153 h 1359876"/>
                  <a:gd name="connsiteX13" fmla="*/ 647832 w 722048"/>
                  <a:gd name="connsiteY13" fmla="*/ 1359876 h 1359876"/>
                  <a:gd name="connsiteX14" fmla="*/ 132 w 722048"/>
                  <a:gd name="connsiteY14" fmla="*/ 1359876 h 1359876"/>
                  <a:gd name="connsiteX15" fmla="*/ 132 w 722048"/>
                  <a:gd name="connsiteY15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304932 w 722048"/>
                  <a:gd name="connsiteY7" fmla="*/ 1008184 h 1359876"/>
                  <a:gd name="connsiteX8" fmla="*/ 114432 w 722048"/>
                  <a:gd name="connsiteY8" fmla="*/ 1043353 h 1359876"/>
                  <a:gd name="connsiteX9" fmla="*/ 304932 w 722048"/>
                  <a:gd name="connsiteY9" fmla="*/ 1055077 h 1359876"/>
                  <a:gd name="connsiteX10" fmla="*/ 647832 w 722048"/>
                  <a:gd name="connsiteY10" fmla="*/ 1055077 h 1359876"/>
                  <a:gd name="connsiteX11" fmla="*/ 685932 w 722048"/>
                  <a:gd name="connsiteY11" fmla="*/ 1066800 h 1359876"/>
                  <a:gd name="connsiteX12" fmla="*/ 685932 w 722048"/>
                  <a:gd name="connsiteY12" fmla="*/ 1348153 h 1359876"/>
                  <a:gd name="connsiteX13" fmla="*/ 647832 w 722048"/>
                  <a:gd name="connsiteY13" fmla="*/ 1359876 h 1359876"/>
                  <a:gd name="connsiteX14" fmla="*/ 132 w 722048"/>
                  <a:gd name="connsiteY14" fmla="*/ 1359876 h 1359876"/>
                  <a:gd name="connsiteX15" fmla="*/ 132 w 722048"/>
                  <a:gd name="connsiteY15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304932 w 722048"/>
                  <a:gd name="connsiteY7" fmla="*/ 1008184 h 1359876"/>
                  <a:gd name="connsiteX8" fmla="*/ 152532 w 722048"/>
                  <a:gd name="connsiteY8" fmla="*/ 1055077 h 1359876"/>
                  <a:gd name="connsiteX9" fmla="*/ 304932 w 722048"/>
                  <a:gd name="connsiteY9" fmla="*/ 1055077 h 1359876"/>
                  <a:gd name="connsiteX10" fmla="*/ 647832 w 722048"/>
                  <a:gd name="connsiteY10" fmla="*/ 1055077 h 1359876"/>
                  <a:gd name="connsiteX11" fmla="*/ 685932 w 722048"/>
                  <a:gd name="connsiteY11" fmla="*/ 1066800 h 1359876"/>
                  <a:gd name="connsiteX12" fmla="*/ 685932 w 722048"/>
                  <a:gd name="connsiteY12" fmla="*/ 1348153 h 1359876"/>
                  <a:gd name="connsiteX13" fmla="*/ 647832 w 722048"/>
                  <a:gd name="connsiteY13" fmla="*/ 1359876 h 1359876"/>
                  <a:gd name="connsiteX14" fmla="*/ 132 w 722048"/>
                  <a:gd name="connsiteY14" fmla="*/ 1359876 h 1359876"/>
                  <a:gd name="connsiteX15" fmla="*/ 132 w 722048"/>
                  <a:gd name="connsiteY15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304932 w 722048"/>
                  <a:gd name="connsiteY7" fmla="*/ 1008184 h 1359876"/>
                  <a:gd name="connsiteX8" fmla="*/ 152532 w 722048"/>
                  <a:gd name="connsiteY8" fmla="*/ 1008184 h 1359876"/>
                  <a:gd name="connsiteX9" fmla="*/ 152532 w 722048"/>
                  <a:gd name="connsiteY9" fmla="*/ 1055077 h 1359876"/>
                  <a:gd name="connsiteX10" fmla="*/ 304932 w 722048"/>
                  <a:gd name="connsiteY10" fmla="*/ 1055077 h 1359876"/>
                  <a:gd name="connsiteX11" fmla="*/ 647832 w 722048"/>
                  <a:gd name="connsiteY11" fmla="*/ 1055077 h 1359876"/>
                  <a:gd name="connsiteX12" fmla="*/ 685932 w 722048"/>
                  <a:gd name="connsiteY12" fmla="*/ 1066800 h 1359876"/>
                  <a:gd name="connsiteX13" fmla="*/ 685932 w 722048"/>
                  <a:gd name="connsiteY13" fmla="*/ 1348153 h 1359876"/>
                  <a:gd name="connsiteX14" fmla="*/ 647832 w 722048"/>
                  <a:gd name="connsiteY14" fmla="*/ 1359876 h 1359876"/>
                  <a:gd name="connsiteX15" fmla="*/ 132 w 722048"/>
                  <a:gd name="connsiteY15" fmla="*/ 1359876 h 1359876"/>
                  <a:gd name="connsiteX16" fmla="*/ 132 w 722048"/>
                  <a:gd name="connsiteY16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304932 w 722048"/>
                  <a:gd name="connsiteY7" fmla="*/ 1008184 h 1359876"/>
                  <a:gd name="connsiteX8" fmla="*/ 152532 w 722048"/>
                  <a:gd name="connsiteY8" fmla="*/ 1008184 h 1359876"/>
                  <a:gd name="connsiteX9" fmla="*/ 152532 w 722048"/>
                  <a:gd name="connsiteY9" fmla="*/ 1055077 h 1359876"/>
                  <a:gd name="connsiteX10" fmla="*/ 304932 w 722048"/>
                  <a:gd name="connsiteY10" fmla="*/ 1055077 h 1359876"/>
                  <a:gd name="connsiteX11" fmla="*/ 647832 w 722048"/>
                  <a:gd name="connsiteY11" fmla="*/ 1055077 h 1359876"/>
                  <a:gd name="connsiteX12" fmla="*/ 685932 w 722048"/>
                  <a:gd name="connsiteY12" fmla="*/ 1066800 h 1359876"/>
                  <a:gd name="connsiteX13" fmla="*/ 685932 w 722048"/>
                  <a:gd name="connsiteY13" fmla="*/ 1348153 h 1359876"/>
                  <a:gd name="connsiteX14" fmla="*/ 647832 w 722048"/>
                  <a:gd name="connsiteY14" fmla="*/ 1359876 h 1359876"/>
                  <a:gd name="connsiteX15" fmla="*/ 132 w 722048"/>
                  <a:gd name="connsiteY15" fmla="*/ 1359876 h 1359876"/>
                  <a:gd name="connsiteX16" fmla="*/ 132 w 722048"/>
                  <a:gd name="connsiteY16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304932 w 722048"/>
                  <a:gd name="connsiteY7" fmla="*/ 1008184 h 1359876"/>
                  <a:gd name="connsiteX8" fmla="*/ 152532 w 722048"/>
                  <a:gd name="connsiteY8" fmla="*/ 1008184 h 1359876"/>
                  <a:gd name="connsiteX9" fmla="*/ 152532 w 722048"/>
                  <a:gd name="connsiteY9" fmla="*/ 1055077 h 1359876"/>
                  <a:gd name="connsiteX10" fmla="*/ 304932 w 722048"/>
                  <a:gd name="connsiteY10" fmla="*/ 1055077 h 1359876"/>
                  <a:gd name="connsiteX11" fmla="*/ 647832 w 722048"/>
                  <a:gd name="connsiteY11" fmla="*/ 1055077 h 1359876"/>
                  <a:gd name="connsiteX12" fmla="*/ 685932 w 722048"/>
                  <a:gd name="connsiteY12" fmla="*/ 1066800 h 1359876"/>
                  <a:gd name="connsiteX13" fmla="*/ 685932 w 722048"/>
                  <a:gd name="connsiteY13" fmla="*/ 1348153 h 1359876"/>
                  <a:gd name="connsiteX14" fmla="*/ 647832 w 722048"/>
                  <a:gd name="connsiteY14" fmla="*/ 1359876 h 1359876"/>
                  <a:gd name="connsiteX15" fmla="*/ 132 w 722048"/>
                  <a:gd name="connsiteY15" fmla="*/ 1359876 h 1359876"/>
                  <a:gd name="connsiteX16" fmla="*/ 132 w 722048"/>
                  <a:gd name="connsiteY16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304932 w 722048"/>
                  <a:gd name="connsiteY7" fmla="*/ 1008184 h 1359876"/>
                  <a:gd name="connsiteX8" fmla="*/ 152532 w 722048"/>
                  <a:gd name="connsiteY8" fmla="*/ 1008184 h 1359876"/>
                  <a:gd name="connsiteX9" fmla="*/ 152532 w 722048"/>
                  <a:gd name="connsiteY9" fmla="*/ 1055077 h 1359876"/>
                  <a:gd name="connsiteX10" fmla="*/ 304932 w 722048"/>
                  <a:gd name="connsiteY10" fmla="*/ 1055077 h 1359876"/>
                  <a:gd name="connsiteX11" fmla="*/ 647832 w 722048"/>
                  <a:gd name="connsiteY11" fmla="*/ 1055077 h 1359876"/>
                  <a:gd name="connsiteX12" fmla="*/ 685932 w 722048"/>
                  <a:gd name="connsiteY12" fmla="*/ 1066800 h 1359876"/>
                  <a:gd name="connsiteX13" fmla="*/ 685932 w 722048"/>
                  <a:gd name="connsiteY13" fmla="*/ 1348153 h 1359876"/>
                  <a:gd name="connsiteX14" fmla="*/ 647832 w 722048"/>
                  <a:gd name="connsiteY14" fmla="*/ 1359876 h 1359876"/>
                  <a:gd name="connsiteX15" fmla="*/ 132 w 722048"/>
                  <a:gd name="connsiteY15" fmla="*/ 1359876 h 1359876"/>
                  <a:gd name="connsiteX16" fmla="*/ 132 w 722048"/>
                  <a:gd name="connsiteY16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304932 w 722048"/>
                  <a:gd name="connsiteY7" fmla="*/ 1008184 h 1359876"/>
                  <a:gd name="connsiteX8" fmla="*/ 152532 w 722048"/>
                  <a:gd name="connsiteY8" fmla="*/ 1008184 h 1359876"/>
                  <a:gd name="connsiteX9" fmla="*/ 152532 w 722048"/>
                  <a:gd name="connsiteY9" fmla="*/ 1055077 h 1359876"/>
                  <a:gd name="connsiteX10" fmla="*/ 304932 w 722048"/>
                  <a:gd name="connsiteY10" fmla="*/ 1055077 h 1359876"/>
                  <a:gd name="connsiteX11" fmla="*/ 647832 w 722048"/>
                  <a:gd name="connsiteY11" fmla="*/ 1055077 h 1359876"/>
                  <a:gd name="connsiteX12" fmla="*/ 685932 w 722048"/>
                  <a:gd name="connsiteY12" fmla="*/ 1066800 h 1359876"/>
                  <a:gd name="connsiteX13" fmla="*/ 685932 w 722048"/>
                  <a:gd name="connsiteY13" fmla="*/ 1348153 h 1359876"/>
                  <a:gd name="connsiteX14" fmla="*/ 647832 w 722048"/>
                  <a:gd name="connsiteY14" fmla="*/ 1359876 h 1359876"/>
                  <a:gd name="connsiteX15" fmla="*/ 132 w 722048"/>
                  <a:gd name="connsiteY15" fmla="*/ 1359876 h 1359876"/>
                  <a:gd name="connsiteX16" fmla="*/ 132 w 722048"/>
                  <a:gd name="connsiteY16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304932 w 722048"/>
                  <a:gd name="connsiteY7" fmla="*/ 1008184 h 1359876"/>
                  <a:gd name="connsiteX8" fmla="*/ 152532 w 722048"/>
                  <a:gd name="connsiteY8" fmla="*/ 1008184 h 1359876"/>
                  <a:gd name="connsiteX9" fmla="*/ 152532 w 722048"/>
                  <a:gd name="connsiteY9" fmla="*/ 1055077 h 1359876"/>
                  <a:gd name="connsiteX10" fmla="*/ 304932 w 722048"/>
                  <a:gd name="connsiteY10" fmla="*/ 1055077 h 1359876"/>
                  <a:gd name="connsiteX11" fmla="*/ 647832 w 722048"/>
                  <a:gd name="connsiteY11" fmla="*/ 1055077 h 1359876"/>
                  <a:gd name="connsiteX12" fmla="*/ 685932 w 722048"/>
                  <a:gd name="connsiteY12" fmla="*/ 1066800 h 1359876"/>
                  <a:gd name="connsiteX13" fmla="*/ 685932 w 722048"/>
                  <a:gd name="connsiteY13" fmla="*/ 1348153 h 1359876"/>
                  <a:gd name="connsiteX14" fmla="*/ 647832 w 722048"/>
                  <a:gd name="connsiteY14" fmla="*/ 1359876 h 1359876"/>
                  <a:gd name="connsiteX15" fmla="*/ 132 w 722048"/>
                  <a:gd name="connsiteY15" fmla="*/ 1359876 h 1359876"/>
                  <a:gd name="connsiteX16" fmla="*/ 132 w 722048"/>
                  <a:gd name="connsiteY16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304932 w 722048"/>
                  <a:gd name="connsiteY7" fmla="*/ 1008184 h 1359876"/>
                  <a:gd name="connsiteX8" fmla="*/ 152532 w 722048"/>
                  <a:gd name="connsiteY8" fmla="*/ 1008184 h 1359876"/>
                  <a:gd name="connsiteX9" fmla="*/ 152532 w 722048"/>
                  <a:gd name="connsiteY9" fmla="*/ 1055077 h 1359876"/>
                  <a:gd name="connsiteX10" fmla="*/ 304932 w 722048"/>
                  <a:gd name="connsiteY10" fmla="*/ 1055077 h 1359876"/>
                  <a:gd name="connsiteX11" fmla="*/ 647832 w 722048"/>
                  <a:gd name="connsiteY11" fmla="*/ 1055077 h 1359876"/>
                  <a:gd name="connsiteX12" fmla="*/ 685932 w 722048"/>
                  <a:gd name="connsiteY12" fmla="*/ 1066800 h 1359876"/>
                  <a:gd name="connsiteX13" fmla="*/ 685932 w 722048"/>
                  <a:gd name="connsiteY13" fmla="*/ 1348153 h 1359876"/>
                  <a:gd name="connsiteX14" fmla="*/ 647832 w 722048"/>
                  <a:gd name="connsiteY14" fmla="*/ 1359876 h 1359876"/>
                  <a:gd name="connsiteX15" fmla="*/ 132 w 722048"/>
                  <a:gd name="connsiteY15" fmla="*/ 1359876 h 1359876"/>
                  <a:gd name="connsiteX16" fmla="*/ 132 w 722048"/>
                  <a:gd name="connsiteY16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304932 w 722048"/>
                  <a:gd name="connsiteY7" fmla="*/ 1008184 h 1359876"/>
                  <a:gd name="connsiteX8" fmla="*/ 152532 w 722048"/>
                  <a:gd name="connsiteY8" fmla="*/ 1008184 h 1359876"/>
                  <a:gd name="connsiteX9" fmla="*/ 152532 w 722048"/>
                  <a:gd name="connsiteY9" fmla="*/ 1055077 h 1359876"/>
                  <a:gd name="connsiteX10" fmla="*/ 304932 w 722048"/>
                  <a:gd name="connsiteY10" fmla="*/ 1055077 h 1359876"/>
                  <a:gd name="connsiteX11" fmla="*/ 647832 w 722048"/>
                  <a:gd name="connsiteY11" fmla="*/ 1055077 h 1359876"/>
                  <a:gd name="connsiteX12" fmla="*/ 685932 w 722048"/>
                  <a:gd name="connsiteY12" fmla="*/ 1066800 h 1359876"/>
                  <a:gd name="connsiteX13" fmla="*/ 685932 w 722048"/>
                  <a:gd name="connsiteY13" fmla="*/ 1348153 h 1359876"/>
                  <a:gd name="connsiteX14" fmla="*/ 647832 w 722048"/>
                  <a:gd name="connsiteY14" fmla="*/ 1359876 h 1359876"/>
                  <a:gd name="connsiteX15" fmla="*/ 132 w 722048"/>
                  <a:gd name="connsiteY15" fmla="*/ 1359876 h 1359876"/>
                  <a:gd name="connsiteX16" fmla="*/ 132 w 722048"/>
                  <a:gd name="connsiteY16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304932 w 722048"/>
                  <a:gd name="connsiteY7" fmla="*/ 1008184 h 1359876"/>
                  <a:gd name="connsiteX8" fmla="*/ 152532 w 722048"/>
                  <a:gd name="connsiteY8" fmla="*/ 1008184 h 1359876"/>
                  <a:gd name="connsiteX9" fmla="*/ 152532 w 722048"/>
                  <a:gd name="connsiteY9" fmla="*/ 1055077 h 1359876"/>
                  <a:gd name="connsiteX10" fmla="*/ 304932 w 722048"/>
                  <a:gd name="connsiteY10" fmla="*/ 1055077 h 1359876"/>
                  <a:gd name="connsiteX11" fmla="*/ 647832 w 722048"/>
                  <a:gd name="connsiteY11" fmla="*/ 1055077 h 1359876"/>
                  <a:gd name="connsiteX12" fmla="*/ 685932 w 722048"/>
                  <a:gd name="connsiteY12" fmla="*/ 1066800 h 1359876"/>
                  <a:gd name="connsiteX13" fmla="*/ 685932 w 722048"/>
                  <a:gd name="connsiteY13" fmla="*/ 1348153 h 1359876"/>
                  <a:gd name="connsiteX14" fmla="*/ 647832 w 722048"/>
                  <a:gd name="connsiteY14" fmla="*/ 1359876 h 1359876"/>
                  <a:gd name="connsiteX15" fmla="*/ 132 w 722048"/>
                  <a:gd name="connsiteY15" fmla="*/ 1359876 h 1359876"/>
                  <a:gd name="connsiteX16" fmla="*/ 132 w 722048"/>
                  <a:gd name="connsiteY16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304932 w 722048"/>
                  <a:gd name="connsiteY7" fmla="*/ 1008184 h 1359876"/>
                  <a:gd name="connsiteX8" fmla="*/ 152532 w 722048"/>
                  <a:gd name="connsiteY8" fmla="*/ 1008184 h 1359876"/>
                  <a:gd name="connsiteX9" fmla="*/ 152532 w 722048"/>
                  <a:gd name="connsiteY9" fmla="*/ 1055077 h 1359876"/>
                  <a:gd name="connsiteX10" fmla="*/ 304932 w 722048"/>
                  <a:gd name="connsiteY10" fmla="*/ 1055077 h 1359876"/>
                  <a:gd name="connsiteX11" fmla="*/ 647832 w 722048"/>
                  <a:gd name="connsiteY11" fmla="*/ 1055077 h 1359876"/>
                  <a:gd name="connsiteX12" fmla="*/ 685932 w 722048"/>
                  <a:gd name="connsiteY12" fmla="*/ 1066800 h 1359876"/>
                  <a:gd name="connsiteX13" fmla="*/ 685932 w 722048"/>
                  <a:gd name="connsiteY13" fmla="*/ 1348153 h 1359876"/>
                  <a:gd name="connsiteX14" fmla="*/ 647832 w 722048"/>
                  <a:gd name="connsiteY14" fmla="*/ 1359876 h 1359876"/>
                  <a:gd name="connsiteX15" fmla="*/ 132 w 722048"/>
                  <a:gd name="connsiteY15" fmla="*/ 1359876 h 1359876"/>
                  <a:gd name="connsiteX16" fmla="*/ 132 w 722048"/>
                  <a:gd name="connsiteY16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304932 w 722048"/>
                  <a:gd name="connsiteY7" fmla="*/ 1008184 h 1359876"/>
                  <a:gd name="connsiteX8" fmla="*/ 152532 w 722048"/>
                  <a:gd name="connsiteY8" fmla="*/ 1008184 h 1359876"/>
                  <a:gd name="connsiteX9" fmla="*/ 152532 w 722048"/>
                  <a:gd name="connsiteY9" fmla="*/ 1055077 h 1359876"/>
                  <a:gd name="connsiteX10" fmla="*/ 304932 w 722048"/>
                  <a:gd name="connsiteY10" fmla="*/ 1055077 h 1359876"/>
                  <a:gd name="connsiteX11" fmla="*/ 647832 w 722048"/>
                  <a:gd name="connsiteY11" fmla="*/ 1055077 h 1359876"/>
                  <a:gd name="connsiteX12" fmla="*/ 685932 w 722048"/>
                  <a:gd name="connsiteY12" fmla="*/ 1066800 h 1359876"/>
                  <a:gd name="connsiteX13" fmla="*/ 685932 w 722048"/>
                  <a:gd name="connsiteY13" fmla="*/ 1348153 h 1359876"/>
                  <a:gd name="connsiteX14" fmla="*/ 647832 w 722048"/>
                  <a:gd name="connsiteY14" fmla="*/ 1359876 h 1359876"/>
                  <a:gd name="connsiteX15" fmla="*/ 132 w 722048"/>
                  <a:gd name="connsiteY15" fmla="*/ 1359876 h 1359876"/>
                  <a:gd name="connsiteX16" fmla="*/ 132 w 722048"/>
                  <a:gd name="connsiteY16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304932 w 722048"/>
                  <a:gd name="connsiteY7" fmla="*/ 1008184 h 1359876"/>
                  <a:gd name="connsiteX8" fmla="*/ 152532 w 722048"/>
                  <a:gd name="connsiteY8" fmla="*/ 1008184 h 1359876"/>
                  <a:gd name="connsiteX9" fmla="*/ 152532 w 722048"/>
                  <a:gd name="connsiteY9" fmla="*/ 1055077 h 1359876"/>
                  <a:gd name="connsiteX10" fmla="*/ 304932 w 722048"/>
                  <a:gd name="connsiteY10" fmla="*/ 1055077 h 1359876"/>
                  <a:gd name="connsiteX11" fmla="*/ 647832 w 722048"/>
                  <a:gd name="connsiteY11" fmla="*/ 1055077 h 1359876"/>
                  <a:gd name="connsiteX12" fmla="*/ 685932 w 722048"/>
                  <a:gd name="connsiteY12" fmla="*/ 1066800 h 1359876"/>
                  <a:gd name="connsiteX13" fmla="*/ 685932 w 722048"/>
                  <a:gd name="connsiteY13" fmla="*/ 1348153 h 1359876"/>
                  <a:gd name="connsiteX14" fmla="*/ 647832 w 722048"/>
                  <a:gd name="connsiteY14" fmla="*/ 1359876 h 1359876"/>
                  <a:gd name="connsiteX15" fmla="*/ 132 w 722048"/>
                  <a:gd name="connsiteY15" fmla="*/ 1359876 h 1359876"/>
                  <a:gd name="connsiteX16" fmla="*/ 132 w 722048"/>
                  <a:gd name="connsiteY16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304932 w 722048"/>
                  <a:gd name="connsiteY7" fmla="*/ 1008184 h 1359876"/>
                  <a:gd name="connsiteX8" fmla="*/ 152532 w 722048"/>
                  <a:gd name="connsiteY8" fmla="*/ 1008184 h 1359876"/>
                  <a:gd name="connsiteX9" fmla="*/ 152532 w 722048"/>
                  <a:gd name="connsiteY9" fmla="*/ 1055077 h 1359876"/>
                  <a:gd name="connsiteX10" fmla="*/ 304932 w 722048"/>
                  <a:gd name="connsiteY10" fmla="*/ 1055077 h 1359876"/>
                  <a:gd name="connsiteX11" fmla="*/ 647832 w 722048"/>
                  <a:gd name="connsiteY11" fmla="*/ 1055077 h 1359876"/>
                  <a:gd name="connsiteX12" fmla="*/ 685932 w 722048"/>
                  <a:gd name="connsiteY12" fmla="*/ 1066800 h 1359876"/>
                  <a:gd name="connsiteX13" fmla="*/ 685932 w 722048"/>
                  <a:gd name="connsiteY13" fmla="*/ 1348153 h 1359876"/>
                  <a:gd name="connsiteX14" fmla="*/ 647832 w 722048"/>
                  <a:gd name="connsiteY14" fmla="*/ 1359876 h 1359876"/>
                  <a:gd name="connsiteX15" fmla="*/ 132 w 722048"/>
                  <a:gd name="connsiteY15" fmla="*/ 1359876 h 1359876"/>
                  <a:gd name="connsiteX16" fmla="*/ 132 w 722048"/>
                  <a:gd name="connsiteY16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304932 w 722048"/>
                  <a:gd name="connsiteY7" fmla="*/ 1008184 h 1359876"/>
                  <a:gd name="connsiteX8" fmla="*/ 152532 w 722048"/>
                  <a:gd name="connsiteY8" fmla="*/ 1008184 h 1359876"/>
                  <a:gd name="connsiteX9" fmla="*/ 152532 w 722048"/>
                  <a:gd name="connsiteY9" fmla="*/ 1055077 h 1359876"/>
                  <a:gd name="connsiteX10" fmla="*/ 304932 w 722048"/>
                  <a:gd name="connsiteY10" fmla="*/ 1055077 h 1359876"/>
                  <a:gd name="connsiteX11" fmla="*/ 647832 w 722048"/>
                  <a:gd name="connsiteY11" fmla="*/ 1055077 h 1359876"/>
                  <a:gd name="connsiteX12" fmla="*/ 685932 w 722048"/>
                  <a:gd name="connsiteY12" fmla="*/ 1066800 h 1359876"/>
                  <a:gd name="connsiteX13" fmla="*/ 685932 w 722048"/>
                  <a:gd name="connsiteY13" fmla="*/ 1348153 h 1359876"/>
                  <a:gd name="connsiteX14" fmla="*/ 647832 w 722048"/>
                  <a:gd name="connsiteY14" fmla="*/ 1359876 h 1359876"/>
                  <a:gd name="connsiteX15" fmla="*/ 132 w 722048"/>
                  <a:gd name="connsiteY15" fmla="*/ 1359876 h 1359876"/>
                  <a:gd name="connsiteX16" fmla="*/ 132 w 722048"/>
                  <a:gd name="connsiteY16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304932 w 722048"/>
                  <a:gd name="connsiteY7" fmla="*/ 1008184 h 1359876"/>
                  <a:gd name="connsiteX8" fmla="*/ 152532 w 722048"/>
                  <a:gd name="connsiteY8" fmla="*/ 1008184 h 1359876"/>
                  <a:gd name="connsiteX9" fmla="*/ 152532 w 722048"/>
                  <a:gd name="connsiteY9" fmla="*/ 1055077 h 1359876"/>
                  <a:gd name="connsiteX10" fmla="*/ 304932 w 722048"/>
                  <a:gd name="connsiteY10" fmla="*/ 1055077 h 1359876"/>
                  <a:gd name="connsiteX11" fmla="*/ 647832 w 722048"/>
                  <a:gd name="connsiteY11" fmla="*/ 1055077 h 1359876"/>
                  <a:gd name="connsiteX12" fmla="*/ 685932 w 722048"/>
                  <a:gd name="connsiteY12" fmla="*/ 1066800 h 1359876"/>
                  <a:gd name="connsiteX13" fmla="*/ 685932 w 722048"/>
                  <a:gd name="connsiteY13" fmla="*/ 1348153 h 1359876"/>
                  <a:gd name="connsiteX14" fmla="*/ 647832 w 722048"/>
                  <a:gd name="connsiteY14" fmla="*/ 1359876 h 1359876"/>
                  <a:gd name="connsiteX15" fmla="*/ 132 w 722048"/>
                  <a:gd name="connsiteY15" fmla="*/ 1359876 h 1359876"/>
                  <a:gd name="connsiteX16" fmla="*/ 132 w 722048"/>
                  <a:gd name="connsiteY16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304932 w 722048"/>
                  <a:gd name="connsiteY7" fmla="*/ 1008184 h 1359876"/>
                  <a:gd name="connsiteX8" fmla="*/ 152532 w 722048"/>
                  <a:gd name="connsiteY8" fmla="*/ 1008184 h 1359876"/>
                  <a:gd name="connsiteX9" fmla="*/ 152532 w 722048"/>
                  <a:gd name="connsiteY9" fmla="*/ 1055077 h 1359876"/>
                  <a:gd name="connsiteX10" fmla="*/ 304932 w 722048"/>
                  <a:gd name="connsiteY10" fmla="*/ 1055077 h 1359876"/>
                  <a:gd name="connsiteX11" fmla="*/ 647832 w 722048"/>
                  <a:gd name="connsiteY11" fmla="*/ 1055077 h 1359876"/>
                  <a:gd name="connsiteX12" fmla="*/ 685932 w 722048"/>
                  <a:gd name="connsiteY12" fmla="*/ 1066800 h 1359876"/>
                  <a:gd name="connsiteX13" fmla="*/ 685932 w 722048"/>
                  <a:gd name="connsiteY13" fmla="*/ 1348153 h 1359876"/>
                  <a:gd name="connsiteX14" fmla="*/ 647832 w 722048"/>
                  <a:gd name="connsiteY14" fmla="*/ 1359876 h 1359876"/>
                  <a:gd name="connsiteX15" fmla="*/ 132 w 722048"/>
                  <a:gd name="connsiteY15" fmla="*/ 1359876 h 1359876"/>
                  <a:gd name="connsiteX16" fmla="*/ 132 w 722048"/>
                  <a:gd name="connsiteY16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304932 w 722048"/>
                  <a:gd name="connsiteY7" fmla="*/ 1008184 h 1359876"/>
                  <a:gd name="connsiteX8" fmla="*/ 152532 w 722048"/>
                  <a:gd name="connsiteY8" fmla="*/ 1008184 h 1359876"/>
                  <a:gd name="connsiteX9" fmla="*/ 152532 w 722048"/>
                  <a:gd name="connsiteY9" fmla="*/ 1055077 h 1359876"/>
                  <a:gd name="connsiteX10" fmla="*/ 304932 w 722048"/>
                  <a:gd name="connsiteY10" fmla="*/ 1055077 h 1359876"/>
                  <a:gd name="connsiteX11" fmla="*/ 647832 w 722048"/>
                  <a:gd name="connsiteY11" fmla="*/ 1055077 h 1359876"/>
                  <a:gd name="connsiteX12" fmla="*/ 685932 w 722048"/>
                  <a:gd name="connsiteY12" fmla="*/ 1066800 h 1359876"/>
                  <a:gd name="connsiteX13" fmla="*/ 685932 w 722048"/>
                  <a:gd name="connsiteY13" fmla="*/ 1348153 h 1359876"/>
                  <a:gd name="connsiteX14" fmla="*/ 647832 w 722048"/>
                  <a:gd name="connsiteY14" fmla="*/ 1359876 h 1359876"/>
                  <a:gd name="connsiteX15" fmla="*/ 132 w 722048"/>
                  <a:gd name="connsiteY15" fmla="*/ 1359876 h 1359876"/>
                  <a:gd name="connsiteX16" fmla="*/ 132 w 722048"/>
                  <a:gd name="connsiteY16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304932 w 722048"/>
                  <a:gd name="connsiteY7" fmla="*/ 1008184 h 1359876"/>
                  <a:gd name="connsiteX8" fmla="*/ 152532 w 722048"/>
                  <a:gd name="connsiteY8" fmla="*/ 1008184 h 1359876"/>
                  <a:gd name="connsiteX9" fmla="*/ 152532 w 722048"/>
                  <a:gd name="connsiteY9" fmla="*/ 1055077 h 1359876"/>
                  <a:gd name="connsiteX10" fmla="*/ 304932 w 722048"/>
                  <a:gd name="connsiteY10" fmla="*/ 1055077 h 1359876"/>
                  <a:gd name="connsiteX11" fmla="*/ 647832 w 722048"/>
                  <a:gd name="connsiteY11" fmla="*/ 1055077 h 1359876"/>
                  <a:gd name="connsiteX12" fmla="*/ 685932 w 722048"/>
                  <a:gd name="connsiteY12" fmla="*/ 1066800 h 1359876"/>
                  <a:gd name="connsiteX13" fmla="*/ 685932 w 722048"/>
                  <a:gd name="connsiteY13" fmla="*/ 1348153 h 1359876"/>
                  <a:gd name="connsiteX14" fmla="*/ 647832 w 722048"/>
                  <a:gd name="connsiteY14" fmla="*/ 1359876 h 1359876"/>
                  <a:gd name="connsiteX15" fmla="*/ 132 w 722048"/>
                  <a:gd name="connsiteY15" fmla="*/ 1359876 h 1359876"/>
                  <a:gd name="connsiteX16" fmla="*/ 132 w 722048"/>
                  <a:gd name="connsiteY16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304932 w 722048"/>
                  <a:gd name="connsiteY7" fmla="*/ 1008184 h 1359876"/>
                  <a:gd name="connsiteX8" fmla="*/ 152532 w 722048"/>
                  <a:gd name="connsiteY8" fmla="*/ 1008184 h 1359876"/>
                  <a:gd name="connsiteX9" fmla="*/ 152532 w 722048"/>
                  <a:gd name="connsiteY9" fmla="*/ 1055077 h 1359876"/>
                  <a:gd name="connsiteX10" fmla="*/ 304932 w 722048"/>
                  <a:gd name="connsiteY10" fmla="*/ 1055077 h 1359876"/>
                  <a:gd name="connsiteX11" fmla="*/ 647832 w 722048"/>
                  <a:gd name="connsiteY11" fmla="*/ 1055077 h 1359876"/>
                  <a:gd name="connsiteX12" fmla="*/ 685932 w 722048"/>
                  <a:gd name="connsiteY12" fmla="*/ 1066800 h 1359876"/>
                  <a:gd name="connsiteX13" fmla="*/ 685932 w 722048"/>
                  <a:gd name="connsiteY13" fmla="*/ 1348153 h 1359876"/>
                  <a:gd name="connsiteX14" fmla="*/ 647832 w 722048"/>
                  <a:gd name="connsiteY14" fmla="*/ 1359876 h 1359876"/>
                  <a:gd name="connsiteX15" fmla="*/ 132 w 722048"/>
                  <a:gd name="connsiteY15" fmla="*/ 1359876 h 1359876"/>
                  <a:gd name="connsiteX16" fmla="*/ 132 w 722048"/>
                  <a:gd name="connsiteY16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304932 w 722048"/>
                  <a:gd name="connsiteY7" fmla="*/ 1008184 h 1359876"/>
                  <a:gd name="connsiteX8" fmla="*/ 152532 w 722048"/>
                  <a:gd name="connsiteY8" fmla="*/ 1008184 h 1359876"/>
                  <a:gd name="connsiteX9" fmla="*/ 152532 w 722048"/>
                  <a:gd name="connsiteY9" fmla="*/ 1055077 h 1359876"/>
                  <a:gd name="connsiteX10" fmla="*/ 304932 w 722048"/>
                  <a:gd name="connsiteY10" fmla="*/ 1055077 h 1359876"/>
                  <a:gd name="connsiteX11" fmla="*/ 647832 w 722048"/>
                  <a:gd name="connsiteY11" fmla="*/ 1055077 h 1359876"/>
                  <a:gd name="connsiteX12" fmla="*/ 685932 w 722048"/>
                  <a:gd name="connsiteY12" fmla="*/ 1066800 h 1359876"/>
                  <a:gd name="connsiteX13" fmla="*/ 685932 w 722048"/>
                  <a:gd name="connsiteY13" fmla="*/ 1348153 h 1359876"/>
                  <a:gd name="connsiteX14" fmla="*/ 647832 w 722048"/>
                  <a:gd name="connsiteY14" fmla="*/ 1359876 h 1359876"/>
                  <a:gd name="connsiteX15" fmla="*/ 132 w 722048"/>
                  <a:gd name="connsiteY15" fmla="*/ 1359876 h 1359876"/>
                  <a:gd name="connsiteX16" fmla="*/ 132 w 722048"/>
                  <a:gd name="connsiteY16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304932 w 722048"/>
                  <a:gd name="connsiteY7" fmla="*/ 1008184 h 1359876"/>
                  <a:gd name="connsiteX8" fmla="*/ 152532 w 722048"/>
                  <a:gd name="connsiteY8" fmla="*/ 1008184 h 1359876"/>
                  <a:gd name="connsiteX9" fmla="*/ 152532 w 722048"/>
                  <a:gd name="connsiteY9" fmla="*/ 1055077 h 1359876"/>
                  <a:gd name="connsiteX10" fmla="*/ 304932 w 722048"/>
                  <a:gd name="connsiteY10" fmla="*/ 1055077 h 1359876"/>
                  <a:gd name="connsiteX11" fmla="*/ 647832 w 722048"/>
                  <a:gd name="connsiteY11" fmla="*/ 1055077 h 1359876"/>
                  <a:gd name="connsiteX12" fmla="*/ 685932 w 722048"/>
                  <a:gd name="connsiteY12" fmla="*/ 1066800 h 1359876"/>
                  <a:gd name="connsiteX13" fmla="*/ 685932 w 722048"/>
                  <a:gd name="connsiteY13" fmla="*/ 1348153 h 1359876"/>
                  <a:gd name="connsiteX14" fmla="*/ 647832 w 722048"/>
                  <a:gd name="connsiteY14" fmla="*/ 1359876 h 1359876"/>
                  <a:gd name="connsiteX15" fmla="*/ 132 w 722048"/>
                  <a:gd name="connsiteY15" fmla="*/ 1359876 h 1359876"/>
                  <a:gd name="connsiteX16" fmla="*/ 132 w 722048"/>
                  <a:gd name="connsiteY16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304932 w 722048"/>
                  <a:gd name="connsiteY7" fmla="*/ 1008184 h 1359876"/>
                  <a:gd name="connsiteX8" fmla="*/ 152532 w 722048"/>
                  <a:gd name="connsiteY8" fmla="*/ 1008184 h 1359876"/>
                  <a:gd name="connsiteX9" fmla="*/ 152532 w 722048"/>
                  <a:gd name="connsiteY9" fmla="*/ 1055077 h 1359876"/>
                  <a:gd name="connsiteX10" fmla="*/ 304932 w 722048"/>
                  <a:gd name="connsiteY10" fmla="*/ 1055077 h 1359876"/>
                  <a:gd name="connsiteX11" fmla="*/ 647832 w 722048"/>
                  <a:gd name="connsiteY11" fmla="*/ 1055077 h 1359876"/>
                  <a:gd name="connsiteX12" fmla="*/ 685932 w 722048"/>
                  <a:gd name="connsiteY12" fmla="*/ 1066800 h 1359876"/>
                  <a:gd name="connsiteX13" fmla="*/ 685932 w 722048"/>
                  <a:gd name="connsiteY13" fmla="*/ 1348153 h 1359876"/>
                  <a:gd name="connsiteX14" fmla="*/ 647832 w 722048"/>
                  <a:gd name="connsiteY14" fmla="*/ 1359876 h 1359876"/>
                  <a:gd name="connsiteX15" fmla="*/ 132 w 722048"/>
                  <a:gd name="connsiteY15" fmla="*/ 1359876 h 1359876"/>
                  <a:gd name="connsiteX16" fmla="*/ 132 w 722048"/>
                  <a:gd name="connsiteY16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647832 w 722048"/>
                  <a:gd name="connsiteY7" fmla="*/ 1008184 h 1359876"/>
                  <a:gd name="connsiteX8" fmla="*/ 304932 w 722048"/>
                  <a:gd name="connsiteY8" fmla="*/ 1008184 h 1359876"/>
                  <a:gd name="connsiteX9" fmla="*/ 152532 w 722048"/>
                  <a:gd name="connsiteY9" fmla="*/ 1008184 h 1359876"/>
                  <a:gd name="connsiteX10" fmla="*/ 152532 w 722048"/>
                  <a:gd name="connsiteY10" fmla="*/ 1055077 h 1359876"/>
                  <a:gd name="connsiteX11" fmla="*/ 304932 w 722048"/>
                  <a:gd name="connsiteY11" fmla="*/ 1055077 h 1359876"/>
                  <a:gd name="connsiteX12" fmla="*/ 647832 w 722048"/>
                  <a:gd name="connsiteY12" fmla="*/ 1055077 h 1359876"/>
                  <a:gd name="connsiteX13" fmla="*/ 685932 w 722048"/>
                  <a:gd name="connsiteY13" fmla="*/ 1066800 h 1359876"/>
                  <a:gd name="connsiteX14" fmla="*/ 685932 w 722048"/>
                  <a:gd name="connsiteY14" fmla="*/ 1348153 h 1359876"/>
                  <a:gd name="connsiteX15" fmla="*/ 647832 w 722048"/>
                  <a:gd name="connsiteY15" fmla="*/ 1359876 h 1359876"/>
                  <a:gd name="connsiteX16" fmla="*/ 132 w 722048"/>
                  <a:gd name="connsiteY16" fmla="*/ 1359876 h 1359876"/>
                  <a:gd name="connsiteX17" fmla="*/ 132 w 722048"/>
                  <a:gd name="connsiteY17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685932 w 722048"/>
                  <a:gd name="connsiteY7" fmla="*/ 996461 h 1359876"/>
                  <a:gd name="connsiteX8" fmla="*/ 647832 w 722048"/>
                  <a:gd name="connsiteY8" fmla="*/ 1008184 h 1359876"/>
                  <a:gd name="connsiteX9" fmla="*/ 304932 w 722048"/>
                  <a:gd name="connsiteY9" fmla="*/ 1008184 h 1359876"/>
                  <a:gd name="connsiteX10" fmla="*/ 152532 w 722048"/>
                  <a:gd name="connsiteY10" fmla="*/ 1008184 h 1359876"/>
                  <a:gd name="connsiteX11" fmla="*/ 152532 w 722048"/>
                  <a:gd name="connsiteY11" fmla="*/ 1055077 h 1359876"/>
                  <a:gd name="connsiteX12" fmla="*/ 304932 w 722048"/>
                  <a:gd name="connsiteY12" fmla="*/ 1055077 h 1359876"/>
                  <a:gd name="connsiteX13" fmla="*/ 647832 w 722048"/>
                  <a:gd name="connsiteY13" fmla="*/ 1055077 h 1359876"/>
                  <a:gd name="connsiteX14" fmla="*/ 685932 w 722048"/>
                  <a:gd name="connsiteY14" fmla="*/ 1066800 h 1359876"/>
                  <a:gd name="connsiteX15" fmla="*/ 685932 w 722048"/>
                  <a:gd name="connsiteY15" fmla="*/ 1348153 h 1359876"/>
                  <a:gd name="connsiteX16" fmla="*/ 647832 w 722048"/>
                  <a:gd name="connsiteY16" fmla="*/ 1359876 h 1359876"/>
                  <a:gd name="connsiteX17" fmla="*/ 132 w 722048"/>
                  <a:gd name="connsiteY17" fmla="*/ 1359876 h 1359876"/>
                  <a:gd name="connsiteX18" fmla="*/ 132 w 722048"/>
                  <a:gd name="connsiteY18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685932 w 722048"/>
                  <a:gd name="connsiteY7" fmla="*/ 996461 h 1359876"/>
                  <a:gd name="connsiteX8" fmla="*/ 647832 w 722048"/>
                  <a:gd name="connsiteY8" fmla="*/ 1008184 h 1359876"/>
                  <a:gd name="connsiteX9" fmla="*/ 304932 w 722048"/>
                  <a:gd name="connsiteY9" fmla="*/ 1008184 h 1359876"/>
                  <a:gd name="connsiteX10" fmla="*/ 152532 w 722048"/>
                  <a:gd name="connsiteY10" fmla="*/ 1008184 h 1359876"/>
                  <a:gd name="connsiteX11" fmla="*/ 152532 w 722048"/>
                  <a:gd name="connsiteY11" fmla="*/ 1055077 h 1359876"/>
                  <a:gd name="connsiteX12" fmla="*/ 304932 w 722048"/>
                  <a:gd name="connsiteY12" fmla="*/ 1055077 h 1359876"/>
                  <a:gd name="connsiteX13" fmla="*/ 647832 w 722048"/>
                  <a:gd name="connsiteY13" fmla="*/ 1055077 h 1359876"/>
                  <a:gd name="connsiteX14" fmla="*/ 685932 w 722048"/>
                  <a:gd name="connsiteY14" fmla="*/ 1066800 h 1359876"/>
                  <a:gd name="connsiteX15" fmla="*/ 685932 w 722048"/>
                  <a:gd name="connsiteY15" fmla="*/ 1348153 h 1359876"/>
                  <a:gd name="connsiteX16" fmla="*/ 647832 w 722048"/>
                  <a:gd name="connsiteY16" fmla="*/ 1359876 h 1359876"/>
                  <a:gd name="connsiteX17" fmla="*/ 132 w 722048"/>
                  <a:gd name="connsiteY17" fmla="*/ 1359876 h 1359876"/>
                  <a:gd name="connsiteX18" fmla="*/ 132 w 722048"/>
                  <a:gd name="connsiteY18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685932 w 722048"/>
                  <a:gd name="connsiteY7" fmla="*/ 996461 h 1359876"/>
                  <a:gd name="connsiteX8" fmla="*/ 647832 w 722048"/>
                  <a:gd name="connsiteY8" fmla="*/ 1008184 h 1359876"/>
                  <a:gd name="connsiteX9" fmla="*/ 304932 w 722048"/>
                  <a:gd name="connsiteY9" fmla="*/ 1008184 h 1359876"/>
                  <a:gd name="connsiteX10" fmla="*/ 152532 w 722048"/>
                  <a:gd name="connsiteY10" fmla="*/ 1008184 h 1359876"/>
                  <a:gd name="connsiteX11" fmla="*/ 152532 w 722048"/>
                  <a:gd name="connsiteY11" fmla="*/ 1055077 h 1359876"/>
                  <a:gd name="connsiteX12" fmla="*/ 304932 w 722048"/>
                  <a:gd name="connsiteY12" fmla="*/ 1055077 h 1359876"/>
                  <a:gd name="connsiteX13" fmla="*/ 647832 w 722048"/>
                  <a:gd name="connsiteY13" fmla="*/ 1055077 h 1359876"/>
                  <a:gd name="connsiteX14" fmla="*/ 685932 w 722048"/>
                  <a:gd name="connsiteY14" fmla="*/ 1066800 h 1359876"/>
                  <a:gd name="connsiteX15" fmla="*/ 685932 w 722048"/>
                  <a:gd name="connsiteY15" fmla="*/ 1348153 h 1359876"/>
                  <a:gd name="connsiteX16" fmla="*/ 647832 w 722048"/>
                  <a:gd name="connsiteY16" fmla="*/ 1359876 h 1359876"/>
                  <a:gd name="connsiteX17" fmla="*/ 132 w 722048"/>
                  <a:gd name="connsiteY17" fmla="*/ 1359876 h 1359876"/>
                  <a:gd name="connsiteX18" fmla="*/ 132 w 722048"/>
                  <a:gd name="connsiteY18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685932 w 722048"/>
                  <a:gd name="connsiteY7" fmla="*/ 996461 h 1359876"/>
                  <a:gd name="connsiteX8" fmla="*/ 647832 w 722048"/>
                  <a:gd name="connsiteY8" fmla="*/ 1008184 h 1359876"/>
                  <a:gd name="connsiteX9" fmla="*/ 304932 w 722048"/>
                  <a:gd name="connsiteY9" fmla="*/ 1008184 h 1359876"/>
                  <a:gd name="connsiteX10" fmla="*/ 152532 w 722048"/>
                  <a:gd name="connsiteY10" fmla="*/ 1008184 h 1359876"/>
                  <a:gd name="connsiteX11" fmla="*/ 152532 w 722048"/>
                  <a:gd name="connsiteY11" fmla="*/ 1055077 h 1359876"/>
                  <a:gd name="connsiteX12" fmla="*/ 304932 w 722048"/>
                  <a:gd name="connsiteY12" fmla="*/ 1055077 h 1359876"/>
                  <a:gd name="connsiteX13" fmla="*/ 647832 w 722048"/>
                  <a:gd name="connsiteY13" fmla="*/ 1055077 h 1359876"/>
                  <a:gd name="connsiteX14" fmla="*/ 685932 w 722048"/>
                  <a:gd name="connsiteY14" fmla="*/ 1066800 h 1359876"/>
                  <a:gd name="connsiteX15" fmla="*/ 685932 w 722048"/>
                  <a:gd name="connsiteY15" fmla="*/ 1348153 h 1359876"/>
                  <a:gd name="connsiteX16" fmla="*/ 647832 w 722048"/>
                  <a:gd name="connsiteY16" fmla="*/ 1359876 h 1359876"/>
                  <a:gd name="connsiteX17" fmla="*/ 132 w 722048"/>
                  <a:gd name="connsiteY17" fmla="*/ 1359876 h 1359876"/>
                  <a:gd name="connsiteX18" fmla="*/ 132 w 722048"/>
                  <a:gd name="connsiteY18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685932 w 722048"/>
                  <a:gd name="connsiteY7" fmla="*/ 996461 h 1359876"/>
                  <a:gd name="connsiteX8" fmla="*/ 647832 w 722048"/>
                  <a:gd name="connsiteY8" fmla="*/ 1008184 h 1359876"/>
                  <a:gd name="connsiteX9" fmla="*/ 304932 w 722048"/>
                  <a:gd name="connsiteY9" fmla="*/ 1008184 h 1359876"/>
                  <a:gd name="connsiteX10" fmla="*/ 152532 w 722048"/>
                  <a:gd name="connsiteY10" fmla="*/ 1008184 h 1359876"/>
                  <a:gd name="connsiteX11" fmla="*/ 152532 w 722048"/>
                  <a:gd name="connsiteY11" fmla="*/ 1055077 h 1359876"/>
                  <a:gd name="connsiteX12" fmla="*/ 304932 w 722048"/>
                  <a:gd name="connsiteY12" fmla="*/ 1055077 h 1359876"/>
                  <a:gd name="connsiteX13" fmla="*/ 647832 w 722048"/>
                  <a:gd name="connsiteY13" fmla="*/ 1055077 h 1359876"/>
                  <a:gd name="connsiteX14" fmla="*/ 685932 w 722048"/>
                  <a:gd name="connsiteY14" fmla="*/ 1066800 h 1359876"/>
                  <a:gd name="connsiteX15" fmla="*/ 685932 w 722048"/>
                  <a:gd name="connsiteY15" fmla="*/ 1348153 h 1359876"/>
                  <a:gd name="connsiteX16" fmla="*/ 647832 w 722048"/>
                  <a:gd name="connsiteY16" fmla="*/ 1359876 h 1359876"/>
                  <a:gd name="connsiteX17" fmla="*/ 132 w 722048"/>
                  <a:gd name="connsiteY17" fmla="*/ 1359876 h 1359876"/>
                  <a:gd name="connsiteX18" fmla="*/ 132 w 722048"/>
                  <a:gd name="connsiteY18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685932 w 722048"/>
                  <a:gd name="connsiteY7" fmla="*/ 996461 h 1359876"/>
                  <a:gd name="connsiteX8" fmla="*/ 647832 w 722048"/>
                  <a:gd name="connsiteY8" fmla="*/ 1008184 h 1359876"/>
                  <a:gd name="connsiteX9" fmla="*/ 304932 w 722048"/>
                  <a:gd name="connsiteY9" fmla="*/ 1008184 h 1359876"/>
                  <a:gd name="connsiteX10" fmla="*/ 152532 w 722048"/>
                  <a:gd name="connsiteY10" fmla="*/ 1008184 h 1359876"/>
                  <a:gd name="connsiteX11" fmla="*/ 152532 w 722048"/>
                  <a:gd name="connsiteY11" fmla="*/ 1055077 h 1359876"/>
                  <a:gd name="connsiteX12" fmla="*/ 304932 w 722048"/>
                  <a:gd name="connsiteY12" fmla="*/ 1055077 h 1359876"/>
                  <a:gd name="connsiteX13" fmla="*/ 647832 w 722048"/>
                  <a:gd name="connsiteY13" fmla="*/ 1055077 h 1359876"/>
                  <a:gd name="connsiteX14" fmla="*/ 685932 w 722048"/>
                  <a:gd name="connsiteY14" fmla="*/ 1066800 h 1359876"/>
                  <a:gd name="connsiteX15" fmla="*/ 685932 w 722048"/>
                  <a:gd name="connsiteY15" fmla="*/ 1348153 h 1359876"/>
                  <a:gd name="connsiteX16" fmla="*/ 647832 w 722048"/>
                  <a:gd name="connsiteY16" fmla="*/ 1359876 h 1359876"/>
                  <a:gd name="connsiteX17" fmla="*/ 132 w 722048"/>
                  <a:gd name="connsiteY17" fmla="*/ 1359876 h 1359876"/>
                  <a:gd name="connsiteX18" fmla="*/ 132 w 722048"/>
                  <a:gd name="connsiteY18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685932 w 722048"/>
                  <a:gd name="connsiteY7" fmla="*/ 996461 h 1359876"/>
                  <a:gd name="connsiteX8" fmla="*/ 647832 w 722048"/>
                  <a:gd name="connsiteY8" fmla="*/ 1008184 h 1359876"/>
                  <a:gd name="connsiteX9" fmla="*/ 304932 w 722048"/>
                  <a:gd name="connsiteY9" fmla="*/ 1008184 h 1359876"/>
                  <a:gd name="connsiteX10" fmla="*/ 152532 w 722048"/>
                  <a:gd name="connsiteY10" fmla="*/ 1008184 h 1359876"/>
                  <a:gd name="connsiteX11" fmla="*/ 152532 w 722048"/>
                  <a:gd name="connsiteY11" fmla="*/ 1055077 h 1359876"/>
                  <a:gd name="connsiteX12" fmla="*/ 304932 w 722048"/>
                  <a:gd name="connsiteY12" fmla="*/ 1055077 h 1359876"/>
                  <a:gd name="connsiteX13" fmla="*/ 647832 w 722048"/>
                  <a:gd name="connsiteY13" fmla="*/ 1055077 h 1359876"/>
                  <a:gd name="connsiteX14" fmla="*/ 685932 w 722048"/>
                  <a:gd name="connsiteY14" fmla="*/ 1066800 h 1359876"/>
                  <a:gd name="connsiteX15" fmla="*/ 685932 w 722048"/>
                  <a:gd name="connsiteY15" fmla="*/ 1348153 h 1359876"/>
                  <a:gd name="connsiteX16" fmla="*/ 647832 w 722048"/>
                  <a:gd name="connsiteY16" fmla="*/ 1359876 h 1359876"/>
                  <a:gd name="connsiteX17" fmla="*/ 132 w 722048"/>
                  <a:gd name="connsiteY17" fmla="*/ 1359876 h 1359876"/>
                  <a:gd name="connsiteX18" fmla="*/ 132 w 722048"/>
                  <a:gd name="connsiteY18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685932 w 722048"/>
                  <a:gd name="connsiteY7" fmla="*/ 996461 h 1359876"/>
                  <a:gd name="connsiteX8" fmla="*/ 647832 w 722048"/>
                  <a:gd name="connsiteY8" fmla="*/ 1008184 h 1359876"/>
                  <a:gd name="connsiteX9" fmla="*/ 304932 w 722048"/>
                  <a:gd name="connsiteY9" fmla="*/ 1008184 h 1359876"/>
                  <a:gd name="connsiteX10" fmla="*/ 152532 w 722048"/>
                  <a:gd name="connsiteY10" fmla="*/ 1008184 h 1359876"/>
                  <a:gd name="connsiteX11" fmla="*/ 152532 w 722048"/>
                  <a:gd name="connsiteY11" fmla="*/ 1055077 h 1359876"/>
                  <a:gd name="connsiteX12" fmla="*/ 304932 w 722048"/>
                  <a:gd name="connsiteY12" fmla="*/ 1055077 h 1359876"/>
                  <a:gd name="connsiteX13" fmla="*/ 647832 w 722048"/>
                  <a:gd name="connsiteY13" fmla="*/ 1055077 h 1359876"/>
                  <a:gd name="connsiteX14" fmla="*/ 685932 w 722048"/>
                  <a:gd name="connsiteY14" fmla="*/ 1066800 h 1359876"/>
                  <a:gd name="connsiteX15" fmla="*/ 685932 w 722048"/>
                  <a:gd name="connsiteY15" fmla="*/ 1348153 h 1359876"/>
                  <a:gd name="connsiteX16" fmla="*/ 647832 w 722048"/>
                  <a:gd name="connsiteY16" fmla="*/ 1359876 h 1359876"/>
                  <a:gd name="connsiteX17" fmla="*/ 132 w 722048"/>
                  <a:gd name="connsiteY17" fmla="*/ 1359876 h 1359876"/>
                  <a:gd name="connsiteX18" fmla="*/ 132 w 722048"/>
                  <a:gd name="connsiteY18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685932 w 722048"/>
                  <a:gd name="connsiteY7" fmla="*/ 996461 h 1359876"/>
                  <a:gd name="connsiteX8" fmla="*/ 647832 w 722048"/>
                  <a:gd name="connsiteY8" fmla="*/ 1008184 h 1359876"/>
                  <a:gd name="connsiteX9" fmla="*/ 304932 w 722048"/>
                  <a:gd name="connsiteY9" fmla="*/ 1008184 h 1359876"/>
                  <a:gd name="connsiteX10" fmla="*/ 152532 w 722048"/>
                  <a:gd name="connsiteY10" fmla="*/ 1008184 h 1359876"/>
                  <a:gd name="connsiteX11" fmla="*/ 152532 w 722048"/>
                  <a:gd name="connsiteY11" fmla="*/ 1055077 h 1359876"/>
                  <a:gd name="connsiteX12" fmla="*/ 304932 w 722048"/>
                  <a:gd name="connsiteY12" fmla="*/ 1055077 h 1359876"/>
                  <a:gd name="connsiteX13" fmla="*/ 647832 w 722048"/>
                  <a:gd name="connsiteY13" fmla="*/ 1055077 h 1359876"/>
                  <a:gd name="connsiteX14" fmla="*/ 685932 w 722048"/>
                  <a:gd name="connsiteY14" fmla="*/ 1066800 h 1359876"/>
                  <a:gd name="connsiteX15" fmla="*/ 685932 w 722048"/>
                  <a:gd name="connsiteY15" fmla="*/ 1348153 h 1359876"/>
                  <a:gd name="connsiteX16" fmla="*/ 647832 w 722048"/>
                  <a:gd name="connsiteY16" fmla="*/ 1359876 h 1359876"/>
                  <a:gd name="connsiteX17" fmla="*/ 132 w 722048"/>
                  <a:gd name="connsiteY17" fmla="*/ 1359876 h 1359876"/>
                  <a:gd name="connsiteX18" fmla="*/ 132 w 722048"/>
                  <a:gd name="connsiteY18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685932 w 722048"/>
                  <a:gd name="connsiteY7" fmla="*/ 996461 h 1359876"/>
                  <a:gd name="connsiteX8" fmla="*/ 647832 w 722048"/>
                  <a:gd name="connsiteY8" fmla="*/ 1008184 h 1359876"/>
                  <a:gd name="connsiteX9" fmla="*/ 304932 w 722048"/>
                  <a:gd name="connsiteY9" fmla="*/ 1008184 h 1359876"/>
                  <a:gd name="connsiteX10" fmla="*/ 152532 w 722048"/>
                  <a:gd name="connsiteY10" fmla="*/ 1008184 h 1359876"/>
                  <a:gd name="connsiteX11" fmla="*/ 152532 w 722048"/>
                  <a:gd name="connsiteY11" fmla="*/ 1055077 h 1359876"/>
                  <a:gd name="connsiteX12" fmla="*/ 304932 w 722048"/>
                  <a:gd name="connsiteY12" fmla="*/ 1055077 h 1359876"/>
                  <a:gd name="connsiteX13" fmla="*/ 647832 w 722048"/>
                  <a:gd name="connsiteY13" fmla="*/ 1055077 h 1359876"/>
                  <a:gd name="connsiteX14" fmla="*/ 685932 w 722048"/>
                  <a:gd name="connsiteY14" fmla="*/ 1066800 h 1359876"/>
                  <a:gd name="connsiteX15" fmla="*/ 685932 w 722048"/>
                  <a:gd name="connsiteY15" fmla="*/ 1348153 h 1359876"/>
                  <a:gd name="connsiteX16" fmla="*/ 647832 w 722048"/>
                  <a:gd name="connsiteY16" fmla="*/ 1359876 h 1359876"/>
                  <a:gd name="connsiteX17" fmla="*/ 132 w 722048"/>
                  <a:gd name="connsiteY17" fmla="*/ 1359876 h 1359876"/>
                  <a:gd name="connsiteX18" fmla="*/ 132 w 722048"/>
                  <a:gd name="connsiteY18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685932 w 722048"/>
                  <a:gd name="connsiteY7" fmla="*/ 996461 h 1359876"/>
                  <a:gd name="connsiteX8" fmla="*/ 647832 w 722048"/>
                  <a:gd name="connsiteY8" fmla="*/ 1008184 h 1359876"/>
                  <a:gd name="connsiteX9" fmla="*/ 304932 w 722048"/>
                  <a:gd name="connsiteY9" fmla="*/ 1008184 h 1359876"/>
                  <a:gd name="connsiteX10" fmla="*/ 152532 w 722048"/>
                  <a:gd name="connsiteY10" fmla="*/ 1008184 h 1359876"/>
                  <a:gd name="connsiteX11" fmla="*/ 152532 w 722048"/>
                  <a:gd name="connsiteY11" fmla="*/ 1055077 h 1359876"/>
                  <a:gd name="connsiteX12" fmla="*/ 304932 w 722048"/>
                  <a:gd name="connsiteY12" fmla="*/ 1055077 h 1359876"/>
                  <a:gd name="connsiteX13" fmla="*/ 647832 w 722048"/>
                  <a:gd name="connsiteY13" fmla="*/ 1055077 h 1359876"/>
                  <a:gd name="connsiteX14" fmla="*/ 685932 w 722048"/>
                  <a:gd name="connsiteY14" fmla="*/ 1066800 h 1359876"/>
                  <a:gd name="connsiteX15" fmla="*/ 685932 w 722048"/>
                  <a:gd name="connsiteY15" fmla="*/ 1348153 h 1359876"/>
                  <a:gd name="connsiteX16" fmla="*/ 647832 w 722048"/>
                  <a:gd name="connsiteY16" fmla="*/ 1359876 h 1359876"/>
                  <a:gd name="connsiteX17" fmla="*/ 132 w 722048"/>
                  <a:gd name="connsiteY17" fmla="*/ 1359876 h 1359876"/>
                  <a:gd name="connsiteX18" fmla="*/ 132 w 722048"/>
                  <a:gd name="connsiteY18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685932 w 722048"/>
                  <a:gd name="connsiteY7" fmla="*/ 703384 h 1359876"/>
                  <a:gd name="connsiteX8" fmla="*/ 685932 w 722048"/>
                  <a:gd name="connsiteY8" fmla="*/ 996461 h 1359876"/>
                  <a:gd name="connsiteX9" fmla="*/ 647832 w 722048"/>
                  <a:gd name="connsiteY9" fmla="*/ 1008184 h 1359876"/>
                  <a:gd name="connsiteX10" fmla="*/ 304932 w 722048"/>
                  <a:gd name="connsiteY10" fmla="*/ 1008184 h 1359876"/>
                  <a:gd name="connsiteX11" fmla="*/ 152532 w 722048"/>
                  <a:gd name="connsiteY11" fmla="*/ 1008184 h 1359876"/>
                  <a:gd name="connsiteX12" fmla="*/ 152532 w 722048"/>
                  <a:gd name="connsiteY12" fmla="*/ 1055077 h 1359876"/>
                  <a:gd name="connsiteX13" fmla="*/ 304932 w 722048"/>
                  <a:gd name="connsiteY13" fmla="*/ 1055077 h 1359876"/>
                  <a:gd name="connsiteX14" fmla="*/ 647832 w 722048"/>
                  <a:gd name="connsiteY14" fmla="*/ 1055077 h 1359876"/>
                  <a:gd name="connsiteX15" fmla="*/ 685932 w 722048"/>
                  <a:gd name="connsiteY15" fmla="*/ 1066800 h 1359876"/>
                  <a:gd name="connsiteX16" fmla="*/ 685932 w 722048"/>
                  <a:gd name="connsiteY16" fmla="*/ 1348153 h 1359876"/>
                  <a:gd name="connsiteX17" fmla="*/ 647832 w 722048"/>
                  <a:gd name="connsiteY17" fmla="*/ 1359876 h 1359876"/>
                  <a:gd name="connsiteX18" fmla="*/ 132 w 722048"/>
                  <a:gd name="connsiteY18" fmla="*/ 1359876 h 1359876"/>
                  <a:gd name="connsiteX19" fmla="*/ 132 w 722048"/>
                  <a:gd name="connsiteY19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685932 w 722048"/>
                  <a:gd name="connsiteY7" fmla="*/ 715107 h 1359876"/>
                  <a:gd name="connsiteX8" fmla="*/ 685932 w 722048"/>
                  <a:gd name="connsiteY8" fmla="*/ 996461 h 1359876"/>
                  <a:gd name="connsiteX9" fmla="*/ 647832 w 722048"/>
                  <a:gd name="connsiteY9" fmla="*/ 1008184 h 1359876"/>
                  <a:gd name="connsiteX10" fmla="*/ 304932 w 722048"/>
                  <a:gd name="connsiteY10" fmla="*/ 1008184 h 1359876"/>
                  <a:gd name="connsiteX11" fmla="*/ 152532 w 722048"/>
                  <a:gd name="connsiteY11" fmla="*/ 1008184 h 1359876"/>
                  <a:gd name="connsiteX12" fmla="*/ 152532 w 722048"/>
                  <a:gd name="connsiteY12" fmla="*/ 1055077 h 1359876"/>
                  <a:gd name="connsiteX13" fmla="*/ 304932 w 722048"/>
                  <a:gd name="connsiteY13" fmla="*/ 1055077 h 1359876"/>
                  <a:gd name="connsiteX14" fmla="*/ 647832 w 722048"/>
                  <a:gd name="connsiteY14" fmla="*/ 1055077 h 1359876"/>
                  <a:gd name="connsiteX15" fmla="*/ 685932 w 722048"/>
                  <a:gd name="connsiteY15" fmla="*/ 1066800 h 1359876"/>
                  <a:gd name="connsiteX16" fmla="*/ 685932 w 722048"/>
                  <a:gd name="connsiteY16" fmla="*/ 1348153 h 1359876"/>
                  <a:gd name="connsiteX17" fmla="*/ 647832 w 722048"/>
                  <a:gd name="connsiteY17" fmla="*/ 1359876 h 1359876"/>
                  <a:gd name="connsiteX18" fmla="*/ 132 w 722048"/>
                  <a:gd name="connsiteY18" fmla="*/ 1359876 h 1359876"/>
                  <a:gd name="connsiteX19" fmla="*/ 132 w 722048"/>
                  <a:gd name="connsiteY19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647832 w 722048"/>
                  <a:gd name="connsiteY7" fmla="*/ 703384 h 1359876"/>
                  <a:gd name="connsiteX8" fmla="*/ 685932 w 722048"/>
                  <a:gd name="connsiteY8" fmla="*/ 715107 h 1359876"/>
                  <a:gd name="connsiteX9" fmla="*/ 685932 w 722048"/>
                  <a:gd name="connsiteY9" fmla="*/ 996461 h 1359876"/>
                  <a:gd name="connsiteX10" fmla="*/ 647832 w 722048"/>
                  <a:gd name="connsiteY10" fmla="*/ 1008184 h 1359876"/>
                  <a:gd name="connsiteX11" fmla="*/ 304932 w 722048"/>
                  <a:gd name="connsiteY11" fmla="*/ 1008184 h 1359876"/>
                  <a:gd name="connsiteX12" fmla="*/ 152532 w 722048"/>
                  <a:gd name="connsiteY12" fmla="*/ 1008184 h 1359876"/>
                  <a:gd name="connsiteX13" fmla="*/ 152532 w 722048"/>
                  <a:gd name="connsiteY13" fmla="*/ 1055077 h 1359876"/>
                  <a:gd name="connsiteX14" fmla="*/ 304932 w 722048"/>
                  <a:gd name="connsiteY14" fmla="*/ 1055077 h 1359876"/>
                  <a:gd name="connsiteX15" fmla="*/ 647832 w 722048"/>
                  <a:gd name="connsiteY15" fmla="*/ 1055077 h 1359876"/>
                  <a:gd name="connsiteX16" fmla="*/ 685932 w 722048"/>
                  <a:gd name="connsiteY16" fmla="*/ 1066800 h 1359876"/>
                  <a:gd name="connsiteX17" fmla="*/ 685932 w 722048"/>
                  <a:gd name="connsiteY17" fmla="*/ 1348153 h 1359876"/>
                  <a:gd name="connsiteX18" fmla="*/ 647832 w 722048"/>
                  <a:gd name="connsiteY18" fmla="*/ 1359876 h 1359876"/>
                  <a:gd name="connsiteX19" fmla="*/ 132 w 722048"/>
                  <a:gd name="connsiteY19" fmla="*/ 1359876 h 1359876"/>
                  <a:gd name="connsiteX20" fmla="*/ 132 w 722048"/>
                  <a:gd name="connsiteY20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228732 w 722048"/>
                  <a:gd name="connsiteY7" fmla="*/ 715107 h 1359876"/>
                  <a:gd name="connsiteX8" fmla="*/ 647832 w 722048"/>
                  <a:gd name="connsiteY8" fmla="*/ 703384 h 1359876"/>
                  <a:gd name="connsiteX9" fmla="*/ 685932 w 722048"/>
                  <a:gd name="connsiteY9" fmla="*/ 715107 h 1359876"/>
                  <a:gd name="connsiteX10" fmla="*/ 685932 w 722048"/>
                  <a:gd name="connsiteY10" fmla="*/ 996461 h 1359876"/>
                  <a:gd name="connsiteX11" fmla="*/ 647832 w 722048"/>
                  <a:gd name="connsiteY11" fmla="*/ 1008184 h 1359876"/>
                  <a:gd name="connsiteX12" fmla="*/ 304932 w 722048"/>
                  <a:gd name="connsiteY12" fmla="*/ 1008184 h 1359876"/>
                  <a:gd name="connsiteX13" fmla="*/ 152532 w 722048"/>
                  <a:gd name="connsiteY13" fmla="*/ 1008184 h 1359876"/>
                  <a:gd name="connsiteX14" fmla="*/ 152532 w 722048"/>
                  <a:gd name="connsiteY14" fmla="*/ 1055077 h 1359876"/>
                  <a:gd name="connsiteX15" fmla="*/ 304932 w 722048"/>
                  <a:gd name="connsiteY15" fmla="*/ 1055077 h 1359876"/>
                  <a:gd name="connsiteX16" fmla="*/ 647832 w 722048"/>
                  <a:gd name="connsiteY16" fmla="*/ 1055077 h 1359876"/>
                  <a:gd name="connsiteX17" fmla="*/ 685932 w 722048"/>
                  <a:gd name="connsiteY17" fmla="*/ 1066800 h 1359876"/>
                  <a:gd name="connsiteX18" fmla="*/ 685932 w 722048"/>
                  <a:gd name="connsiteY18" fmla="*/ 1348153 h 1359876"/>
                  <a:gd name="connsiteX19" fmla="*/ 647832 w 722048"/>
                  <a:gd name="connsiteY19" fmla="*/ 1359876 h 1359876"/>
                  <a:gd name="connsiteX20" fmla="*/ 132 w 722048"/>
                  <a:gd name="connsiteY20" fmla="*/ 1359876 h 1359876"/>
                  <a:gd name="connsiteX21" fmla="*/ 132 w 722048"/>
                  <a:gd name="connsiteY21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228732 w 722048"/>
                  <a:gd name="connsiteY7" fmla="*/ 715107 h 1359876"/>
                  <a:gd name="connsiteX8" fmla="*/ 266832 w 722048"/>
                  <a:gd name="connsiteY8" fmla="*/ 703384 h 1359876"/>
                  <a:gd name="connsiteX9" fmla="*/ 647832 w 722048"/>
                  <a:gd name="connsiteY9" fmla="*/ 703384 h 1359876"/>
                  <a:gd name="connsiteX10" fmla="*/ 685932 w 722048"/>
                  <a:gd name="connsiteY10" fmla="*/ 715107 h 1359876"/>
                  <a:gd name="connsiteX11" fmla="*/ 685932 w 722048"/>
                  <a:gd name="connsiteY11" fmla="*/ 996461 h 1359876"/>
                  <a:gd name="connsiteX12" fmla="*/ 647832 w 722048"/>
                  <a:gd name="connsiteY12" fmla="*/ 1008184 h 1359876"/>
                  <a:gd name="connsiteX13" fmla="*/ 304932 w 722048"/>
                  <a:gd name="connsiteY13" fmla="*/ 1008184 h 1359876"/>
                  <a:gd name="connsiteX14" fmla="*/ 152532 w 722048"/>
                  <a:gd name="connsiteY14" fmla="*/ 1008184 h 1359876"/>
                  <a:gd name="connsiteX15" fmla="*/ 152532 w 722048"/>
                  <a:gd name="connsiteY15" fmla="*/ 1055077 h 1359876"/>
                  <a:gd name="connsiteX16" fmla="*/ 304932 w 722048"/>
                  <a:gd name="connsiteY16" fmla="*/ 1055077 h 1359876"/>
                  <a:gd name="connsiteX17" fmla="*/ 647832 w 722048"/>
                  <a:gd name="connsiteY17" fmla="*/ 1055077 h 1359876"/>
                  <a:gd name="connsiteX18" fmla="*/ 685932 w 722048"/>
                  <a:gd name="connsiteY18" fmla="*/ 1066800 h 1359876"/>
                  <a:gd name="connsiteX19" fmla="*/ 685932 w 722048"/>
                  <a:gd name="connsiteY19" fmla="*/ 1348153 h 1359876"/>
                  <a:gd name="connsiteX20" fmla="*/ 647832 w 722048"/>
                  <a:gd name="connsiteY20" fmla="*/ 1359876 h 1359876"/>
                  <a:gd name="connsiteX21" fmla="*/ 132 w 722048"/>
                  <a:gd name="connsiteY21" fmla="*/ 1359876 h 1359876"/>
                  <a:gd name="connsiteX22" fmla="*/ 132 w 722048"/>
                  <a:gd name="connsiteY22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228732 w 722048"/>
                  <a:gd name="connsiteY7" fmla="*/ 715107 h 1359876"/>
                  <a:gd name="connsiteX8" fmla="*/ 304932 w 722048"/>
                  <a:gd name="connsiteY8" fmla="*/ 703384 h 1359876"/>
                  <a:gd name="connsiteX9" fmla="*/ 647832 w 722048"/>
                  <a:gd name="connsiteY9" fmla="*/ 703384 h 1359876"/>
                  <a:gd name="connsiteX10" fmla="*/ 685932 w 722048"/>
                  <a:gd name="connsiteY10" fmla="*/ 715107 h 1359876"/>
                  <a:gd name="connsiteX11" fmla="*/ 685932 w 722048"/>
                  <a:gd name="connsiteY11" fmla="*/ 996461 h 1359876"/>
                  <a:gd name="connsiteX12" fmla="*/ 647832 w 722048"/>
                  <a:gd name="connsiteY12" fmla="*/ 1008184 h 1359876"/>
                  <a:gd name="connsiteX13" fmla="*/ 304932 w 722048"/>
                  <a:gd name="connsiteY13" fmla="*/ 1008184 h 1359876"/>
                  <a:gd name="connsiteX14" fmla="*/ 152532 w 722048"/>
                  <a:gd name="connsiteY14" fmla="*/ 1008184 h 1359876"/>
                  <a:gd name="connsiteX15" fmla="*/ 152532 w 722048"/>
                  <a:gd name="connsiteY15" fmla="*/ 1055077 h 1359876"/>
                  <a:gd name="connsiteX16" fmla="*/ 304932 w 722048"/>
                  <a:gd name="connsiteY16" fmla="*/ 1055077 h 1359876"/>
                  <a:gd name="connsiteX17" fmla="*/ 647832 w 722048"/>
                  <a:gd name="connsiteY17" fmla="*/ 1055077 h 1359876"/>
                  <a:gd name="connsiteX18" fmla="*/ 685932 w 722048"/>
                  <a:gd name="connsiteY18" fmla="*/ 1066800 h 1359876"/>
                  <a:gd name="connsiteX19" fmla="*/ 685932 w 722048"/>
                  <a:gd name="connsiteY19" fmla="*/ 1348153 h 1359876"/>
                  <a:gd name="connsiteX20" fmla="*/ 647832 w 722048"/>
                  <a:gd name="connsiteY20" fmla="*/ 1359876 h 1359876"/>
                  <a:gd name="connsiteX21" fmla="*/ 132 w 722048"/>
                  <a:gd name="connsiteY21" fmla="*/ 1359876 h 1359876"/>
                  <a:gd name="connsiteX22" fmla="*/ 132 w 722048"/>
                  <a:gd name="connsiteY22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152532 w 722048"/>
                  <a:gd name="connsiteY7" fmla="*/ 703384 h 1359876"/>
                  <a:gd name="connsiteX8" fmla="*/ 304932 w 722048"/>
                  <a:gd name="connsiteY8" fmla="*/ 703384 h 1359876"/>
                  <a:gd name="connsiteX9" fmla="*/ 647832 w 722048"/>
                  <a:gd name="connsiteY9" fmla="*/ 703384 h 1359876"/>
                  <a:gd name="connsiteX10" fmla="*/ 685932 w 722048"/>
                  <a:gd name="connsiteY10" fmla="*/ 715107 h 1359876"/>
                  <a:gd name="connsiteX11" fmla="*/ 685932 w 722048"/>
                  <a:gd name="connsiteY11" fmla="*/ 996461 h 1359876"/>
                  <a:gd name="connsiteX12" fmla="*/ 647832 w 722048"/>
                  <a:gd name="connsiteY12" fmla="*/ 1008184 h 1359876"/>
                  <a:gd name="connsiteX13" fmla="*/ 304932 w 722048"/>
                  <a:gd name="connsiteY13" fmla="*/ 1008184 h 1359876"/>
                  <a:gd name="connsiteX14" fmla="*/ 152532 w 722048"/>
                  <a:gd name="connsiteY14" fmla="*/ 1008184 h 1359876"/>
                  <a:gd name="connsiteX15" fmla="*/ 152532 w 722048"/>
                  <a:gd name="connsiteY15" fmla="*/ 1055077 h 1359876"/>
                  <a:gd name="connsiteX16" fmla="*/ 304932 w 722048"/>
                  <a:gd name="connsiteY16" fmla="*/ 1055077 h 1359876"/>
                  <a:gd name="connsiteX17" fmla="*/ 647832 w 722048"/>
                  <a:gd name="connsiteY17" fmla="*/ 1055077 h 1359876"/>
                  <a:gd name="connsiteX18" fmla="*/ 685932 w 722048"/>
                  <a:gd name="connsiteY18" fmla="*/ 1066800 h 1359876"/>
                  <a:gd name="connsiteX19" fmla="*/ 685932 w 722048"/>
                  <a:gd name="connsiteY19" fmla="*/ 1348153 h 1359876"/>
                  <a:gd name="connsiteX20" fmla="*/ 647832 w 722048"/>
                  <a:gd name="connsiteY20" fmla="*/ 1359876 h 1359876"/>
                  <a:gd name="connsiteX21" fmla="*/ 132 w 722048"/>
                  <a:gd name="connsiteY21" fmla="*/ 1359876 h 1359876"/>
                  <a:gd name="connsiteX22" fmla="*/ 132 w 722048"/>
                  <a:gd name="connsiteY22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152532 w 722048"/>
                  <a:gd name="connsiteY7" fmla="*/ 656492 h 1359876"/>
                  <a:gd name="connsiteX8" fmla="*/ 152532 w 722048"/>
                  <a:gd name="connsiteY8" fmla="*/ 703384 h 1359876"/>
                  <a:gd name="connsiteX9" fmla="*/ 304932 w 722048"/>
                  <a:gd name="connsiteY9" fmla="*/ 703384 h 1359876"/>
                  <a:gd name="connsiteX10" fmla="*/ 647832 w 722048"/>
                  <a:gd name="connsiteY10" fmla="*/ 703384 h 1359876"/>
                  <a:gd name="connsiteX11" fmla="*/ 685932 w 722048"/>
                  <a:gd name="connsiteY11" fmla="*/ 715107 h 1359876"/>
                  <a:gd name="connsiteX12" fmla="*/ 685932 w 722048"/>
                  <a:gd name="connsiteY12" fmla="*/ 996461 h 1359876"/>
                  <a:gd name="connsiteX13" fmla="*/ 647832 w 722048"/>
                  <a:gd name="connsiteY13" fmla="*/ 1008184 h 1359876"/>
                  <a:gd name="connsiteX14" fmla="*/ 304932 w 722048"/>
                  <a:gd name="connsiteY14" fmla="*/ 1008184 h 1359876"/>
                  <a:gd name="connsiteX15" fmla="*/ 152532 w 722048"/>
                  <a:gd name="connsiteY15" fmla="*/ 1008184 h 1359876"/>
                  <a:gd name="connsiteX16" fmla="*/ 152532 w 722048"/>
                  <a:gd name="connsiteY16" fmla="*/ 1055077 h 1359876"/>
                  <a:gd name="connsiteX17" fmla="*/ 304932 w 722048"/>
                  <a:gd name="connsiteY17" fmla="*/ 1055077 h 1359876"/>
                  <a:gd name="connsiteX18" fmla="*/ 647832 w 722048"/>
                  <a:gd name="connsiteY18" fmla="*/ 1055077 h 1359876"/>
                  <a:gd name="connsiteX19" fmla="*/ 685932 w 722048"/>
                  <a:gd name="connsiteY19" fmla="*/ 1066800 h 1359876"/>
                  <a:gd name="connsiteX20" fmla="*/ 685932 w 722048"/>
                  <a:gd name="connsiteY20" fmla="*/ 1348153 h 1359876"/>
                  <a:gd name="connsiteX21" fmla="*/ 647832 w 722048"/>
                  <a:gd name="connsiteY21" fmla="*/ 1359876 h 1359876"/>
                  <a:gd name="connsiteX22" fmla="*/ 132 w 722048"/>
                  <a:gd name="connsiteY22" fmla="*/ 1359876 h 1359876"/>
                  <a:gd name="connsiteX23" fmla="*/ 132 w 722048"/>
                  <a:gd name="connsiteY23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266832 w 722048"/>
                  <a:gd name="connsiteY7" fmla="*/ 656492 h 1359876"/>
                  <a:gd name="connsiteX8" fmla="*/ 152532 w 722048"/>
                  <a:gd name="connsiteY8" fmla="*/ 656492 h 1359876"/>
                  <a:gd name="connsiteX9" fmla="*/ 152532 w 722048"/>
                  <a:gd name="connsiteY9" fmla="*/ 703384 h 1359876"/>
                  <a:gd name="connsiteX10" fmla="*/ 304932 w 722048"/>
                  <a:gd name="connsiteY10" fmla="*/ 703384 h 1359876"/>
                  <a:gd name="connsiteX11" fmla="*/ 647832 w 722048"/>
                  <a:gd name="connsiteY11" fmla="*/ 703384 h 1359876"/>
                  <a:gd name="connsiteX12" fmla="*/ 685932 w 722048"/>
                  <a:gd name="connsiteY12" fmla="*/ 715107 h 1359876"/>
                  <a:gd name="connsiteX13" fmla="*/ 685932 w 722048"/>
                  <a:gd name="connsiteY13" fmla="*/ 996461 h 1359876"/>
                  <a:gd name="connsiteX14" fmla="*/ 647832 w 722048"/>
                  <a:gd name="connsiteY14" fmla="*/ 1008184 h 1359876"/>
                  <a:gd name="connsiteX15" fmla="*/ 304932 w 722048"/>
                  <a:gd name="connsiteY15" fmla="*/ 1008184 h 1359876"/>
                  <a:gd name="connsiteX16" fmla="*/ 152532 w 722048"/>
                  <a:gd name="connsiteY16" fmla="*/ 1008184 h 1359876"/>
                  <a:gd name="connsiteX17" fmla="*/ 152532 w 722048"/>
                  <a:gd name="connsiteY17" fmla="*/ 1055077 h 1359876"/>
                  <a:gd name="connsiteX18" fmla="*/ 304932 w 722048"/>
                  <a:gd name="connsiteY18" fmla="*/ 1055077 h 1359876"/>
                  <a:gd name="connsiteX19" fmla="*/ 647832 w 722048"/>
                  <a:gd name="connsiteY19" fmla="*/ 1055077 h 1359876"/>
                  <a:gd name="connsiteX20" fmla="*/ 685932 w 722048"/>
                  <a:gd name="connsiteY20" fmla="*/ 1066800 h 1359876"/>
                  <a:gd name="connsiteX21" fmla="*/ 685932 w 722048"/>
                  <a:gd name="connsiteY21" fmla="*/ 1348153 h 1359876"/>
                  <a:gd name="connsiteX22" fmla="*/ 647832 w 722048"/>
                  <a:gd name="connsiteY22" fmla="*/ 1359876 h 1359876"/>
                  <a:gd name="connsiteX23" fmla="*/ 132 w 722048"/>
                  <a:gd name="connsiteY23" fmla="*/ 1359876 h 1359876"/>
                  <a:gd name="connsiteX24" fmla="*/ 132 w 722048"/>
                  <a:gd name="connsiteY24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266832 w 722048"/>
                  <a:gd name="connsiteY7" fmla="*/ 656492 h 1359876"/>
                  <a:gd name="connsiteX8" fmla="*/ 152532 w 722048"/>
                  <a:gd name="connsiteY8" fmla="*/ 656492 h 1359876"/>
                  <a:gd name="connsiteX9" fmla="*/ 152532 w 722048"/>
                  <a:gd name="connsiteY9" fmla="*/ 703384 h 1359876"/>
                  <a:gd name="connsiteX10" fmla="*/ 266832 w 722048"/>
                  <a:gd name="connsiteY10" fmla="*/ 703384 h 1359876"/>
                  <a:gd name="connsiteX11" fmla="*/ 647832 w 722048"/>
                  <a:gd name="connsiteY11" fmla="*/ 703384 h 1359876"/>
                  <a:gd name="connsiteX12" fmla="*/ 685932 w 722048"/>
                  <a:gd name="connsiteY12" fmla="*/ 715107 h 1359876"/>
                  <a:gd name="connsiteX13" fmla="*/ 685932 w 722048"/>
                  <a:gd name="connsiteY13" fmla="*/ 996461 h 1359876"/>
                  <a:gd name="connsiteX14" fmla="*/ 647832 w 722048"/>
                  <a:gd name="connsiteY14" fmla="*/ 1008184 h 1359876"/>
                  <a:gd name="connsiteX15" fmla="*/ 304932 w 722048"/>
                  <a:gd name="connsiteY15" fmla="*/ 1008184 h 1359876"/>
                  <a:gd name="connsiteX16" fmla="*/ 152532 w 722048"/>
                  <a:gd name="connsiteY16" fmla="*/ 1008184 h 1359876"/>
                  <a:gd name="connsiteX17" fmla="*/ 152532 w 722048"/>
                  <a:gd name="connsiteY17" fmla="*/ 1055077 h 1359876"/>
                  <a:gd name="connsiteX18" fmla="*/ 304932 w 722048"/>
                  <a:gd name="connsiteY18" fmla="*/ 1055077 h 1359876"/>
                  <a:gd name="connsiteX19" fmla="*/ 647832 w 722048"/>
                  <a:gd name="connsiteY19" fmla="*/ 1055077 h 1359876"/>
                  <a:gd name="connsiteX20" fmla="*/ 685932 w 722048"/>
                  <a:gd name="connsiteY20" fmla="*/ 1066800 h 1359876"/>
                  <a:gd name="connsiteX21" fmla="*/ 685932 w 722048"/>
                  <a:gd name="connsiteY21" fmla="*/ 1348153 h 1359876"/>
                  <a:gd name="connsiteX22" fmla="*/ 647832 w 722048"/>
                  <a:gd name="connsiteY22" fmla="*/ 1359876 h 1359876"/>
                  <a:gd name="connsiteX23" fmla="*/ 132 w 722048"/>
                  <a:gd name="connsiteY23" fmla="*/ 1359876 h 1359876"/>
                  <a:gd name="connsiteX24" fmla="*/ 132 w 722048"/>
                  <a:gd name="connsiteY24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266832 w 722048"/>
                  <a:gd name="connsiteY7" fmla="*/ 656492 h 1359876"/>
                  <a:gd name="connsiteX8" fmla="*/ 152532 w 722048"/>
                  <a:gd name="connsiteY8" fmla="*/ 656492 h 1359876"/>
                  <a:gd name="connsiteX9" fmla="*/ 152532 w 722048"/>
                  <a:gd name="connsiteY9" fmla="*/ 703384 h 1359876"/>
                  <a:gd name="connsiteX10" fmla="*/ 266832 w 722048"/>
                  <a:gd name="connsiteY10" fmla="*/ 703384 h 1359876"/>
                  <a:gd name="connsiteX11" fmla="*/ 647832 w 722048"/>
                  <a:gd name="connsiteY11" fmla="*/ 703384 h 1359876"/>
                  <a:gd name="connsiteX12" fmla="*/ 685932 w 722048"/>
                  <a:gd name="connsiteY12" fmla="*/ 715107 h 1359876"/>
                  <a:gd name="connsiteX13" fmla="*/ 685932 w 722048"/>
                  <a:gd name="connsiteY13" fmla="*/ 996461 h 1359876"/>
                  <a:gd name="connsiteX14" fmla="*/ 647832 w 722048"/>
                  <a:gd name="connsiteY14" fmla="*/ 1008184 h 1359876"/>
                  <a:gd name="connsiteX15" fmla="*/ 304932 w 722048"/>
                  <a:gd name="connsiteY15" fmla="*/ 1008184 h 1359876"/>
                  <a:gd name="connsiteX16" fmla="*/ 152532 w 722048"/>
                  <a:gd name="connsiteY16" fmla="*/ 1008184 h 1359876"/>
                  <a:gd name="connsiteX17" fmla="*/ 152532 w 722048"/>
                  <a:gd name="connsiteY17" fmla="*/ 1055077 h 1359876"/>
                  <a:gd name="connsiteX18" fmla="*/ 304932 w 722048"/>
                  <a:gd name="connsiteY18" fmla="*/ 1055077 h 1359876"/>
                  <a:gd name="connsiteX19" fmla="*/ 647832 w 722048"/>
                  <a:gd name="connsiteY19" fmla="*/ 1055077 h 1359876"/>
                  <a:gd name="connsiteX20" fmla="*/ 685932 w 722048"/>
                  <a:gd name="connsiteY20" fmla="*/ 1066800 h 1359876"/>
                  <a:gd name="connsiteX21" fmla="*/ 685932 w 722048"/>
                  <a:gd name="connsiteY21" fmla="*/ 1348153 h 1359876"/>
                  <a:gd name="connsiteX22" fmla="*/ 647832 w 722048"/>
                  <a:gd name="connsiteY22" fmla="*/ 1359876 h 1359876"/>
                  <a:gd name="connsiteX23" fmla="*/ 132 w 722048"/>
                  <a:gd name="connsiteY23" fmla="*/ 1359876 h 1359876"/>
                  <a:gd name="connsiteX24" fmla="*/ 132 w 722048"/>
                  <a:gd name="connsiteY24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266832 w 722048"/>
                  <a:gd name="connsiteY7" fmla="*/ 656492 h 1359876"/>
                  <a:gd name="connsiteX8" fmla="*/ 152532 w 722048"/>
                  <a:gd name="connsiteY8" fmla="*/ 656492 h 1359876"/>
                  <a:gd name="connsiteX9" fmla="*/ 152532 w 722048"/>
                  <a:gd name="connsiteY9" fmla="*/ 703384 h 1359876"/>
                  <a:gd name="connsiteX10" fmla="*/ 266832 w 722048"/>
                  <a:gd name="connsiteY10" fmla="*/ 703384 h 1359876"/>
                  <a:gd name="connsiteX11" fmla="*/ 647832 w 722048"/>
                  <a:gd name="connsiteY11" fmla="*/ 703384 h 1359876"/>
                  <a:gd name="connsiteX12" fmla="*/ 685932 w 722048"/>
                  <a:gd name="connsiteY12" fmla="*/ 715107 h 1359876"/>
                  <a:gd name="connsiteX13" fmla="*/ 685932 w 722048"/>
                  <a:gd name="connsiteY13" fmla="*/ 996461 h 1359876"/>
                  <a:gd name="connsiteX14" fmla="*/ 647832 w 722048"/>
                  <a:gd name="connsiteY14" fmla="*/ 1008184 h 1359876"/>
                  <a:gd name="connsiteX15" fmla="*/ 304932 w 722048"/>
                  <a:gd name="connsiteY15" fmla="*/ 1008184 h 1359876"/>
                  <a:gd name="connsiteX16" fmla="*/ 152532 w 722048"/>
                  <a:gd name="connsiteY16" fmla="*/ 1008184 h 1359876"/>
                  <a:gd name="connsiteX17" fmla="*/ 152532 w 722048"/>
                  <a:gd name="connsiteY17" fmla="*/ 1055077 h 1359876"/>
                  <a:gd name="connsiteX18" fmla="*/ 304932 w 722048"/>
                  <a:gd name="connsiteY18" fmla="*/ 1055077 h 1359876"/>
                  <a:gd name="connsiteX19" fmla="*/ 647832 w 722048"/>
                  <a:gd name="connsiteY19" fmla="*/ 1055077 h 1359876"/>
                  <a:gd name="connsiteX20" fmla="*/ 685932 w 722048"/>
                  <a:gd name="connsiteY20" fmla="*/ 1066800 h 1359876"/>
                  <a:gd name="connsiteX21" fmla="*/ 685932 w 722048"/>
                  <a:gd name="connsiteY21" fmla="*/ 1348153 h 1359876"/>
                  <a:gd name="connsiteX22" fmla="*/ 647832 w 722048"/>
                  <a:gd name="connsiteY22" fmla="*/ 1359876 h 1359876"/>
                  <a:gd name="connsiteX23" fmla="*/ 132 w 722048"/>
                  <a:gd name="connsiteY23" fmla="*/ 1359876 h 1359876"/>
                  <a:gd name="connsiteX24" fmla="*/ 132 w 722048"/>
                  <a:gd name="connsiteY24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266832 w 722048"/>
                  <a:gd name="connsiteY7" fmla="*/ 656492 h 1359876"/>
                  <a:gd name="connsiteX8" fmla="*/ 152532 w 722048"/>
                  <a:gd name="connsiteY8" fmla="*/ 656492 h 1359876"/>
                  <a:gd name="connsiteX9" fmla="*/ 152532 w 722048"/>
                  <a:gd name="connsiteY9" fmla="*/ 703384 h 1359876"/>
                  <a:gd name="connsiteX10" fmla="*/ 266832 w 722048"/>
                  <a:gd name="connsiteY10" fmla="*/ 703384 h 1359876"/>
                  <a:gd name="connsiteX11" fmla="*/ 647832 w 722048"/>
                  <a:gd name="connsiteY11" fmla="*/ 703384 h 1359876"/>
                  <a:gd name="connsiteX12" fmla="*/ 685932 w 722048"/>
                  <a:gd name="connsiteY12" fmla="*/ 715107 h 1359876"/>
                  <a:gd name="connsiteX13" fmla="*/ 685932 w 722048"/>
                  <a:gd name="connsiteY13" fmla="*/ 996461 h 1359876"/>
                  <a:gd name="connsiteX14" fmla="*/ 647832 w 722048"/>
                  <a:gd name="connsiteY14" fmla="*/ 1008184 h 1359876"/>
                  <a:gd name="connsiteX15" fmla="*/ 304932 w 722048"/>
                  <a:gd name="connsiteY15" fmla="*/ 1008184 h 1359876"/>
                  <a:gd name="connsiteX16" fmla="*/ 152532 w 722048"/>
                  <a:gd name="connsiteY16" fmla="*/ 1008184 h 1359876"/>
                  <a:gd name="connsiteX17" fmla="*/ 152532 w 722048"/>
                  <a:gd name="connsiteY17" fmla="*/ 1055077 h 1359876"/>
                  <a:gd name="connsiteX18" fmla="*/ 304932 w 722048"/>
                  <a:gd name="connsiteY18" fmla="*/ 1055077 h 1359876"/>
                  <a:gd name="connsiteX19" fmla="*/ 647832 w 722048"/>
                  <a:gd name="connsiteY19" fmla="*/ 1055077 h 1359876"/>
                  <a:gd name="connsiteX20" fmla="*/ 685932 w 722048"/>
                  <a:gd name="connsiteY20" fmla="*/ 1066800 h 1359876"/>
                  <a:gd name="connsiteX21" fmla="*/ 685932 w 722048"/>
                  <a:gd name="connsiteY21" fmla="*/ 1348153 h 1359876"/>
                  <a:gd name="connsiteX22" fmla="*/ 647832 w 722048"/>
                  <a:gd name="connsiteY22" fmla="*/ 1359876 h 1359876"/>
                  <a:gd name="connsiteX23" fmla="*/ 132 w 722048"/>
                  <a:gd name="connsiteY23" fmla="*/ 1359876 h 1359876"/>
                  <a:gd name="connsiteX24" fmla="*/ 132 w 722048"/>
                  <a:gd name="connsiteY24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266832 w 722048"/>
                  <a:gd name="connsiteY7" fmla="*/ 656492 h 1359876"/>
                  <a:gd name="connsiteX8" fmla="*/ 152532 w 722048"/>
                  <a:gd name="connsiteY8" fmla="*/ 656492 h 1359876"/>
                  <a:gd name="connsiteX9" fmla="*/ 152532 w 722048"/>
                  <a:gd name="connsiteY9" fmla="*/ 703384 h 1359876"/>
                  <a:gd name="connsiteX10" fmla="*/ 266832 w 722048"/>
                  <a:gd name="connsiteY10" fmla="*/ 703384 h 1359876"/>
                  <a:gd name="connsiteX11" fmla="*/ 647832 w 722048"/>
                  <a:gd name="connsiteY11" fmla="*/ 703384 h 1359876"/>
                  <a:gd name="connsiteX12" fmla="*/ 685932 w 722048"/>
                  <a:gd name="connsiteY12" fmla="*/ 715107 h 1359876"/>
                  <a:gd name="connsiteX13" fmla="*/ 685932 w 722048"/>
                  <a:gd name="connsiteY13" fmla="*/ 996461 h 1359876"/>
                  <a:gd name="connsiteX14" fmla="*/ 647832 w 722048"/>
                  <a:gd name="connsiteY14" fmla="*/ 1008184 h 1359876"/>
                  <a:gd name="connsiteX15" fmla="*/ 304932 w 722048"/>
                  <a:gd name="connsiteY15" fmla="*/ 1008184 h 1359876"/>
                  <a:gd name="connsiteX16" fmla="*/ 152532 w 722048"/>
                  <a:gd name="connsiteY16" fmla="*/ 1008184 h 1359876"/>
                  <a:gd name="connsiteX17" fmla="*/ 152532 w 722048"/>
                  <a:gd name="connsiteY17" fmla="*/ 1055077 h 1359876"/>
                  <a:gd name="connsiteX18" fmla="*/ 304932 w 722048"/>
                  <a:gd name="connsiteY18" fmla="*/ 1055077 h 1359876"/>
                  <a:gd name="connsiteX19" fmla="*/ 647832 w 722048"/>
                  <a:gd name="connsiteY19" fmla="*/ 1055077 h 1359876"/>
                  <a:gd name="connsiteX20" fmla="*/ 685932 w 722048"/>
                  <a:gd name="connsiteY20" fmla="*/ 1066800 h 1359876"/>
                  <a:gd name="connsiteX21" fmla="*/ 685932 w 722048"/>
                  <a:gd name="connsiteY21" fmla="*/ 1348153 h 1359876"/>
                  <a:gd name="connsiteX22" fmla="*/ 647832 w 722048"/>
                  <a:gd name="connsiteY22" fmla="*/ 1359876 h 1359876"/>
                  <a:gd name="connsiteX23" fmla="*/ 132 w 722048"/>
                  <a:gd name="connsiteY23" fmla="*/ 1359876 h 1359876"/>
                  <a:gd name="connsiteX24" fmla="*/ 132 w 722048"/>
                  <a:gd name="connsiteY24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266832 w 722048"/>
                  <a:gd name="connsiteY7" fmla="*/ 656492 h 1359876"/>
                  <a:gd name="connsiteX8" fmla="*/ 152532 w 722048"/>
                  <a:gd name="connsiteY8" fmla="*/ 656492 h 1359876"/>
                  <a:gd name="connsiteX9" fmla="*/ 152532 w 722048"/>
                  <a:gd name="connsiteY9" fmla="*/ 703384 h 1359876"/>
                  <a:gd name="connsiteX10" fmla="*/ 266832 w 722048"/>
                  <a:gd name="connsiteY10" fmla="*/ 703384 h 1359876"/>
                  <a:gd name="connsiteX11" fmla="*/ 647832 w 722048"/>
                  <a:gd name="connsiteY11" fmla="*/ 703384 h 1359876"/>
                  <a:gd name="connsiteX12" fmla="*/ 685932 w 722048"/>
                  <a:gd name="connsiteY12" fmla="*/ 715107 h 1359876"/>
                  <a:gd name="connsiteX13" fmla="*/ 685932 w 722048"/>
                  <a:gd name="connsiteY13" fmla="*/ 996461 h 1359876"/>
                  <a:gd name="connsiteX14" fmla="*/ 647832 w 722048"/>
                  <a:gd name="connsiteY14" fmla="*/ 1008184 h 1359876"/>
                  <a:gd name="connsiteX15" fmla="*/ 304932 w 722048"/>
                  <a:gd name="connsiteY15" fmla="*/ 1008184 h 1359876"/>
                  <a:gd name="connsiteX16" fmla="*/ 152532 w 722048"/>
                  <a:gd name="connsiteY16" fmla="*/ 1008184 h 1359876"/>
                  <a:gd name="connsiteX17" fmla="*/ 152532 w 722048"/>
                  <a:gd name="connsiteY17" fmla="*/ 1055077 h 1359876"/>
                  <a:gd name="connsiteX18" fmla="*/ 304932 w 722048"/>
                  <a:gd name="connsiteY18" fmla="*/ 1055077 h 1359876"/>
                  <a:gd name="connsiteX19" fmla="*/ 647832 w 722048"/>
                  <a:gd name="connsiteY19" fmla="*/ 1055077 h 1359876"/>
                  <a:gd name="connsiteX20" fmla="*/ 685932 w 722048"/>
                  <a:gd name="connsiteY20" fmla="*/ 1066800 h 1359876"/>
                  <a:gd name="connsiteX21" fmla="*/ 685932 w 722048"/>
                  <a:gd name="connsiteY21" fmla="*/ 1348153 h 1359876"/>
                  <a:gd name="connsiteX22" fmla="*/ 647832 w 722048"/>
                  <a:gd name="connsiteY22" fmla="*/ 1359876 h 1359876"/>
                  <a:gd name="connsiteX23" fmla="*/ 132 w 722048"/>
                  <a:gd name="connsiteY23" fmla="*/ 1359876 h 1359876"/>
                  <a:gd name="connsiteX24" fmla="*/ 132 w 722048"/>
                  <a:gd name="connsiteY24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266832 w 722048"/>
                  <a:gd name="connsiteY7" fmla="*/ 656492 h 1359876"/>
                  <a:gd name="connsiteX8" fmla="*/ 152532 w 722048"/>
                  <a:gd name="connsiteY8" fmla="*/ 656492 h 1359876"/>
                  <a:gd name="connsiteX9" fmla="*/ 152532 w 722048"/>
                  <a:gd name="connsiteY9" fmla="*/ 703384 h 1359876"/>
                  <a:gd name="connsiteX10" fmla="*/ 266832 w 722048"/>
                  <a:gd name="connsiteY10" fmla="*/ 703384 h 1359876"/>
                  <a:gd name="connsiteX11" fmla="*/ 647832 w 722048"/>
                  <a:gd name="connsiteY11" fmla="*/ 703384 h 1359876"/>
                  <a:gd name="connsiteX12" fmla="*/ 685932 w 722048"/>
                  <a:gd name="connsiteY12" fmla="*/ 715107 h 1359876"/>
                  <a:gd name="connsiteX13" fmla="*/ 685932 w 722048"/>
                  <a:gd name="connsiteY13" fmla="*/ 996461 h 1359876"/>
                  <a:gd name="connsiteX14" fmla="*/ 647832 w 722048"/>
                  <a:gd name="connsiteY14" fmla="*/ 1008184 h 1359876"/>
                  <a:gd name="connsiteX15" fmla="*/ 304932 w 722048"/>
                  <a:gd name="connsiteY15" fmla="*/ 1008184 h 1359876"/>
                  <a:gd name="connsiteX16" fmla="*/ 152532 w 722048"/>
                  <a:gd name="connsiteY16" fmla="*/ 1008184 h 1359876"/>
                  <a:gd name="connsiteX17" fmla="*/ 152532 w 722048"/>
                  <a:gd name="connsiteY17" fmla="*/ 1055077 h 1359876"/>
                  <a:gd name="connsiteX18" fmla="*/ 304932 w 722048"/>
                  <a:gd name="connsiteY18" fmla="*/ 1055077 h 1359876"/>
                  <a:gd name="connsiteX19" fmla="*/ 647832 w 722048"/>
                  <a:gd name="connsiteY19" fmla="*/ 1055077 h 1359876"/>
                  <a:gd name="connsiteX20" fmla="*/ 685932 w 722048"/>
                  <a:gd name="connsiteY20" fmla="*/ 1066800 h 1359876"/>
                  <a:gd name="connsiteX21" fmla="*/ 685932 w 722048"/>
                  <a:gd name="connsiteY21" fmla="*/ 1348153 h 1359876"/>
                  <a:gd name="connsiteX22" fmla="*/ 647832 w 722048"/>
                  <a:gd name="connsiteY22" fmla="*/ 1359876 h 1359876"/>
                  <a:gd name="connsiteX23" fmla="*/ 132 w 722048"/>
                  <a:gd name="connsiteY23" fmla="*/ 1359876 h 1359876"/>
                  <a:gd name="connsiteX24" fmla="*/ 132 w 722048"/>
                  <a:gd name="connsiteY24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266832 w 722048"/>
                  <a:gd name="connsiteY7" fmla="*/ 656492 h 1359876"/>
                  <a:gd name="connsiteX8" fmla="*/ 152532 w 722048"/>
                  <a:gd name="connsiteY8" fmla="*/ 656492 h 1359876"/>
                  <a:gd name="connsiteX9" fmla="*/ 152532 w 722048"/>
                  <a:gd name="connsiteY9" fmla="*/ 703384 h 1359876"/>
                  <a:gd name="connsiteX10" fmla="*/ 266832 w 722048"/>
                  <a:gd name="connsiteY10" fmla="*/ 703384 h 1359876"/>
                  <a:gd name="connsiteX11" fmla="*/ 647832 w 722048"/>
                  <a:gd name="connsiteY11" fmla="*/ 703384 h 1359876"/>
                  <a:gd name="connsiteX12" fmla="*/ 685932 w 722048"/>
                  <a:gd name="connsiteY12" fmla="*/ 715107 h 1359876"/>
                  <a:gd name="connsiteX13" fmla="*/ 685932 w 722048"/>
                  <a:gd name="connsiteY13" fmla="*/ 996461 h 1359876"/>
                  <a:gd name="connsiteX14" fmla="*/ 647832 w 722048"/>
                  <a:gd name="connsiteY14" fmla="*/ 1008184 h 1359876"/>
                  <a:gd name="connsiteX15" fmla="*/ 304932 w 722048"/>
                  <a:gd name="connsiteY15" fmla="*/ 1008184 h 1359876"/>
                  <a:gd name="connsiteX16" fmla="*/ 152532 w 722048"/>
                  <a:gd name="connsiteY16" fmla="*/ 1008184 h 1359876"/>
                  <a:gd name="connsiteX17" fmla="*/ 152532 w 722048"/>
                  <a:gd name="connsiteY17" fmla="*/ 1055077 h 1359876"/>
                  <a:gd name="connsiteX18" fmla="*/ 304932 w 722048"/>
                  <a:gd name="connsiteY18" fmla="*/ 1055077 h 1359876"/>
                  <a:gd name="connsiteX19" fmla="*/ 647832 w 722048"/>
                  <a:gd name="connsiteY19" fmla="*/ 1055077 h 1359876"/>
                  <a:gd name="connsiteX20" fmla="*/ 685932 w 722048"/>
                  <a:gd name="connsiteY20" fmla="*/ 1066800 h 1359876"/>
                  <a:gd name="connsiteX21" fmla="*/ 685932 w 722048"/>
                  <a:gd name="connsiteY21" fmla="*/ 1348153 h 1359876"/>
                  <a:gd name="connsiteX22" fmla="*/ 647832 w 722048"/>
                  <a:gd name="connsiteY22" fmla="*/ 1359876 h 1359876"/>
                  <a:gd name="connsiteX23" fmla="*/ 132 w 722048"/>
                  <a:gd name="connsiteY23" fmla="*/ 1359876 h 1359876"/>
                  <a:gd name="connsiteX24" fmla="*/ 132 w 722048"/>
                  <a:gd name="connsiteY24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266832 w 722048"/>
                  <a:gd name="connsiteY7" fmla="*/ 656492 h 1359876"/>
                  <a:gd name="connsiteX8" fmla="*/ 152532 w 722048"/>
                  <a:gd name="connsiteY8" fmla="*/ 656492 h 1359876"/>
                  <a:gd name="connsiteX9" fmla="*/ 152532 w 722048"/>
                  <a:gd name="connsiteY9" fmla="*/ 703384 h 1359876"/>
                  <a:gd name="connsiteX10" fmla="*/ 266832 w 722048"/>
                  <a:gd name="connsiteY10" fmla="*/ 703384 h 1359876"/>
                  <a:gd name="connsiteX11" fmla="*/ 647832 w 722048"/>
                  <a:gd name="connsiteY11" fmla="*/ 703384 h 1359876"/>
                  <a:gd name="connsiteX12" fmla="*/ 685932 w 722048"/>
                  <a:gd name="connsiteY12" fmla="*/ 715107 h 1359876"/>
                  <a:gd name="connsiteX13" fmla="*/ 685932 w 722048"/>
                  <a:gd name="connsiteY13" fmla="*/ 996461 h 1359876"/>
                  <a:gd name="connsiteX14" fmla="*/ 647832 w 722048"/>
                  <a:gd name="connsiteY14" fmla="*/ 1008184 h 1359876"/>
                  <a:gd name="connsiteX15" fmla="*/ 304932 w 722048"/>
                  <a:gd name="connsiteY15" fmla="*/ 1008184 h 1359876"/>
                  <a:gd name="connsiteX16" fmla="*/ 152532 w 722048"/>
                  <a:gd name="connsiteY16" fmla="*/ 1008184 h 1359876"/>
                  <a:gd name="connsiteX17" fmla="*/ 152532 w 722048"/>
                  <a:gd name="connsiteY17" fmla="*/ 1055077 h 1359876"/>
                  <a:gd name="connsiteX18" fmla="*/ 304932 w 722048"/>
                  <a:gd name="connsiteY18" fmla="*/ 1055077 h 1359876"/>
                  <a:gd name="connsiteX19" fmla="*/ 647832 w 722048"/>
                  <a:gd name="connsiteY19" fmla="*/ 1055077 h 1359876"/>
                  <a:gd name="connsiteX20" fmla="*/ 685932 w 722048"/>
                  <a:gd name="connsiteY20" fmla="*/ 1066800 h 1359876"/>
                  <a:gd name="connsiteX21" fmla="*/ 685932 w 722048"/>
                  <a:gd name="connsiteY21" fmla="*/ 1348153 h 1359876"/>
                  <a:gd name="connsiteX22" fmla="*/ 647832 w 722048"/>
                  <a:gd name="connsiteY22" fmla="*/ 1359876 h 1359876"/>
                  <a:gd name="connsiteX23" fmla="*/ 132 w 722048"/>
                  <a:gd name="connsiteY23" fmla="*/ 1359876 h 1359876"/>
                  <a:gd name="connsiteX24" fmla="*/ 132 w 722048"/>
                  <a:gd name="connsiteY24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266832 w 722048"/>
                  <a:gd name="connsiteY7" fmla="*/ 656492 h 1359876"/>
                  <a:gd name="connsiteX8" fmla="*/ 152532 w 722048"/>
                  <a:gd name="connsiteY8" fmla="*/ 656492 h 1359876"/>
                  <a:gd name="connsiteX9" fmla="*/ 152532 w 722048"/>
                  <a:gd name="connsiteY9" fmla="*/ 703384 h 1359876"/>
                  <a:gd name="connsiteX10" fmla="*/ 266832 w 722048"/>
                  <a:gd name="connsiteY10" fmla="*/ 703384 h 1359876"/>
                  <a:gd name="connsiteX11" fmla="*/ 647832 w 722048"/>
                  <a:gd name="connsiteY11" fmla="*/ 703384 h 1359876"/>
                  <a:gd name="connsiteX12" fmla="*/ 685932 w 722048"/>
                  <a:gd name="connsiteY12" fmla="*/ 715107 h 1359876"/>
                  <a:gd name="connsiteX13" fmla="*/ 685932 w 722048"/>
                  <a:gd name="connsiteY13" fmla="*/ 996461 h 1359876"/>
                  <a:gd name="connsiteX14" fmla="*/ 647832 w 722048"/>
                  <a:gd name="connsiteY14" fmla="*/ 1008184 h 1359876"/>
                  <a:gd name="connsiteX15" fmla="*/ 304932 w 722048"/>
                  <a:gd name="connsiteY15" fmla="*/ 1008184 h 1359876"/>
                  <a:gd name="connsiteX16" fmla="*/ 152532 w 722048"/>
                  <a:gd name="connsiteY16" fmla="*/ 1008184 h 1359876"/>
                  <a:gd name="connsiteX17" fmla="*/ 152532 w 722048"/>
                  <a:gd name="connsiteY17" fmla="*/ 1055077 h 1359876"/>
                  <a:gd name="connsiteX18" fmla="*/ 304932 w 722048"/>
                  <a:gd name="connsiteY18" fmla="*/ 1055077 h 1359876"/>
                  <a:gd name="connsiteX19" fmla="*/ 647832 w 722048"/>
                  <a:gd name="connsiteY19" fmla="*/ 1055077 h 1359876"/>
                  <a:gd name="connsiteX20" fmla="*/ 685932 w 722048"/>
                  <a:gd name="connsiteY20" fmla="*/ 1066800 h 1359876"/>
                  <a:gd name="connsiteX21" fmla="*/ 685932 w 722048"/>
                  <a:gd name="connsiteY21" fmla="*/ 1348153 h 1359876"/>
                  <a:gd name="connsiteX22" fmla="*/ 647832 w 722048"/>
                  <a:gd name="connsiteY22" fmla="*/ 1359876 h 1359876"/>
                  <a:gd name="connsiteX23" fmla="*/ 132 w 722048"/>
                  <a:gd name="connsiteY23" fmla="*/ 1359876 h 1359876"/>
                  <a:gd name="connsiteX24" fmla="*/ 132 w 722048"/>
                  <a:gd name="connsiteY24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266832 w 722048"/>
                  <a:gd name="connsiteY7" fmla="*/ 656492 h 1359876"/>
                  <a:gd name="connsiteX8" fmla="*/ 152532 w 722048"/>
                  <a:gd name="connsiteY8" fmla="*/ 656492 h 1359876"/>
                  <a:gd name="connsiteX9" fmla="*/ 152532 w 722048"/>
                  <a:gd name="connsiteY9" fmla="*/ 703384 h 1359876"/>
                  <a:gd name="connsiteX10" fmla="*/ 266832 w 722048"/>
                  <a:gd name="connsiteY10" fmla="*/ 703384 h 1359876"/>
                  <a:gd name="connsiteX11" fmla="*/ 647832 w 722048"/>
                  <a:gd name="connsiteY11" fmla="*/ 703384 h 1359876"/>
                  <a:gd name="connsiteX12" fmla="*/ 685932 w 722048"/>
                  <a:gd name="connsiteY12" fmla="*/ 715107 h 1359876"/>
                  <a:gd name="connsiteX13" fmla="*/ 685932 w 722048"/>
                  <a:gd name="connsiteY13" fmla="*/ 996461 h 1359876"/>
                  <a:gd name="connsiteX14" fmla="*/ 647832 w 722048"/>
                  <a:gd name="connsiteY14" fmla="*/ 1008184 h 1359876"/>
                  <a:gd name="connsiteX15" fmla="*/ 304932 w 722048"/>
                  <a:gd name="connsiteY15" fmla="*/ 1008184 h 1359876"/>
                  <a:gd name="connsiteX16" fmla="*/ 152532 w 722048"/>
                  <a:gd name="connsiteY16" fmla="*/ 1008184 h 1359876"/>
                  <a:gd name="connsiteX17" fmla="*/ 152532 w 722048"/>
                  <a:gd name="connsiteY17" fmla="*/ 1055077 h 1359876"/>
                  <a:gd name="connsiteX18" fmla="*/ 304932 w 722048"/>
                  <a:gd name="connsiteY18" fmla="*/ 1055077 h 1359876"/>
                  <a:gd name="connsiteX19" fmla="*/ 647832 w 722048"/>
                  <a:gd name="connsiteY19" fmla="*/ 1055077 h 1359876"/>
                  <a:gd name="connsiteX20" fmla="*/ 685932 w 722048"/>
                  <a:gd name="connsiteY20" fmla="*/ 1066800 h 1359876"/>
                  <a:gd name="connsiteX21" fmla="*/ 685932 w 722048"/>
                  <a:gd name="connsiteY21" fmla="*/ 1348153 h 1359876"/>
                  <a:gd name="connsiteX22" fmla="*/ 647832 w 722048"/>
                  <a:gd name="connsiteY22" fmla="*/ 1359876 h 1359876"/>
                  <a:gd name="connsiteX23" fmla="*/ 132 w 722048"/>
                  <a:gd name="connsiteY23" fmla="*/ 1359876 h 1359876"/>
                  <a:gd name="connsiteX24" fmla="*/ 132 w 722048"/>
                  <a:gd name="connsiteY24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266832 w 722048"/>
                  <a:gd name="connsiteY7" fmla="*/ 656492 h 1359876"/>
                  <a:gd name="connsiteX8" fmla="*/ 152532 w 722048"/>
                  <a:gd name="connsiteY8" fmla="*/ 656492 h 1359876"/>
                  <a:gd name="connsiteX9" fmla="*/ 152532 w 722048"/>
                  <a:gd name="connsiteY9" fmla="*/ 703384 h 1359876"/>
                  <a:gd name="connsiteX10" fmla="*/ 266832 w 722048"/>
                  <a:gd name="connsiteY10" fmla="*/ 703384 h 1359876"/>
                  <a:gd name="connsiteX11" fmla="*/ 647832 w 722048"/>
                  <a:gd name="connsiteY11" fmla="*/ 703384 h 1359876"/>
                  <a:gd name="connsiteX12" fmla="*/ 685932 w 722048"/>
                  <a:gd name="connsiteY12" fmla="*/ 715107 h 1359876"/>
                  <a:gd name="connsiteX13" fmla="*/ 685932 w 722048"/>
                  <a:gd name="connsiteY13" fmla="*/ 996461 h 1359876"/>
                  <a:gd name="connsiteX14" fmla="*/ 647832 w 722048"/>
                  <a:gd name="connsiteY14" fmla="*/ 1008184 h 1359876"/>
                  <a:gd name="connsiteX15" fmla="*/ 304932 w 722048"/>
                  <a:gd name="connsiteY15" fmla="*/ 1008184 h 1359876"/>
                  <a:gd name="connsiteX16" fmla="*/ 152532 w 722048"/>
                  <a:gd name="connsiteY16" fmla="*/ 1008184 h 1359876"/>
                  <a:gd name="connsiteX17" fmla="*/ 152532 w 722048"/>
                  <a:gd name="connsiteY17" fmla="*/ 1055077 h 1359876"/>
                  <a:gd name="connsiteX18" fmla="*/ 304932 w 722048"/>
                  <a:gd name="connsiteY18" fmla="*/ 1055077 h 1359876"/>
                  <a:gd name="connsiteX19" fmla="*/ 647832 w 722048"/>
                  <a:gd name="connsiteY19" fmla="*/ 1055077 h 1359876"/>
                  <a:gd name="connsiteX20" fmla="*/ 685932 w 722048"/>
                  <a:gd name="connsiteY20" fmla="*/ 1066800 h 1359876"/>
                  <a:gd name="connsiteX21" fmla="*/ 685932 w 722048"/>
                  <a:gd name="connsiteY21" fmla="*/ 1348153 h 1359876"/>
                  <a:gd name="connsiteX22" fmla="*/ 647832 w 722048"/>
                  <a:gd name="connsiteY22" fmla="*/ 1359876 h 1359876"/>
                  <a:gd name="connsiteX23" fmla="*/ 132 w 722048"/>
                  <a:gd name="connsiteY23" fmla="*/ 1359876 h 1359876"/>
                  <a:gd name="connsiteX24" fmla="*/ 132 w 722048"/>
                  <a:gd name="connsiteY24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266832 w 722048"/>
                  <a:gd name="connsiteY7" fmla="*/ 656492 h 1359876"/>
                  <a:gd name="connsiteX8" fmla="*/ 152532 w 722048"/>
                  <a:gd name="connsiteY8" fmla="*/ 656492 h 1359876"/>
                  <a:gd name="connsiteX9" fmla="*/ 152532 w 722048"/>
                  <a:gd name="connsiteY9" fmla="*/ 703384 h 1359876"/>
                  <a:gd name="connsiteX10" fmla="*/ 266832 w 722048"/>
                  <a:gd name="connsiteY10" fmla="*/ 703384 h 1359876"/>
                  <a:gd name="connsiteX11" fmla="*/ 647832 w 722048"/>
                  <a:gd name="connsiteY11" fmla="*/ 703384 h 1359876"/>
                  <a:gd name="connsiteX12" fmla="*/ 685932 w 722048"/>
                  <a:gd name="connsiteY12" fmla="*/ 715107 h 1359876"/>
                  <a:gd name="connsiteX13" fmla="*/ 685932 w 722048"/>
                  <a:gd name="connsiteY13" fmla="*/ 996461 h 1359876"/>
                  <a:gd name="connsiteX14" fmla="*/ 647832 w 722048"/>
                  <a:gd name="connsiteY14" fmla="*/ 1008184 h 1359876"/>
                  <a:gd name="connsiteX15" fmla="*/ 304932 w 722048"/>
                  <a:gd name="connsiteY15" fmla="*/ 1008184 h 1359876"/>
                  <a:gd name="connsiteX16" fmla="*/ 152532 w 722048"/>
                  <a:gd name="connsiteY16" fmla="*/ 1008184 h 1359876"/>
                  <a:gd name="connsiteX17" fmla="*/ 152532 w 722048"/>
                  <a:gd name="connsiteY17" fmla="*/ 1055077 h 1359876"/>
                  <a:gd name="connsiteX18" fmla="*/ 304932 w 722048"/>
                  <a:gd name="connsiteY18" fmla="*/ 1055077 h 1359876"/>
                  <a:gd name="connsiteX19" fmla="*/ 647832 w 722048"/>
                  <a:gd name="connsiteY19" fmla="*/ 1055077 h 1359876"/>
                  <a:gd name="connsiteX20" fmla="*/ 685932 w 722048"/>
                  <a:gd name="connsiteY20" fmla="*/ 1066800 h 1359876"/>
                  <a:gd name="connsiteX21" fmla="*/ 685932 w 722048"/>
                  <a:gd name="connsiteY21" fmla="*/ 1348153 h 1359876"/>
                  <a:gd name="connsiteX22" fmla="*/ 647832 w 722048"/>
                  <a:gd name="connsiteY22" fmla="*/ 1359876 h 1359876"/>
                  <a:gd name="connsiteX23" fmla="*/ 132 w 722048"/>
                  <a:gd name="connsiteY23" fmla="*/ 1359876 h 1359876"/>
                  <a:gd name="connsiteX24" fmla="*/ 132 w 722048"/>
                  <a:gd name="connsiteY24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266832 w 722048"/>
                  <a:gd name="connsiteY7" fmla="*/ 656492 h 1359876"/>
                  <a:gd name="connsiteX8" fmla="*/ 152532 w 722048"/>
                  <a:gd name="connsiteY8" fmla="*/ 656492 h 1359876"/>
                  <a:gd name="connsiteX9" fmla="*/ 152532 w 722048"/>
                  <a:gd name="connsiteY9" fmla="*/ 703384 h 1359876"/>
                  <a:gd name="connsiteX10" fmla="*/ 266832 w 722048"/>
                  <a:gd name="connsiteY10" fmla="*/ 703384 h 1359876"/>
                  <a:gd name="connsiteX11" fmla="*/ 647832 w 722048"/>
                  <a:gd name="connsiteY11" fmla="*/ 703384 h 1359876"/>
                  <a:gd name="connsiteX12" fmla="*/ 685932 w 722048"/>
                  <a:gd name="connsiteY12" fmla="*/ 715107 h 1359876"/>
                  <a:gd name="connsiteX13" fmla="*/ 685932 w 722048"/>
                  <a:gd name="connsiteY13" fmla="*/ 996461 h 1359876"/>
                  <a:gd name="connsiteX14" fmla="*/ 647832 w 722048"/>
                  <a:gd name="connsiteY14" fmla="*/ 1008184 h 1359876"/>
                  <a:gd name="connsiteX15" fmla="*/ 304932 w 722048"/>
                  <a:gd name="connsiteY15" fmla="*/ 1008184 h 1359876"/>
                  <a:gd name="connsiteX16" fmla="*/ 152532 w 722048"/>
                  <a:gd name="connsiteY16" fmla="*/ 1008184 h 1359876"/>
                  <a:gd name="connsiteX17" fmla="*/ 152532 w 722048"/>
                  <a:gd name="connsiteY17" fmla="*/ 1055077 h 1359876"/>
                  <a:gd name="connsiteX18" fmla="*/ 304932 w 722048"/>
                  <a:gd name="connsiteY18" fmla="*/ 1055077 h 1359876"/>
                  <a:gd name="connsiteX19" fmla="*/ 647832 w 722048"/>
                  <a:gd name="connsiteY19" fmla="*/ 1055077 h 1359876"/>
                  <a:gd name="connsiteX20" fmla="*/ 685932 w 722048"/>
                  <a:gd name="connsiteY20" fmla="*/ 1066800 h 1359876"/>
                  <a:gd name="connsiteX21" fmla="*/ 685932 w 722048"/>
                  <a:gd name="connsiteY21" fmla="*/ 1348153 h 1359876"/>
                  <a:gd name="connsiteX22" fmla="*/ 647832 w 722048"/>
                  <a:gd name="connsiteY22" fmla="*/ 1359876 h 1359876"/>
                  <a:gd name="connsiteX23" fmla="*/ 132 w 722048"/>
                  <a:gd name="connsiteY23" fmla="*/ 1359876 h 1359876"/>
                  <a:gd name="connsiteX24" fmla="*/ 132 w 722048"/>
                  <a:gd name="connsiteY24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266832 w 722048"/>
                  <a:gd name="connsiteY7" fmla="*/ 656492 h 1359876"/>
                  <a:gd name="connsiteX8" fmla="*/ 152532 w 722048"/>
                  <a:gd name="connsiteY8" fmla="*/ 656492 h 1359876"/>
                  <a:gd name="connsiteX9" fmla="*/ 152532 w 722048"/>
                  <a:gd name="connsiteY9" fmla="*/ 703384 h 1359876"/>
                  <a:gd name="connsiteX10" fmla="*/ 266832 w 722048"/>
                  <a:gd name="connsiteY10" fmla="*/ 703384 h 1359876"/>
                  <a:gd name="connsiteX11" fmla="*/ 647832 w 722048"/>
                  <a:gd name="connsiteY11" fmla="*/ 703384 h 1359876"/>
                  <a:gd name="connsiteX12" fmla="*/ 685932 w 722048"/>
                  <a:gd name="connsiteY12" fmla="*/ 715107 h 1359876"/>
                  <a:gd name="connsiteX13" fmla="*/ 685932 w 722048"/>
                  <a:gd name="connsiteY13" fmla="*/ 996461 h 1359876"/>
                  <a:gd name="connsiteX14" fmla="*/ 647832 w 722048"/>
                  <a:gd name="connsiteY14" fmla="*/ 1008184 h 1359876"/>
                  <a:gd name="connsiteX15" fmla="*/ 304932 w 722048"/>
                  <a:gd name="connsiteY15" fmla="*/ 1008184 h 1359876"/>
                  <a:gd name="connsiteX16" fmla="*/ 152532 w 722048"/>
                  <a:gd name="connsiteY16" fmla="*/ 1008184 h 1359876"/>
                  <a:gd name="connsiteX17" fmla="*/ 152532 w 722048"/>
                  <a:gd name="connsiteY17" fmla="*/ 1055077 h 1359876"/>
                  <a:gd name="connsiteX18" fmla="*/ 304932 w 722048"/>
                  <a:gd name="connsiteY18" fmla="*/ 1055077 h 1359876"/>
                  <a:gd name="connsiteX19" fmla="*/ 647832 w 722048"/>
                  <a:gd name="connsiteY19" fmla="*/ 1055077 h 1359876"/>
                  <a:gd name="connsiteX20" fmla="*/ 685932 w 722048"/>
                  <a:gd name="connsiteY20" fmla="*/ 1066800 h 1359876"/>
                  <a:gd name="connsiteX21" fmla="*/ 685932 w 722048"/>
                  <a:gd name="connsiteY21" fmla="*/ 1348153 h 1359876"/>
                  <a:gd name="connsiteX22" fmla="*/ 647832 w 722048"/>
                  <a:gd name="connsiteY22" fmla="*/ 1359876 h 1359876"/>
                  <a:gd name="connsiteX23" fmla="*/ 132 w 722048"/>
                  <a:gd name="connsiteY23" fmla="*/ 1359876 h 1359876"/>
                  <a:gd name="connsiteX24" fmla="*/ 132 w 722048"/>
                  <a:gd name="connsiteY24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266832 w 722048"/>
                  <a:gd name="connsiteY7" fmla="*/ 656492 h 1359876"/>
                  <a:gd name="connsiteX8" fmla="*/ 152532 w 722048"/>
                  <a:gd name="connsiteY8" fmla="*/ 656492 h 1359876"/>
                  <a:gd name="connsiteX9" fmla="*/ 152532 w 722048"/>
                  <a:gd name="connsiteY9" fmla="*/ 703384 h 1359876"/>
                  <a:gd name="connsiteX10" fmla="*/ 266832 w 722048"/>
                  <a:gd name="connsiteY10" fmla="*/ 703384 h 1359876"/>
                  <a:gd name="connsiteX11" fmla="*/ 647832 w 722048"/>
                  <a:gd name="connsiteY11" fmla="*/ 703384 h 1359876"/>
                  <a:gd name="connsiteX12" fmla="*/ 685932 w 722048"/>
                  <a:gd name="connsiteY12" fmla="*/ 715107 h 1359876"/>
                  <a:gd name="connsiteX13" fmla="*/ 685932 w 722048"/>
                  <a:gd name="connsiteY13" fmla="*/ 996461 h 1359876"/>
                  <a:gd name="connsiteX14" fmla="*/ 647832 w 722048"/>
                  <a:gd name="connsiteY14" fmla="*/ 1008184 h 1359876"/>
                  <a:gd name="connsiteX15" fmla="*/ 304932 w 722048"/>
                  <a:gd name="connsiteY15" fmla="*/ 1008184 h 1359876"/>
                  <a:gd name="connsiteX16" fmla="*/ 152532 w 722048"/>
                  <a:gd name="connsiteY16" fmla="*/ 1008184 h 1359876"/>
                  <a:gd name="connsiteX17" fmla="*/ 152532 w 722048"/>
                  <a:gd name="connsiteY17" fmla="*/ 1055077 h 1359876"/>
                  <a:gd name="connsiteX18" fmla="*/ 304932 w 722048"/>
                  <a:gd name="connsiteY18" fmla="*/ 1055077 h 1359876"/>
                  <a:gd name="connsiteX19" fmla="*/ 647832 w 722048"/>
                  <a:gd name="connsiteY19" fmla="*/ 1055077 h 1359876"/>
                  <a:gd name="connsiteX20" fmla="*/ 685932 w 722048"/>
                  <a:gd name="connsiteY20" fmla="*/ 1066800 h 1359876"/>
                  <a:gd name="connsiteX21" fmla="*/ 685932 w 722048"/>
                  <a:gd name="connsiteY21" fmla="*/ 1348153 h 1359876"/>
                  <a:gd name="connsiteX22" fmla="*/ 647832 w 722048"/>
                  <a:gd name="connsiteY22" fmla="*/ 1359876 h 1359876"/>
                  <a:gd name="connsiteX23" fmla="*/ 132 w 722048"/>
                  <a:gd name="connsiteY23" fmla="*/ 1359876 h 1359876"/>
                  <a:gd name="connsiteX24" fmla="*/ 132 w 722048"/>
                  <a:gd name="connsiteY24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266832 w 722048"/>
                  <a:gd name="connsiteY7" fmla="*/ 656492 h 1359876"/>
                  <a:gd name="connsiteX8" fmla="*/ 152532 w 722048"/>
                  <a:gd name="connsiteY8" fmla="*/ 656492 h 1359876"/>
                  <a:gd name="connsiteX9" fmla="*/ 152532 w 722048"/>
                  <a:gd name="connsiteY9" fmla="*/ 703384 h 1359876"/>
                  <a:gd name="connsiteX10" fmla="*/ 266832 w 722048"/>
                  <a:gd name="connsiteY10" fmla="*/ 703384 h 1359876"/>
                  <a:gd name="connsiteX11" fmla="*/ 647832 w 722048"/>
                  <a:gd name="connsiteY11" fmla="*/ 703384 h 1359876"/>
                  <a:gd name="connsiteX12" fmla="*/ 685932 w 722048"/>
                  <a:gd name="connsiteY12" fmla="*/ 715107 h 1359876"/>
                  <a:gd name="connsiteX13" fmla="*/ 685932 w 722048"/>
                  <a:gd name="connsiteY13" fmla="*/ 996461 h 1359876"/>
                  <a:gd name="connsiteX14" fmla="*/ 647832 w 722048"/>
                  <a:gd name="connsiteY14" fmla="*/ 1008184 h 1359876"/>
                  <a:gd name="connsiteX15" fmla="*/ 304932 w 722048"/>
                  <a:gd name="connsiteY15" fmla="*/ 1008184 h 1359876"/>
                  <a:gd name="connsiteX16" fmla="*/ 152532 w 722048"/>
                  <a:gd name="connsiteY16" fmla="*/ 1008184 h 1359876"/>
                  <a:gd name="connsiteX17" fmla="*/ 152532 w 722048"/>
                  <a:gd name="connsiteY17" fmla="*/ 1055077 h 1359876"/>
                  <a:gd name="connsiteX18" fmla="*/ 304932 w 722048"/>
                  <a:gd name="connsiteY18" fmla="*/ 1055077 h 1359876"/>
                  <a:gd name="connsiteX19" fmla="*/ 647832 w 722048"/>
                  <a:gd name="connsiteY19" fmla="*/ 1055077 h 1359876"/>
                  <a:gd name="connsiteX20" fmla="*/ 685932 w 722048"/>
                  <a:gd name="connsiteY20" fmla="*/ 1066800 h 1359876"/>
                  <a:gd name="connsiteX21" fmla="*/ 685932 w 722048"/>
                  <a:gd name="connsiteY21" fmla="*/ 1348153 h 1359876"/>
                  <a:gd name="connsiteX22" fmla="*/ 647832 w 722048"/>
                  <a:gd name="connsiteY22" fmla="*/ 1359876 h 1359876"/>
                  <a:gd name="connsiteX23" fmla="*/ 132 w 722048"/>
                  <a:gd name="connsiteY23" fmla="*/ 1359876 h 1359876"/>
                  <a:gd name="connsiteX24" fmla="*/ 132 w 722048"/>
                  <a:gd name="connsiteY24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266832 w 722048"/>
                  <a:gd name="connsiteY7" fmla="*/ 656492 h 1359876"/>
                  <a:gd name="connsiteX8" fmla="*/ 152532 w 722048"/>
                  <a:gd name="connsiteY8" fmla="*/ 656492 h 1359876"/>
                  <a:gd name="connsiteX9" fmla="*/ 152532 w 722048"/>
                  <a:gd name="connsiteY9" fmla="*/ 703384 h 1359876"/>
                  <a:gd name="connsiteX10" fmla="*/ 266832 w 722048"/>
                  <a:gd name="connsiteY10" fmla="*/ 703384 h 1359876"/>
                  <a:gd name="connsiteX11" fmla="*/ 647832 w 722048"/>
                  <a:gd name="connsiteY11" fmla="*/ 703384 h 1359876"/>
                  <a:gd name="connsiteX12" fmla="*/ 685932 w 722048"/>
                  <a:gd name="connsiteY12" fmla="*/ 715107 h 1359876"/>
                  <a:gd name="connsiteX13" fmla="*/ 685932 w 722048"/>
                  <a:gd name="connsiteY13" fmla="*/ 996461 h 1359876"/>
                  <a:gd name="connsiteX14" fmla="*/ 647832 w 722048"/>
                  <a:gd name="connsiteY14" fmla="*/ 1008184 h 1359876"/>
                  <a:gd name="connsiteX15" fmla="*/ 304932 w 722048"/>
                  <a:gd name="connsiteY15" fmla="*/ 1008184 h 1359876"/>
                  <a:gd name="connsiteX16" fmla="*/ 152532 w 722048"/>
                  <a:gd name="connsiteY16" fmla="*/ 1008184 h 1359876"/>
                  <a:gd name="connsiteX17" fmla="*/ 152532 w 722048"/>
                  <a:gd name="connsiteY17" fmla="*/ 1055077 h 1359876"/>
                  <a:gd name="connsiteX18" fmla="*/ 304932 w 722048"/>
                  <a:gd name="connsiteY18" fmla="*/ 1055077 h 1359876"/>
                  <a:gd name="connsiteX19" fmla="*/ 647832 w 722048"/>
                  <a:gd name="connsiteY19" fmla="*/ 1055077 h 1359876"/>
                  <a:gd name="connsiteX20" fmla="*/ 685932 w 722048"/>
                  <a:gd name="connsiteY20" fmla="*/ 1066800 h 1359876"/>
                  <a:gd name="connsiteX21" fmla="*/ 685932 w 722048"/>
                  <a:gd name="connsiteY21" fmla="*/ 1348153 h 1359876"/>
                  <a:gd name="connsiteX22" fmla="*/ 647832 w 722048"/>
                  <a:gd name="connsiteY22" fmla="*/ 1359876 h 1359876"/>
                  <a:gd name="connsiteX23" fmla="*/ 132 w 722048"/>
                  <a:gd name="connsiteY23" fmla="*/ 1359876 h 1359876"/>
                  <a:gd name="connsiteX24" fmla="*/ 132 w 722048"/>
                  <a:gd name="connsiteY24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266832 w 722048"/>
                  <a:gd name="connsiteY7" fmla="*/ 656492 h 1359876"/>
                  <a:gd name="connsiteX8" fmla="*/ 152532 w 722048"/>
                  <a:gd name="connsiteY8" fmla="*/ 656492 h 1359876"/>
                  <a:gd name="connsiteX9" fmla="*/ 152532 w 722048"/>
                  <a:gd name="connsiteY9" fmla="*/ 703384 h 1359876"/>
                  <a:gd name="connsiteX10" fmla="*/ 266832 w 722048"/>
                  <a:gd name="connsiteY10" fmla="*/ 703384 h 1359876"/>
                  <a:gd name="connsiteX11" fmla="*/ 647832 w 722048"/>
                  <a:gd name="connsiteY11" fmla="*/ 703384 h 1359876"/>
                  <a:gd name="connsiteX12" fmla="*/ 685932 w 722048"/>
                  <a:gd name="connsiteY12" fmla="*/ 715107 h 1359876"/>
                  <a:gd name="connsiteX13" fmla="*/ 685932 w 722048"/>
                  <a:gd name="connsiteY13" fmla="*/ 996461 h 1359876"/>
                  <a:gd name="connsiteX14" fmla="*/ 647832 w 722048"/>
                  <a:gd name="connsiteY14" fmla="*/ 1008184 h 1359876"/>
                  <a:gd name="connsiteX15" fmla="*/ 304932 w 722048"/>
                  <a:gd name="connsiteY15" fmla="*/ 1008184 h 1359876"/>
                  <a:gd name="connsiteX16" fmla="*/ 152532 w 722048"/>
                  <a:gd name="connsiteY16" fmla="*/ 1008184 h 1359876"/>
                  <a:gd name="connsiteX17" fmla="*/ 152532 w 722048"/>
                  <a:gd name="connsiteY17" fmla="*/ 1055077 h 1359876"/>
                  <a:gd name="connsiteX18" fmla="*/ 304932 w 722048"/>
                  <a:gd name="connsiteY18" fmla="*/ 1055077 h 1359876"/>
                  <a:gd name="connsiteX19" fmla="*/ 647832 w 722048"/>
                  <a:gd name="connsiteY19" fmla="*/ 1055077 h 1359876"/>
                  <a:gd name="connsiteX20" fmla="*/ 685932 w 722048"/>
                  <a:gd name="connsiteY20" fmla="*/ 1066800 h 1359876"/>
                  <a:gd name="connsiteX21" fmla="*/ 685932 w 722048"/>
                  <a:gd name="connsiteY21" fmla="*/ 1348153 h 1359876"/>
                  <a:gd name="connsiteX22" fmla="*/ 647832 w 722048"/>
                  <a:gd name="connsiteY22" fmla="*/ 1359876 h 1359876"/>
                  <a:gd name="connsiteX23" fmla="*/ 132 w 722048"/>
                  <a:gd name="connsiteY23" fmla="*/ 1359876 h 1359876"/>
                  <a:gd name="connsiteX24" fmla="*/ 132 w 722048"/>
                  <a:gd name="connsiteY24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266832 w 722048"/>
                  <a:gd name="connsiteY7" fmla="*/ 656492 h 1359876"/>
                  <a:gd name="connsiteX8" fmla="*/ 152532 w 722048"/>
                  <a:gd name="connsiteY8" fmla="*/ 656492 h 1359876"/>
                  <a:gd name="connsiteX9" fmla="*/ 152532 w 722048"/>
                  <a:gd name="connsiteY9" fmla="*/ 703384 h 1359876"/>
                  <a:gd name="connsiteX10" fmla="*/ 266832 w 722048"/>
                  <a:gd name="connsiteY10" fmla="*/ 703384 h 1359876"/>
                  <a:gd name="connsiteX11" fmla="*/ 647832 w 722048"/>
                  <a:gd name="connsiteY11" fmla="*/ 703384 h 1359876"/>
                  <a:gd name="connsiteX12" fmla="*/ 685932 w 722048"/>
                  <a:gd name="connsiteY12" fmla="*/ 715107 h 1359876"/>
                  <a:gd name="connsiteX13" fmla="*/ 685932 w 722048"/>
                  <a:gd name="connsiteY13" fmla="*/ 996461 h 1359876"/>
                  <a:gd name="connsiteX14" fmla="*/ 647832 w 722048"/>
                  <a:gd name="connsiteY14" fmla="*/ 1008184 h 1359876"/>
                  <a:gd name="connsiteX15" fmla="*/ 304932 w 722048"/>
                  <a:gd name="connsiteY15" fmla="*/ 1008184 h 1359876"/>
                  <a:gd name="connsiteX16" fmla="*/ 152532 w 722048"/>
                  <a:gd name="connsiteY16" fmla="*/ 1008184 h 1359876"/>
                  <a:gd name="connsiteX17" fmla="*/ 152532 w 722048"/>
                  <a:gd name="connsiteY17" fmla="*/ 1055077 h 1359876"/>
                  <a:gd name="connsiteX18" fmla="*/ 304932 w 722048"/>
                  <a:gd name="connsiteY18" fmla="*/ 1055077 h 1359876"/>
                  <a:gd name="connsiteX19" fmla="*/ 647832 w 722048"/>
                  <a:gd name="connsiteY19" fmla="*/ 1055077 h 1359876"/>
                  <a:gd name="connsiteX20" fmla="*/ 685932 w 722048"/>
                  <a:gd name="connsiteY20" fmla="*/ 1066800 h 1359876"/>
                  <a:gd name="connsiteX21" fmla="*/ 685932 w 722048"/>
                  <a:gd name="connsiteY21" fmla="*/ 1348153 h 1359876"/>
                  <a:gd name="connsiteX22" fmla="*/ 647832 w 722048"/>
                  <a:gd name="connsiteY22" fmla="*/ 1359876 h 1359876"/>
                  <a:gd name="connsiteX23" fmla="*/ 132 w 722048"/>
                  <a:gd name="connsiteY23" fmla="*/ 1359876 h 1359876"/>
                  <a:gd name="connsiteX24" fmla="*/ 132 w 722048"/>
                  <a:gd name="connsiteY24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266832 w 722048"/>
                  <a:gd name="connsiteY7" fmla="*/ 656492 h 1359876"/>
                  <a:gd name="connsiteX8" fmla="*/ 152532 w 722048"/>
                  <a:gd name="connsiteY8" fmla="*/ 656492 h 1359876"/>
                  <a:gd name="connsiteX9" fmla="*/ 152532 w 722048"/>
                  <a:gd name="connsiteY9" fmla="*/ 703384 h 1359876"/>
                  <a:gd name="connsiteX10" fmla="*/ 266832 w 722048"/>
                  <a:gd name="connsiteY10" fmla="*/ 703384 h 1359876"/>
                  <a:gd name="connsiteX11" fmla="*/ 647832 w 722048"/>
                  <a:gd name="connsiteY11" fmla="*/ 703384 h 1359876"/>
                  <a:gd name="connsiteX12" fmla="*/ 685932 w 722048"/>
                  <a:gd name="connsiteY12" fmla="*/ 715107 h 1359876"/>
                  <a:gd name="connsiteX13" fmla="*/ 685932 w 722048"/>
                  <a:gd name="connsiteY13" fmla="*/ 996461 h 1359876"/>
                  <a:gd name="connsiteX14" fmla="*/ 647832 w 722048"/>
                  <a:gd name="connsiteY14" fmla="*/ 1008184 h 1359876"/>
                  <a:gd name="connsiteX15" fmla="*/ 304932 w 722048"/>
                  <a:gd name="connsiteY15" fmla="*/ 1008184 h 1359876"/>
                  <a:gd name="connsiteX16" fmla="*/ 152532 w 722048"/>
                  <a:gd name="connsiteY16" fmla="*/ 1008184 h 1359876"/>
                  <a:gd name="connsiteX17" fmla="*/ 152532 w 722048"/>
                  <a:gd name="connsiteY17" fmla="*/ 1055077 h 1359876"/>
                  <a:gd name="connsiteX18" fmla="*/ 304932 w 722048"/>
                  <a:gd name="connsiteY18" fmla="*/ 1055077 h 1359876"/>
                  <a:gd name="connsiteX19" fmla="*/ 647832 w 722048"/>
                  <a:gd name="connsiteY19" fmla="*/ 1055077 h 1359876"/>
                  <a:gd name="connsiteX20" fmla="*/ 685932 w 722048"/>
                  <a:gd name="connsiteY20" fmla="*/ 1066800 h 1359876"/>
                  <a:gd name="connsiteX21" fmla="*/ 685932 w 722048"/>
                  <a:gd name="connsiteY21" fmla="*/ 1348153 h 1359876"/>
                  <a:gd name="connsiteX22" fmla="*/ 647832 w 722048"/>
                  <a:gd name="connsiteY22" fmla="*/ 1359876 h 1359876"/>
                  <a:gd name="connsiteX23" fmla="*/ 132 w 722048"/>
                  <a:gd name="connsiteY23" fmla="*/ 1359876 h 1359876"/>
                  <a:gd name="connsiteX24" fmla="*/ 132 w 722048"/>
                  <a:gd name="connsiteY24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266832 w 722048"/>
                  <a:gd name="connsiteY7" fmla="*/ 656492 h 1359876"/>
                  <a:gd name="connsiteX8" fmla="*/ 152532 w 722048"/>
                  <a:gd name="connsiteY8" fmla="*/ 656492 h 1359876"/>
                  <a:gd name="connsiteX9" fmla="*/ 152532 w 722048"/>
                  <a:gd name="connsiteY9" fmla="*/ 703384 h 1359876"/>
                  <a:gd name="connsiteX10" fmla="*/ 266832 w 722048"/>
                  <a:gd name="connsiteY10" fmla="*/ 703384 h 1359876"/>
                  <a:gd name="connsiteX11" fmla="*/ 647832 w 722048"/>
                  <a:gd name="connsiteY11" fmla="*/ 703384 h 1359876"/>
                  <a:gd name="connsiteX12" fmla="*/ 685932 w 722048"/>
                  <a:gd name="connsiteY12" fmla="*/ 715107 h 1359876"/>
                  <a:gd name="connsiteX13" fmla="*/ 685932 w 722048"/>
                  <a:gd name="connsiteY13" fmla="*/ 996461 h 1359876"/>
                  <a:gd name="connsiteX14" fmla="*/ 647832 w 722048"/>
                  <a:gd name="connsiteY14" fmla="*/ 1008184 h 1359876"/>
                  <a:gd name="connsiteX15" fmla="*/ 304932 w 722048"/>
                  <a:gd name="connsiteY15" fmla="*/ 1008184 h 1359876"/>
                  <a:gd name="connsiteX16" fmla="*/ 152532 w 722048"/>
                  <a:gd name="connsiteY16" fmla="*/ 1008184 h 1359876"/>
                  <a:gd name="connsiteX17" fmla="*/ 152532 w 722048"/>
                  <a:gd name="connsiteY17" fmla="*/ 1055077 h 1359876"/>
                  <a:gd name="connsiteX18" fmla="*/ 304932 w 722048"/>
                  <a:gd name="connsiteY18" fmla="*/ 1055077 h 1359876"/>
                  <a:gd name="connsiteX19" fmla="*/ 647832 w 722048"/>
                  <a:gd name="connsiteY19" fmla="*/ 1055077 h 1359876"/>
                  <a:gd name="connsiteX20" fmla="*/ 685932 w 722048"/>
                  <a:gd name="connsiteY20" fmla="*/ 1066800 h 1359876"/>
                  <a:gd name="connsiteX21" fmla="*/ 685932 w 722048"/>
                  <a:gd name="connsiteY21" fmla="*/ 1348153 h 1359876"/>
                  <a:gd name="connsiteX22" fmla="*/ 647832 w 722048"/>
                  <a:gd name="connsiteY22" fmla="*/ 1359876 h 1359876"/>
                  <a:gd name="connsiteX23" fmla="*/ 132 w 722048"/>
                  <a:gd name="connsiteY23" fmla="*/ 1359876 h 1359876"/>
                  <a:gd name="connsiteX24" fmla="*/ 132 w 722048"/>
                  <a:gd name="connsiteY24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266832 w 722048"/>
                  <a:gd name="connsiteY7" fmla="*/ 656492 h 1359876"/>
                  <a:gd name="connsiteX8" fmla="*/ 152532 w 722048"/>
                  <a:gd name="connsiteY8" fmla="*/ 656492 h 1359876"/>
                  <a:gd name="connsiteX9" fmla="*/ 152532 w 722048"/>
                  <a:gd name="connsiteY9" fmla="*/ 703384 h 1359876"/>
                  <a:gd name="connsiteX10" fmla="*/ 266832 w 722048"/>
                  <a:gd name="connsiteY10" fmla="*/ 703384 h 1359876"/>
                  <a:gd name="connsiteX11" fmla="*/ 647832 w 722048"/>
                  <a:gd name="connsiteY11" fmla="*/ 703384 h 1359876"/>
                  <a:gd name="connsiteX12" fmla="*/ 685932 w 722048"/>
                  <a:gd name="connsiteY12" fmla="*/ 715107 h 1359876"/>
                  <a:gd name="connsiteX13" fmla="*/ 685932 w 722048"/>
                  <a:gd name="connsiteY13" fmla="*/ 996461 h 1359876"/>
                  <a:gd name="connsiteX14" fmla="*/ 647832 w 722048"/>
                  <a:gd name="connsiteY14" fmla="*/ 1008184 h 1359876"/>
                  <a:gd name="connsiteX15" fmla="*/ 304932 w 722048"/>
                  <a:gd name="connsiteY15" fmla="*/ 1008184 h 1359876"/>
                  <a:gd name="connsiteX16" fmla="*/ 152532 w 722048"/>
                  <a:gd name="connsiteY16" fmla="*/ 1008184 h 1359876"/>
                  <a:gd name="connsiteX17" fmla="*/ 152532 w 722048"/>
                  <a:gd name="connsiteY17" fmla="*/ 1055077 h 1359876"/>
                  <a:gd name="connsiteX18" fmla="*/ 304932 w 722048"/>
                  <a:gd name="connsiteY18" fmla="*/ 1055077 h 1359876"/>
                  <a:gd name="connsiteX19" fmla="*/ 647832 w 722048"/>
                  <a:gd name="connsiteY19" fmla="*/ 1055077 h 1359876"/>
                  <a:gd name="connsiteX20" fmla="*/ 685932 w 722048"/>
                  <a:gd name="connsiteY20" fmla="*/ 1066800 h 1359876"/>
                  <a:gd name="connsiteX21" fmla="*/ 685932 w 722048"/>
                  <a:gd name="connsiteY21" fmla="*/ 1348153 h 1359876"/>
                  <a:gd name="connsiteX22" fmla="*/ 647832 w 722048"/>
                  <a:gd name="connsiteY22" fmla="*/ 1359876 h 1359876"/>
                  <a:gd name="connsiteX23" fmla="*/ 132 w 722048"/>
                  <a:gd name="connsiteY23" fmla="*/ 1359876 h 1359876"/>
                  <a:gd name="connsiteX24" fmla="*/ 132 w 722048"/>
                  <a:gd name="connsiteY24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266832 w 722048"/>
                  <a:gd name="connsiteY7" fmla="*/ 656492 h 1359876"/>
                  <a:gd name="connsiteX8" fmla="*/ 152532 w 722048"/>
                  <a:gd name="connsiteY8" fmla="*/ 656492 h 1359876"/>
                  <a:gd name="connsiteX9" fmla="*/ 152532 w 722048"/>
                  <a:gd name="connsiteY9" fmla="*/ 703384 h 1359876"/>
                  <a:gd name="connsiteX10" fmla="*/ 266832 w 722048"/>
                  <a:gd name="connsiteY10" fmla="*/ 703384 h 1359876"/>
                  <a:gd name="connsiteX11" fmla="*/ 647832 w 722048"/>
                  <a:gd name="connsiteY11" fmla="*/ 703384 h 1359876"/>
                  <a:gd name="connsiteX12" fmla="*/ 685932 w 722048"/>
                  <a:gd name="connsiteY12" fmla="*/ 715107 h 1359876"/>
                  <a:gd name="connsiteX13" fmla="*/ 685932 w 722048"/>
                  <a:gd name="connsiteY13" fmla="*/ 996461 h 1359876"/>
                  <a:gd name="connsiteX14" fmla="*/ 647832 w 722048"/>
                  <a:gd name="connsiteY14" fmla="*/ 1008184 h 1359876"/>
                  <a:gd name="connsiteX15" fmla="*/ 304932 w 722048"/>
                  <a:gd name="connsiteY15" fmla="*/ 1008184 h 1359876"/>
                  <a:gd name="connsiteX16" fmla="*/ 152532 w 722048"/>
                  <a:gd name="connsiteY16" fmla="*/ 1008184 h 1359876"/>
                  <a:gd name="connsiteX17" fmla="*/ 152532 w 722048"/>
                  <a:gd name="connsiteY17" fmla="*/ 1055077 h 1359876"/>
                  <a:gd name="connsiteX18" fmla="*/ 304932 w 722048"/>
                  <a:gd name="connsiteY18" fmla="*/ 1055077 h 1359876"/>
                  <a:gd name="connsiteX19" fmla="*/ 647832 w 722048"/>
                  <a:gd name="connsiteY19" fmla="*/ 1055077 h 1359876"/>
                  <a:gd name="connsiteX20" fmla="*/ 685932 w 722048"/>
                  <a:gd name="connsiteY20" fmla="*/ 1066800 h 1359876"/>
                  <a:gd name="connsiteX21" fmla="*/ 685932 w 722048"/>
                  <a:gd name="connsiteY21" fmla="*/ 1348153 h 1359876"/>
                  <a:gd name="connsiteX22" fmla="*/ 647832 w 722048"/>
                  <a:gd name="connsiteY22" fmla="*/ 1359876 h 1359876"/>
                  <a:gd name="connsiteX23" fmla="*/ 132 w 722048"/>
                  <a:gd name="connsiteY23" fmla="*/ 1359876 h 1359876"/>
                  <a:gd name="connsiteX24" fmla="*/ 132 w 722048"/>
                  <a:gd name="connsiteY24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266832 w 722048"/>
                  <a:gd name="connsiteY7" fmla="*/ 656492 h 1359876"/>
                  <a:gd name="connsiteX8" fmla="*/ 152532 w 722048"/>
                  <a:gd name="connsiteY8" fmla="*/ 656492 h 1359876"/>
                  <a:gd name="connsiteX9" fmla="*/ 152532 w 722048"/>
                  <a:gd name="connsiteY9" fmla="*/ 703384 h 1359876"/>
                  <a:gd name="connsiteX10" fmla="*/ 266832 w 722048"/>
                  <a:gd name="connsiteY10" fmla="*/ 703384 h 1359876"/>
                  <a:gd name="connsiteX11" fmla="*/ 647832 w 722048"/>
                  <a:gd name="connsiteY11" fmla="*/ 703384 h 1359876"/>
                  <a:gd name="connsiteX12" fmla="*/ 685932 w 722048"/>
                  <a:gd name="connsiteY12" fmla="*/ 715107 h 1359876"/>
                  <a:gd name="connsiteX13" fmla="*/ 685932 w 722048"/>
                  <a:gd name="connsiteY13" fmla="*/ 996461 h 1359876"/>
                  <a:gd name="connsiteX14" fmla="*/ 647832 w 722048"/>
                  <a:gd name="connsiteY14" fmla="*/ 1008184 h 1359876"/>
                  <a:gd name="connsiteX15" fmla="*/ 304932 w 722048"/>
                  <a:gd name="connsiteY15" fmla="*/ 1008184 h 1359876"/>
                  <a:gd name="connsiteX16" fmla="*/ 152532 w 722048"/>
                  <a:gd name="connsiteY16" fmla="*/ 1008184 h 1359876"/>
                  <a:gd name="connsiteX17" fmla="*/ 152532 w 722048"/>
                  <a:gd name="connsiteY17" fmla="*/ 1055077 h 1359876"/>
                  <a:gd name="connsiteX18" fmla="*/ 304932 w 722048"/>
                  <a:gd name="connsiteY18" fmla="*/ 1055077 h 1359876"/>
                  <a:gd name="connsiteX19" fmla="*/ 647832 w 722048"/>
                  <a:gd name="connsiteY19" fmla="*/ 1055077 h 1359876"/>
                  <a:gd name="connsiteX20" fmla="*/ 685932 w 722048"/>
                  <a:gd name="connsiteY20" fmla="*/ 1066800 h 1359876"/>
                  <a:gd name="connsiteX21" fmla="*/ 685932 w 722048"/>
                  <a:gd name="connsiteY21" fmla="*/ 1348153 h 1359876"/>
                  <a:gd name="connsiteX22" fmla="*/ 647832 w 722048"/>
                  <a:gd name="connsiteY22" fmla="*/ 1359876 h 1359876"/>
                  <a:gd name="connsiteX23" fmla="*/ 132 w 722048"/>
                  <a:gd name="connsiteY23" fmla="*/ 1359876 h 1359876"/>
                  <a:gd name="connsiteX24" fmla="*/ 132 w 722048"/>
                  <a:gd name="connsiteY24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266832 w 722048"/>
                  <a:gd name="connsiteY7" fmla="*/ 656492 h 1359876"/>
                  <a:gd name="connsiteX8" fmla="*/ 152532 w 722048"/>
                  <a:gd name="connsiteY8" fmla="*/ 656492 h 1359876"/>
                  <a:gd name="connsiteX9" fmla="*/ 152532 w 722048"/>
                  <a:gd name="connsiteY9" fmla="*/ 703384 h 1359876"/>
                  <a:gd name="connsiteX10" fmla="*/ 266832 w 722048"/>
                  <a:gd name="connsiteY10" fmla="*/ 703384 h 1359876"/>
                  <a:gd name="connsiteX11" fmla="*/ 647832 w 722048"/>
                  <a:gd name="connsiteY11" fmla="*/ 703384 h 1359876"/>
                  <a:gd name="connsiteX12" fmla="*/ 685932 w 722048"/>
                  <a:gd name="connsiteY12" fmla="*/ 715107 h 1359876"/>
                  <a:gd name="connsiteX13" fmla="*/ 685932 w 722048"/>
                  <a:gd name="connsiteY13" fmla="*/ 996461 h 1359876"/>
                  <a:gd name="connsiteX14" fmla="*/ 647832 w 722048"/>
                  <a:gd name="connsiteY14" fmla="*/ 1008184 h 1359876"/>
                  <a:gd name="connsiteX15" fmla="*/ 304932 w 722048"/>
                  <a:gd name="connsiteY15" fmla="*/ 1008184 h 1359876"/>
                  <a:gd name="connsiteX16" fmla="*/ 152532 w 722048"/>
                  <a:gd name="connsiteY16" fmla="*/ 1008184 h 1359876"/>
                  <a:gd name="connsiteX17" fmla="*/ 152532 w 722048"/>
                  <a:gd name="connsiteY17" fmla="*/ 1055077 h 1359876"/>
                  <a:gd name="connsiteX18" fmla="*/ 304932 w 722048"/>
                  <a:gd name="connsiteY18" fmla="*/ 1055077 h 1359876"/>
                  <a:gd name="connsiteX19" fmla="*/ 647832 w 722048"/>
                  <a:gd name="connsiteY19" fmla="*/ 1055077 h 1359876"/>
                  <a:gd name="connsiteX20" fmla="*/ 685932 w 722048"/>
                  <a:gd name="connsiteY20" fmla="*/ 1066800 h 1359876"/>
                  <a:gd name="connsiteX21" fmla="*/ 685932 w 722048"/>
                  <a:gd name="connsiteY21" fmla="*/ 1348153 h 1359876"/>
                  <a:gd name="connsiteX22" fmla="*/ 647832 w 722048"/>
                  <a:gd name="connsiteY22" fmla="*/ 1359876 h 1359876"/>
                  <a:gd name="connsiteX23" fmla="*/ 132 w 722048"/>
                  <a:gd name="connsiteY23" fmla="*/ 1359876 h 1359876"/>
                  <a:gd name="connsiteX24" fmla="*/ 132 w 722048"/>
                  <a:gd name="connsiteY24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647832 w 722048"/>
                  <a:gd name="connsiteY7" fmla="*/ 656492 h 1359876"/>
                  <a:gd name="connsiteX8" fmla="*/ 266832 w 722048"/>
                  <a:gd name="connsiteY8" fmla="*/ 656492 h 1359876"/>
                  <a:gd name="connsiteX9" fmla="*/ 152532 w 722048"/>
                  <a:gd name="connsiteY9" fmla="*/ 656492 h 1359876"/>
                  <a:gd name="connsiteX10" fmla="*/ 152532 w 722048"/>
                  <a:gd name="connsiteY10" fmla="*/ 703384 h 1359876"/>
                  <a:gd name="connsiteX11" fmla="*/ 266832 w 722048"/>
                  <a:gd name="connsiteY11" fmla="*/ 703384 h 1359876"/>
                  <a:gd name="connsiteX12" fmla="*/ 647832 w 722048"/>
                  <a:gd name="connsiteY12" fmla="*/ 703384 h 1359876"/>
                  <a:gd name="connsiteX13" fmla="*/ 685932 w 722048"/>
                  <a:gd name="connsiteY13" fmla="*/ 715107 h 1359876"/>
                  <a:gd name="connsiteX14" fmla="*/ 685932 w 722048"/>
                  <a:gd name="connsiteY14" fmla="*/ 996461 h 1359876"/>
                  <a:gd name="connsiteX15" fmla="*/ 647832 w 722048"/>
                  <a:gd name="connsiteY15" fmla="*/ 1008184 h 1359876"/>
                  <a:gd name="connsiteX16" fmla="*/ 304932 w 722048"/>
                  <a:gd name="connsiteY16" fmla="*/ 1008184 h 1359876"/>
                  <a:gd name="connsiteX17" fmla="*/ 152532 w 722048"/>
                  <a:gd name="connsiteY17" fmla="*/ 1008184 h 1359876"/>
                  <a:gd name="connsiteX18" fmla="*/ 152532 w 722048"/>
                  <a:gd name="connsiteY18" fmla="*/ 1055077 h 1359876"/>
                  <a:gd name="connsiteX19" fmla="*/ 304932 w 722048"/>
                  <a:gd name="connsiteY19" fmla="*/ 1055077 h 1359876"/>
                  <a:gd name="connsiteX20" fmla="*/ 647832 w 722048"/>
                  <a:gd name="connsiteY20" fmla="*/ 1055077 h 1359876"/>
                  <a:gd name="connsiteX21" fmla="*/ 685932 w 722048"/>
                  <a:gd name="connsiteY21" fmla="*/ 1066800 h 1359876"/>
                  <a:gd name="connsiteX22" fmla="*/ 685932 w 722048"/>
                  <a:gd name="connsiteY22" fmla="*/ 1348153 h 1359876"/>
                  <a:gd name="connsiteX23" fmla="*/ 647832 w 722048"/>
                  <a:gd name="connsiteY23" fmla="*/ 1359876 h 1359876"/>
                  <a:gd name="connsiteX24" fmla="*/ 132 w 722048"/>
                  <a:gd name="connsiteY24" fmla="*/ 1359876 h 1359876"/>
                  <a:gd name="connsiteX25" fmla="*/ 132 w 722048"/>
                  <a:gd name="connsiteY25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685932 w 722048"/>
                  <a:gd name="connsiteY7" fmla="*/ 644769 h 1359876"/>
                  <a:gd name="connsiteX8" fmla="*/ 647832 w 722048"/>
                  <a:gd name="connsiteY8" fmla="*/ 656492 h 1359876"/>
                  <a:gd name="connsiteX9" fmla="*/ 266832 w 722048"/>
                  <a:gd name="connsiteY9" fmla="*/ 656492 h 1359876"/>
                  <a:gd name="connsiteX10" fmla="*/ 152532 w 722048"/>
                  <a:gd name="connsiteY10" fmla="*/ 656492 h 1359876"/>
                  <a:gd name="connsiteX11" fmla="*/ 152532 w 722048"/>
                  <a:gd name="connsiteY11" fmla="*/ 703384 h 1359876"/>
                  <a:gd name="connsiteX12" fmla="*/ 266832 w 722048"/>
                  <a:gd name="connsiteY12" fmla="*/ 703384 h 1359876"/>
                  <a:gd name="connsiteX13" fmla="*/ 647832 w 722048"/>
                  <a:gd name="connsiteY13" fmla="*/ 703384 h 1359876"/>
                  <a:gd name="connsiteX14" fmla="*/ 685932 w 722048"/>
                  <a:gd name="connsiteY14" fmla="*/ 715107 h 1359876"/>
                  <a:gd name="connsiteX15" fmla="*/ 685932 w 722048"/>
                  <a:gd name="connsiteY15" fmla="*/ 996461 h 1359876"/>
                  <a:gd name="connsiteX16" fmla="*/ 647832 w 722048"/>
                  <a:gd name="connsiteY16" fmla="*/ 1008184 h 1359876"/>
                  <a:gd name="connsiteX17" fmla="*/ 304932 w 722048"/>
                  <a:gd name="connsiteY17" fmla="*/ 1008184 h 1359876"/>
                  <a:gd name="connsiteX18" fmla="*/ 152532 w 722048"/>
                  <a:gd name="connsiteY18" fmla="*/ 1008184 h 1359876"/>
                  <a:gd name="connsiteX19" fmla="*/ 152532 w 722048"/>
                  <a:gd name="connsiteY19" fmla="*/ 1055077 h 1359876"/>
                  <a:gd name="connsiteX20" fmla="*/ 304932 w 722048"/>
                  <a:gd name="connsiteY20" fmla="*/ 1055077 h 1359876"/>
                  <a:gd name="connsiteX21" fmla="*/ 647832 w 722048"/>
                  <a:gd name="connsiteY21" fmla="*/ 1055077 h 1359876"/>
                  <a:gd name="connsiteX22" fmla="*/ 685932 w 722048"/>
                  <a:gd name="connsiteY22" fmla="*/ 1066800 h 1359876"/>
                  <a:gd name="connsiteX23" fmla="*/ 685932 w 722048"/>
                  <a:gd name="connsiteY23" fmla="*/ 1348153 h 1359876"/>
                  <a:gd name="connsiteX24" fmla="*/ 647832 w 722048"/>
                  <a:gd name="connsiteY24" fmla="*/ 1359876 h 1359876"/>
                  <a:gd name="connsiteX25" fmla="*/ 132 w 722048"/>
                  <a:gd name="connsiteY25" fmla="*/ 1359876 h 1359876"/>
                  <a:gd name="connsiteX26" fmla="*/ 132 w 722048"/>
                  <a:gd name="connsiteY26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685932 w 722048"/>
                  <a:gd name="connsiteY7" fmla="*/ 644769 h 1359876"/>
                  <a:gd name="connsiteX8" fmla="*/ 647832 w 722048"/>
                  <a:gd name="connsiteY8" fmla="*/ 656492 h 1359876"/>
                  <a:gd name="connsiteX9" fmla="*/ 266832 w 722048"/>
                  <a:gd name="connsiteY9" fmla="*/ 656492 h 1359876"/>
                  <a:gd name="connsiteX10" fmla="*/ 152532 w 722048"/>
                  <a:gd name="connsiteY10" fmla="*/ 656492 h 1359876"/>
                  <a:gd name="connsiteX11" fmla="*/ 152532 w 722048"/>
                  <a:gd name="connsiteY11" fmla="*/ 703384 h 1359876"/>
                  <a:gd name="connsiteX12" fmla="*/ 266832 w 722048"/>
                  <a:gd name="connsiteY12" fmla="*/ 703384 h 1359876"/>
                  <a:gd name="connsiteX13" fmla="*/ 647832 w 722048"/>
                  <a:gd name="connsiteY13" fmla="*/ 703384 h 1359876"/>
                  <a:gd name="connsiteX14" fmla="*/ 685932 w 722048"/>
                  <a:gd name="connsiteY14" fmla="*/ 715107 h 1359876"/>
                  <a:gd name="connsiteX15" fmla="*/ 685932 w 722048"/>
                  <a:gd name="connsiteY15" fmla="*/ 996461 h 1359876"/>
                  <a:gd name="connsiteX16" fmla="*/ 647832 w 722048"/>
                  <a:gd name="connsiteY16" fmla="*/ 1008184 h 1359876"/>
                  <a:gd name="connsiteX17" fmla="*/ 304932 w 722048"/>
                  <a:gd name="connsiteY17" fmla="*/ 1008184 h 1359876"/>
                  <a:gd name="connsiteX18" fmla="*/ 152532 w 722048"/>
                  <a:gd name="connsiteY18" fmla="*/ 1008184 h 1359876"/>
                  <a:gd name="connsiteX19" fmla="*/ 152532 w 722048"/>
                  <a:gd name="connsiteY19" fmla="*/ 1055077 h 1359876"/>
                  <a:gd name="connsiteX20" fmla="*/ 304932 w 722048"/>
                  <a:gd name="connsiteY20" fmla="*/ 1055077 h 1359876"/>
                  <a:gd name="connsiteX21" fmla="*/ 647832 w 722048"/>
                  <a:gd name="connsiteY21" fmla="*/ 1055077 h 1359876"/>
                  <a:gd name="connsiteX22" fmla="*/ 685932 w 722048"/>
                  <a:gd name="connsiteY22" fmla="*/ 1066800 h 1359876"/>
                  <a:gd name="connsiteX23" fmla="*/ 685932 w 722048"/>
                  <a:gd name="connsiteY23" fmla="*/ 1348153 h 1359876"/>
                  <a:gd name="connsiteX24" fmla="*/ 647832 w 722048"/>
                  <a:gd name="connsiteY24" fmla="*/ 1359876 h 1359876"/>
                  <a:gd name="connsiteX25" fmla="*/ 132 w 722048"/>
                  <a:gd name="connsiteY25" fmla="*/ 1359876 h 1359876"/>
                  <a:gd name="connsiteX26" fmla="*/ 132 w 722048"/>
                  <a:gd name="connsiteY26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685932 w 722048"/>
                  <a:gd name="connsiteY7" fmla="*/ 644769 h 1359876"/>
                  <a:gd name="connsiteX8" fmla="*/ 647832 w 722048"/>
                  <a:gd name="connsiteY8" fmla="*/ 656492 h 1359876"/>
                  <a:gd name="connsiteX9" fmla="*/ 266832 w 722048"/>
                  <a:gd name="connsiteY9" fmla="*/ 656492 h 1359876"/>
                  <a:gd name="connsiteX10" fmla="*/ 152532 w 722048"/>
                  <a:gd name="connsiteY10" fmla="*/ 656492 h 1359876"/>
                  <a:gd name="connsiteX11" fmla="*/ 152532 w 722048"/>
                  <a:gd name="connsiteY11" fmla="*/ 703384 h 1359876"/>
                  <a:gd name="connsiteX12" fmla="*/ 266832 w 722048"/>
                  <a:gd name="connsiteY12" fmla="*/ 703384 h 1359876"/>
                  <a:gd name="connsiteX13" fmla="*/ 647832 w 722048"/>
                  <a:gd name="connsiteY13" fmla="*/ 703384 h 1359876"/>
                  <a:gd name="connsiteX14" fmla="*/ 685932 w 722048"/>
                  <a:gd name="connsiteY14" fmla="*/ 715107 h 1359876"/>
                  <a:gd name="connsiteX15" fmla="*/ 685932 w 722048"/>
                  <a:gd name="connsiteY15" fmla="*/ 996461 h 1359876"/>
                  <a:gd name="connsiteX16" fmla="*/ 647832 w 722048"/>
                  <a:gd name="connsiteY16" fmla="*/ 1008184 h 1359876"/>
                  <a:gd name="connsiteX17" fmla="*/ 304932 w 722048"/>
                  <a:gd name="connsiteY17" fmla="*/ 1008184 h 1359876"/>
                  <a:gd name="connsiteX18" fmla="*/ 152532 w 722048"/>
                  <a:gd name="connsiteY18" fmla="*/ 1008184 h 1359876"/>
                  <a:gd name="connsiteX19" fmla="*/ 152532 w 722048"/>
                  <a:gd name="connsiteY19" fmla="*/ 1055077 h 1359876"/>
                  <a:gd name="connsiteX20" fmla="*/ 304932 w 722048"/>
                  <a:gd name="connsiteY20" fmla="*/ 1055077 h 1359876"/>
                  <a:gd name="connsiteX21" fmla="*/ 647832 w 722048"/>
                  <a:gd name="connsiteY21" fmla="*/ 1055077 h 1359876"/>
                  <a:gd name="connsiteX22" fmla="*/ 685932 w 722048"/>
                  <a:gd name="connsiteY22" fmla="*/ 1066800 h 1359876"/>
                  <a:gd name="connsiteX23" fmla="*/ 685932 w 722048"/>
                  <a:gd name="connsiteY23" fmla="*/ 1348153 h 1359876"/>
                  <a:gd name="connsiteX24" fmla="*/ 647832 w 722048"/>
                  <a:gd name="connsiteY24" fmla="*/ 1359876 h 1359876"/>
                  <a:gd name="connsiteX25" fmla="*/ 132 w 722048"/>
                  <a:gd name="connsiteY25" fmla="*/ 1359876 h 1359876"/>
                  <a:gd name="connsiteX26" fmla="*/ 132 w 722048"/>
                  <a:gd name="connsiteY26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685932 w 722048"/>
                  <a:gd name="connsiteY7" fmla="*/ 644769 h 1359876"/>
                  <a:gd name="connsiteX8" fmla="*/ 647832 w 722048"/>
                  <a:gd name="connsiteY8" fmla="*/ 656492 h 1359876"/>
                  <a:gd name="connsiteX9" fmla="*/ 266832 w 722048"/>
                  <a:gd name="connsiteY9" fmla="*/ 656492 h 1359876"/>
                  <a:gd name="connsiteX10" fmla="*/ 152532 w 722048"/>
                  <a:gd name="connsiteY10" fmla="*/ 656492 h 1359876"/>
                  <a:gd name="connsiteX11" fmla="*/ 152532 w 722048"/>
                  <a:gd name="connsiteY11" fmla="*/ 703384 h 1359876"/>
                  <a:gd name="connsiteX12" fmla="*/ 266832 w 722048"/>
                  <a:gd name="connsiteY12" fmla="*/ 703384 h 1359876"/>
                  <a:gd name="connsiteX13" fmla="*/ 647832 w 722048"/>
                  <a:gd name="connsiteY13" fmla="*/ 703384 h 1359876"/>
                  <a:gd name="connsiteX14" fmla="*/ 685932 w 722048"/>
                  <a:gd name="connsiteY14" fmla="*/ 715107 h 1359876"/>
                  <a:gd name="connsiteX15" fmla="*/ 685932 w 722048"/>
                  <a:gd name="connsiteY15" fmla="*/ 996461 h 1359876"/>
                  <a:gd name="connsiteX16" fmla="*/ 647832 w 722048"/>
                  <a:gd name="connsiteY16" fmla="*/ 1008184 h 1359876"/>
                  <a:gd name="connsiteX17" fmla="*/ 304932 w 722048"/>
                  <a:gd name="connsiteY17" fmla="*/ 1008184 h 1359876"/>
                  <a:gd name="connsiteX18" fmla="*/ 152532 w 722048"/>
                  <a:gd name="connsiteY18" fmla="*/ 1008184 h 1359876"/>
                  <a:gd name="connsiteX19" fmla="*/ 152532 w 722048"/>
                  <a:gd name="connsiteY19" fmla="*/ 1055077 h 1359876"/>
                  <a:gd name="connsiteX20" fmla="*/ 304932 w 722048"/>
                  <a:gd name="connsiteY20" fmla="*/ 1055077 h 1359876"/>
                  <a:gd name="connsiteX21" fmla="*/ 647832 w 722048"/>
                  <a:gd name="connsiteY21" fmla="*/ 1055077 h 1359876"/>
                  <a:gd name="connsiteX22" fmla="*/ 685932 w 722048"/>
                  <a:gd name="connsiteY22" fmla="*/ 1066800 h 1359876"/>
                  <a:gd name="connsiteX23" fmla="*/ 685932 w 722048"/>
                  <a:gd name="connsiteY23" fmla="*/ 1348153 h 1359876"/>
                  <a:gd name="connsiteX24" fmla="*/ 647832 w 722048"/>
                  <a:gd name="connsiteY24" fmla="*/ 1359876 h 1359876"/>
                  <a:gd name="connsiteX25" fmla="*/ 132 w 722048"/>
                  <a:gd name="connsiteY25" fmla="*/ 1359876 h 1359876"/>
                  <a:gd name="connsiteX26" fmla="*/ 132 w 722048"/>
                  <a:gd name="connsiteY26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685932 w 722048"/>
                  <a:gd name="connsiteY7" fmla="*/ 644769 h 1359876"/>
                  <a:gd name="connsiteX8" fmla="*/ 647832 w 722048"/>
                  <a:gd name="connsiteY8" fmla="*/ 656492 h 1359876"/>
                  <a:gd name="connsiteX9" fmla="*/ 266832 w 722048"/>
                  <a:gd name="connsiteY9" fmla="*/ 656492 h 1359876"/>
                  <a:gd name="connsiteX10" fmla="*/ 152532 w 722048"/>
                  <a:gd name="connsiteY10" fmla="*/ 656492 h 1359876"/>
                  <a:gd name="connsiteX11" fmla="*/ 152532 w 722048"/>
                  <a:gd name="connsiteY11" fmla="*/ 703384 h 1359876"/>
                  <a:gd name="connsiteX12" fmla="*/ 266832 w 722048"/>
                  <a:gd name="connsiteY12" fmla="*/ 703384 h 1359876"/>
                  <a:gd name="connsiteX13" fmla="*/ 647832 w 722048"/>
                  <a:gd name="connsiteY13" fmla="*/ 703384 h 1359876"/>
                  <a:gd name="connsiteX14" fmla="*/ 685932 w 722048"/>
                  <a:gd name="connsiteY14" fmla="*/ 715107 h 1359876"/>
                  <a:gd name="connsiteX15" fmla="*/ 685932 w 722048"/>
                  <a:gd name="connsiteY15" fmla="*/ 996461 h 1359876"/>
                  <a:gd name="connsiteX16" fmla="*/ 647832 w 722048"/>
                  <a:gd name="connsiteY16" fmla="*/ 1008184 h 1359876"/>
                  <a:gd name="connsiteX17" fmla="*/ 304932 w 722048"/>
                  <a:gd name="connsiteY17" fmla="*/ 1008184 h 1359876"/>
                  <a:gd name="connsiteX18" fmla="*/ 152532 w 722048"/>
                  <a:gd name="connsiteY18" fmla="*/ 1008184 h 1359876"/>
                  <a:gd name="connsiteX19" fmla="*/ 152532 w 722048"/>
                  <a:gd name="connsiteY19" fmla="*/ 1055077 h 1359876"/>
                  <a:gd name="connsiteX20" fmla="*/ 304932 w 722048"/>
                  <a:gd name="connsiteY20" fmla="*/ 1055077 h 1359876"/>
                  <a:gd name="connsiteX21" fmla="*/ 647832 w 722048"/>
                  <a:gd name="connsiteY21" fmla="*/ 1055077 h 1359876"/>
                  <a:gd name="connsiteX22" fmla="*/ 685932 w 722048"/>
                  <a:gd name="connsiteY22" fmla="*/ 1066800 h 1359876"/>
                  <a:gd name="connsiteX23" fmla="*/ 685932 w 722048"/>
                  <a:gd name="connsiteY23" fmla="*/ 1348153 h 1359876"/>
                  <a:gd name="connsiteX24" fmla="*/ 647832 w 722048"/>
                  <a:gd name="connsiteY24" fmla="*/ 1359876 h 1359876"/>
                  <a:gd name="connsiteX25" fmla="*/ 132 w 722048"/>
                  <a:gd name="connsiteY25" fmla="*/ 1359876 h 1359876"/>
                  <a:gd name="connsiteX26" fmla="*/ 132 w 722048"/>
                  <a:gd name="connsiteY26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685932 w 722048"/>
                  <a:gd name="connsiteY7" fmla="*/ 644769 h 1359876"/>
                  <a:gd name="connsiteX8" fmla="*/ 647832 w 722048"/>
                  <a:gd name="connsiteY8" fmla="*/ 656492 h 1359876"/>
                  <a:gd name="connsiteX9" fmla="*/ 266832 w 722048"/>
                  <a:gd name="connsiteY9" fmla="*/ 656492 h 1359876"/>
                  <a:gd name="connsiteX10" fmla="*/ 152532 w 722048"/>
                  <a:gd name="connsiteY10" fmla="*/ 656492 h 1359876"/>
                  <a:gd name="connsiteX11" fmla="*/ 152532 w 722048"/>
                  <a:gd name="connsiteY11" fmla="*/ 703384 h 1359876"/>
                  <a:gd name="connsiteX12" fmla="*/ 266832 w 722048"/>
                  <a:gd name="connsiteY12" fmla="*/ 703384 h 1359876"/>
                  <a:gd name="connsiteX13" fmla="*/ 647832 w 722048"/>
                  <a:gd name="connsiteY13" fmla="*/ 703384 h 1359876"/>
                  <a:gd name="connsiteX14" fmla="*/ 685932 w 722048"/>
                  <a:gd name="connsiteY14" fmla="*/ 715107 h 1359876"/>
                  <a:gd name="connsiteX15" fmla="*/ 685932 w 722048"/>
                  <a:gd name="connsiteY15" fmla="*/ 996461 h 1359876"/>
                  <a:gd name="connsiteX16" fmla="*/ 647832 w 722048"/>
                  <a:gd name="connsiteY16" fmla="*/ 1008184 h 1359876"/>
                  <a:gd name="connsiteX17" fmla="*/ 304932 w 722048"/>
                  <a:gd name="connsiteY17" fmla="*/ 1008184 h 1359876"/>
                  <a:gd name="connsiteX18" fmla="*/ 152532 w 722048"/>
                  <a:gd name="connsiteY18" fmla="*/ 1008184 h 1359876"/>
                  <a:gd name="connsiteX19" fmla="*/ 152532 w 722048"/>
                  <a:gd name="connsiteY19" fmla="*/ 1055077 h 1359876"/>
                  <a:gd name="connsiteX20" fmla="*/ 304932 w 722048"/>
                  <a:gd name="connsiteY20" fmla="*/ 1055077 h 1359876"/>
                  <a:gd name="connsiteX21" fmla="*/ 647832 w 722048"/>
                  <a:gd name="connsiteY21" fmla="*/ 1055077 h 1359876"/>
                  <a:gd name="connsiteX22" fmla="*/ 685932 w 722048"/>
                  <a:gd name="connsiteY22" fmla="*/ 1066800 h 1359876"/>
                  <a:gd name="connsiteX23" fmla="*/ 685932 w 722048"/>
                  <a:gd name="connsiteY23" fmla="*/ 1348153 h 1359876"/>
                  <a:gd name="connsiteX24" fmla="*/ 647832 w 722048"/>
                  <a:gd name="connsiteY24" fmla="*/ 1359876 h 1359876"/>
                  <a:gd name="connsiteX25" fmla="*/ 132 w 722048"/>
                  <a:gd name="connsiteY25" fmla="*/ 1359876 h 1359876"/>
                  <a:gd name="connsiteX26" fmla="*/ 132 w 722048"/>
                  <a:gd name="connsiteY26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685932 w 722048"/>
                  <a:gd name="connsiteY7" fmla="*/ 644769 h 1359876"/>
                  <a:gd name="connsiteX8" fmla="*/ 647832 w 722048"/>
                  <a:gd name="connsiteY8" fmla="*/ 656492 h 1359876"/>
                  <a:gd name="connsiteX9" fmla="*/ 266832 w 722048"/>
                  <a:gd name="connsiteY9" fmla="*/ 656492 h 1359876"/>
                  <a:gd name="connsiteX10" fmla="*/ 152532 w 722048"/>
                  <a:gd name="connsiteY10" fmla="*/ 656492 h 1359876"/>
                  <a:gd name="connsiteX11" fmla="*/ 152532 w 722048"/>
                  <a:gd name="connsiteY11" fmla="*/ 703384 h 1359876"/>
                  <a:gd name="connsiteX12" fmla="*/ 266832 w 722048"/>
                  <a:gd name="connsiteY12" fmla="*/ 703384 h 1359876"/>
                  <a:gd name="connsiteX13" fmla="*/ 647832 w 722048"/>
                  <a:gd name="connsiteY13" fmla="*/ 703384 h 1359876"/>
                  <a:gd name="connsiteX14" fmla="*/ 685932 w 722048"/>
                  <a:gd name="connsiteY14" fmla="*/ 715107 h 1359876"/>
                  <a:gd name="connsiteX15" fmla="*/ 685932 w 722048"/>
                  <a:gd name="connsiteY15" fmla="*/ 996461 h 1359876"/>
                  <a:gd name="connsiteX16" fmla="*/ 647832 w 722048"/>
                  <a:gd name="connsiteY16" fmla="*/ 1008184 h 1359876"/>
                  <a:gd name="connsiteX17" fmla="*/ 304932 w 722048"/>
                  <a:gd name="connsiteY17" fmla="*/ 1008184 h 1359876"/>
                  <a:gd name="connsiteX18" fmla="*/ 152532 w 722048"/>
                  <a:gd name="connsiteY18" fmla="*/ 1008184 h 1359876"/>
                  <a:gd name="connsiteX19" fmla="*/ 152532 w 722048"/>
                  <a:gd name="connsiteY19" fmla="*/ 1055077 h 1359876"/>
                  <a:gd name="connsiteX20" fmla="*/ 304932 w 722048"/>
                  <a:gd name="connsiteY20" fmla="*/ 1055077 h 1359876"/>
                  <a:gd name="connsiteX21" fmla="*/ 647832 w 722048"/>
                  <a:gd name="connsiteY21" fmla="*/ 1055077 h 1359876"/>
                  <a:gd name="connsiteX22" fmla="*/ 685932 w 722048"/>
                  <a:gd name="connsiteY22" fmla="*/ 1066800 h 1359876"/>
                  <a:gd name="connsiteX23" fmla="*/ 685932 w 722048"/>
                  <a:gd name="connsiteY23" fmla="*/ 1348153 h 1359876"/>
                  <a:gd name="connsiteX24" fmla="*/ 647832 w 722048"/>
                  <a:gd name="connsiteY24" fmla="*/ 1359876 h 1359876"/>
                  <a:gd name="connsiteX25" fmla="*/ 132 w 722048"/>
                  <a:gd name="connsiteY25" fmla="*/ 1359876 h 1359876"/>
                  <a:gd name="connsiteX26" fmla="*/ 132 w 722048"/>
                  <a:gd name="connsiteY26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685932 w 722048"/>
                  <a:gd name="connsiteY7" fmla="*/ 644769 h 1359876"/>
                  <a:gd name="connsiteX8" fmla="*/ 647832 w 722048"/>
                  <a:gd name="connsiteY8" fmla="*/ 656492 h 1359876"/>
                  <a:gd name="connsiteX9" fmla="*/ 266832 w 722048"/>
                  <a:gd name="connsiteY9" fmla="*/ 656492 h 1359876"/>
                  <a:gd name="connsiteX10" fmla="*/ 152532 w 722048"/>
                  <a:gd name="connsiteY10" fmla="*/ 656492 h 1359876"/>
                  <a:gd name="connsiteX11" fmla="*/ 152532 w 722048"/>
                  <a:gd name="connsiteY11" fmla="*/ 703384 h 1359876"/>
                  <a:gd name="connsiteX12" fmla="*/ 266832 w 722048"/>
                  <a:gd name="connsiteY12" fmla="*/ 703384 h 1359876"/>
                  <a:gd name="connsiteX13" fmla="*/ 647832 w 722048"/>
                  <a:gd name="connsiteY13" fmla="*/ 703384 h 1359876"/>
                  <a:gd name="connsiteX14" fmla="*/ 685932 w 722048"/>
                  <a:gd name="connsiteY14" fmla="*/ 715107 h 1359876"/>
                  <a:gd name="connsiteX15" fmla="*/ 685932 w 722048"/>
                  <a:gd name="connsiteY15" fmla="*/ 996461 h 1359876"/>
                  <a:gd name="connsiteX16" fmla="*/ 647832 w 722048"/>
                  <a:gd name="connsiteY16" fmla="*/ 1008184 h 1359876"/>
                  <a:gd name="connsiteX17" fmla="*/ 304932 w 722048"/>
                  <a:gd name="connsiteY17" fmla="*/ 1008184 h 1359876"/>
                  <a:gd name="connsiteX18" fmla="*/ 152532 w 722048"/>
                  <a:gd name="connsiteY18" fmla="*/ 1008184 h 1359876"/>
                  <a:gd name="connsiteX19" fmla="*/ 152532 w 722048"/>
                  <a:gd name="connsiteY19" fmla="*/ 1055077 h 1359876"/>
                  <a:gd name="connsiteX20" fmla="*/ 304932 w 722048"/>
                  <a:gd name="connsiteY20" fmla="*/ 1055077 h 1359876"/>
                  <a:gd name="connsiteX21" fmla="*/ 647832 w 722048"/>
                  <a:gd name="connsiteY21" fmla="*/ 1055077 h 1359876"/>
                  <a:gd name="connsiteX22" fmla="*/ 685932 w 722048"/>
                  <a:gd name="connsiteY22" fmla="*/ 1066800 h 1359876"/>
                  <a:gd name="connsiteX23" fmla="*/ 685932 w 722048"/>
                  <a:gd name="connsiteY23" fmla="*/ 1348153 h 1359876"/>
                  <a:gd name="connsiteX24" fmla="*/ 647832 w 722048"/>
                  <a:gd name="connsiteY24" fmla="*/ 1359876 h 1359876"/>
                  <a:gd name="connsiteX25" fmla="*/ 132 w 722048"/>
                  <a:gd name="connsiteY25" fmla="*/ 1359876 h 1359876"/>
                  <a:gd name="connsiteX26" fmla="*/ 132 w 722048"/>
                  <a:gd name="connsiteY26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685932 w 722048"/>
                  <a:gd name="connsiteY7" fmla="*/ 644769 h 1359876"/>
                  <a:gd name="connsiteX8" fmla="*/ 647832 w 722048"/>
                  <a:gd name="connsiteY8" fmla="*/ 656492 h 1359876"/>
                  <a:gd name="connsiteX9" fmla="*/ 266832 w 722048"/>
                  <a:gd name="connsiteY9" fmla="*/ 656492 h 1359876"/>
                  <a:gd name="connsiteX10" fmla="*/ 152532 w 722048"/>
                  <a:gd name="connsiteY10" fmla="*/ 656492 h 1359876"/>
                  <a:gd name="connsiteX11" fmla="*/ 152532 w 722048"/>
                  <a:gd name="connsiteY11" fmla="*/ 703384 h 1359876"/>
                  <a:gd name="connsiteX12" fmla="*/ 266832 w 722048"/>
                  <a:gd name="connsiteY12" fmla="*/ 703384 h 1359876"/>
                  <a:gd name="connsiteX13" fmla="*/ 647832 w 722048"/>
                  <a:gd name="connsiteY13" fmla="*/ 703384 h 1359876"/>
                  <a:gd name="connsiteX14" fmla="*/ 685932 w 722048"/>
                  <a:gd name="connsiteY14" fmla="*/ 715107 h 1359876"/>
                  <a:gd name="connsiteX15" fmla="*/ 685932 w 722048"/>
                  <a:gd name="connsiteY15" fmla="*/ 996461 h 1359876"/>
                  <a:gd name="connsiteX16" fmla="*/ 647832 w 722048"/>
                  <a:gd name="connsiteY16" fmla="*/ 1008184 h 1359876"/>
                  <a:gd name="connsiteX17" fmla="*/ 304932 w 722048"/>
                  <a:gd name="connsiteY17" fmla="*/ 1008184 h 1359876"/>
                  <a:gd name="connsiteX18" fmla="*/ 152532 w 722048"/>
                  <a:gd name="connsiteY18" fmla="*/ 1008184 h 1359876"/>
                  <a:gd name="connsiteX19" fmla="*/ 152532 w 722048"/>
                  <a:gd name="connsiteY19" fmla="*/ 1055077 h 1359876"/>
                  <a:gd name="connsiteX20" fmla="*/ 304932 w 722048"/>
                  <a:gd name="connsiteY20" fmla="*/ 1055077 h 1359876"/>
                  <a:gd name="connsiteX21" fmla="*/ 647832 w 722048"/>
                  <a:gd name="connsiteY21" fmla="*/ 1055077 h 1359876"/>
                  <a:gd name="connsiteX22" fmla="*/ 685932 w 722048"/>
                  <a:gd name="connsiteY22" fmla="*/ 1066800 h 1359876"/>
                  <a:gd name="connsiteX23" fmla="*/ 685932 w 722048"/>
                  <a:gd name="connsiteY23" fmla="*/ 1348153 h 1359876"/>
                  <a:gd name="connsiteX24" fmla="*/ 647832 w 722048"/>
                  <a:gd name="connsiteY24" fmla="*/ 1359876 h 1359876"/>
                  <a:gd name="connsiteX25" fmla="*/ 132 w 722048"/>
                  <a:gd name="connsiteY25" fmla="*/ 1359876 h 1359876"/>
                  <a:gd name="connsiteX26" fmla="*/ 132 w 722048"/>
                  <a:gd name="connsiteY26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685932 w 722048"/>
                  <a:gd name="connsiteY7" fmla="*/ 644769 h 1359876"/>
                  <a:gd name="connsiteX8" fmla="*/ 647832 w 722048"/>
                  <a:gd name="connsiteY8" fmla="*/ 656492 h 1359876"/>
                  <a:gd name="connsiteX9" fmla="*/ 266832 w 722048"/>
                  <a:gd name="connsiteY9" fmla="*/ 656492 h 1359876"/>
                  <a:gd name="connsiteX10" fmla="*/ 152532 w 722048"/>
                  <a:gd name="connsiteY10" fmla="*/ 656492 h 1359876"/>
                  <a:gd name="connsiteX11" fmla="*/ 152532 w 722048"/>
                  <a:gd name="connsiteY11" fmla="*/ 703384 h 1359876"/>
                  <a:gd name="connsiteX12" fmla="*/ 266832 w 722048"/>
                  <a:gd name="connsiteY12" fmla="*/ 703384 h 1359876"/>
                  <a:gd name="connsiteX13" fmla="*/ 647832 w 722048"/>
                  <a:gd name="connsiteY13" fmla="*/ 703384 h 1359876"/>
                  <a:gd name="connsiteX14" fmla="*/ 685932 w 722048"/>
                  <a:gd name="connsiteY14" fmla="*/ 715107 h 1359876"/>
                  <a:gd name="connsiteX15" fmla="*/ 685932 w 722048"/>
                  <a:gd name="connsiteY15" fmla="*/ 996461 h 1359876"/>
                  <a:gd name="connsiteX16" fmla="*/ 647832 w 722048"/>
                  <a:gd name="connsiteY16" fmla="*/ 1008184 h 1359876"/>
                  <a:gd name="connsiteX17" fmla="*/ 304932 w 722048"/>
                  <a:gd name="connsiteY17" fmla="*/ 1008184 h 1359876"/>
                  <a:gd name="connsiteX18" fmla="*/ 152532 w 722048"/>
                  <a:gd name="connsiteY18" fmla="*/ 1008184 h 1359876"/>
                  <a:gd name="connsiteX19" fmla="*/ 152532 w 722048"/>
                  <a:gd name="connsiteY19" fmla="*/ 1055077 h 1359876"/>
                  <a:gd name="connsiteX20" fmla="*/ 304932 w 722048"/>
                  <a:gd name="connsiteY20" fmla="*/ 1055077 h 1359876"/>
                  <a:gd name="connsiteX21" fmla="*/ 647832 w 722048"/>
                  <a:gd name="connsiteY21" fmla="*/ 1055077 h 1359876"/>
                  <a:gd name="connsiteX22" fmla="*/ 685932 w 722048"/>
                  <a:gd name="connsiteY22" fmla="*/ 1066800 h 1359876"/>
                  <a:gd name="connsiteX23" fmla="*/ 685932 w 722048"/>
                  <a:gd name="connsiteY23" fmla="*/ 1348153 h 1359876"/>
                  <a:gd name="connsiteX24" fmla="*/ 647832 w 722048"/>
                  <a:gd name="connsiteY24" fmla="*/ 1359876 h 1359876"/>
                  <a:gd name="connsiteX25" fmla="*/ 132 w 722048"/>
                  <a:gd name="connsiteY25" fmla="*/ 1359876 h 1359876"/>
                  <a:gd name="connsiteX26" fmla="*/ 132 w 722048"/>
                  <a:gd name="connsiteY26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685932 w 722048"/>
                  <a:gd name="connsiteY7" fmla="*/ 644769 h 1359876"/>
                  <a:gd name="connsiteX8" fmla="*/ 647832 w 722048"/>
                  <a:gd name="connsiteY8" fmla="*/ 656492 h 1359876"/>
                  <a:gd name="connsiteX9" fmla="*/ 266832 w 722048"/>
                  <a:gd name="connsiteY9" fmla="*/ 656492 h 1359876"/>
                  <a:gd name="connsiteX10" fmla="*/ 152532 w 722048"/>
                  <a:gd name="connsiteY10" fmla="*/ 656492 h 1359876"/>
                  <a:gd name="connsiteX11" fmla="*/ 152532 w 722048"/>
                  <a:gd name="connsiteY11" fmla="*/ 703384 h 1359876"/>
                  <a:gd name="connsiteX12" fmla="*/ 266832 w 722048"/>
                  <a:gd name="connsiteY12" fmla="*/ 703384 h 1359876"/>
                  <a:gd name="connsiteX13" fmla="*/ 647832 w 722048"/>
                  <a:gd name="connsiteY13" fmla="*/ 703384 h 1359876"/>
                  <a:gd name="connsiteX14" fmla="*/ 685932 w 722048"/>
                  <a:gd name="connsiteY14" fmla="*/ 715107 h 1359876"/>
                  <a:gd name="connsiteX15" fmla="*/ 685932 w 722048"/>
                  <a:gd name="connsiteY15" fmla="*/ 996461 h 1359876"/>
                  <a:gd name="connsiteX16" fmla="*/ 647832 w 722048"/>
                  <a:gd name="connsiteY16" fmla="*/ 1008184 h 1359876"/>
                  <a:gd name="connsiteX17" fmla="*/ 304932 w 722048"/>
                  <a:gd name="connsiteY17" fmla="*/ 1008184 h 1359876"/>
                  <a:gd name="connsiteX18" fmla="*/ 152532 w 722048"/>
                  <a:gd name="connsiteY18" fmla="*/ 1008184 h 1359876"/>
                  <a:gd name="connsiteX19" fmla="*/ 152532 w 722048"/>
                  <a:gd name="connsiteY19" fmla="*/ 1055077 h 1359876"/>
                  <a:gd name="connsiteX20" fmla="*/ 304932 w 722048"/>
                  <a:gd name="connsiteY20" fmla="*/ 1055077 h 1359876"/>
                  <a:gd name="connsiteX21" fmla="*/ 647832 w 722048"/>
                  <a:gd name="connsiteY21" fmla="*/ 1055077 h 1359876"/>
                  <a:gd name="connsiteX22" fmla="*/ 685932 w 722048"/>
                  <a:gd name="connsiteY22" fmla="*/ 1066800 h 1359876"/>
                  <a:gd name="connsiteX23" fmla="*/ 685932 w 722048"/>
                  <a:gd name="connsiteY23" fmla="*/ 1348153 h 1359876"/>
                  <a:gd name="connsiteX24" fmla="*/ 647832 w 722048"/>
                  <a:gd name="connsiteY24" fmla="*/ 1359876 h 1359876"/>
                  <a:gd name="connsiteX25" fmla="*/ 132 w 722048"/>
                  <a:gd name="connsiteY25" fmla="*/ 1359876 h 1359876"/>
                  <a:gd name="connsiteX26" fmla="*/ 132 w 722048"/>
                  <a:gd name="connsiteY26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685932 w 722048"/>
                  <a:gd name="connsiteY7" fmla="*/ 644769 h 1359876"/>
                  <a:gd name="connsiteX8" fmla="*/ 647832 w 722048"/>
                  <a:gd name="connsiteY8" fmla="*/ 656492 h 1359876"/>
                  <a:gd name="connsiteX9" fmla="*/ 304932 w 722048"/>
                  <a:gd name="connsiteY9" fmla="*/ 656492 h 1359876"/>
                  <a:gd name="connsiteX10" fmla="*/ 152532 w 722048"/>
                  <a:gd name="connsiteY10" fmla="*/ 656492 h 1359876"/>
                  <a:gd name="connsiteX11" fmla="*/ 152532 w 722048"/>
                  <a:gd name="connsiteY11" fmla="*/ 703384 h 1359876"/>
                  <a:gd name="connsiteX12" fmla="*/ 266832 w 722048"/>
                  <a:gd name="connsiteY12" fmla="*/ 703384 h 1359876"/>
                  <a:gd name="connsiteX13" fmla="*/ 647832 w 722048"/>
                  <a:gd name="connsiteY13" fmla="*/ 703384 h 1359876"/>
                  <a:gd name="connsiteX14" fmla="*/ 685932 w 722048"/>
                  <a:gd name="connsiteY14" fmla="*/ 715107 h 1359876"/>
                  <a:gd name="connsiteX15" fmla="*/ 685932 w 722048"/>
                  <a:gd name="connsiteY15" fmla="*/ 996461 h 1359876"/>
                  <a:gd name="connsiteX16" fmla="*/ 647832 w 722048"/>
                  <a:gd name="connsiteY16" fmla="*/ 1008184 h 1359876"/>
                  <a:gd name="connsiteX17" fmla="*/ 304932 w 722048"/>
                  <a:gd name="connsiteY17" fmla="*/ 1008184 h 1359876"/>
                  <a:gd name="connsiteX18" fmla="*/ 152532 w 722048"/>
                  <a:gd name="connsiteY18" fmla="*/ 1008184 h 1359876"/>
                  <a:gd name="connsiteX19" fmla="*/ 152532 w 722048"/>
                  <a:gd name="connsiteY19" fmla="*/ 1055077 h 1359876"/>
                  <a:gd name="connsiteX20" fmla="*/ 304932 w 722048"/>
                  <a:gd name="connsiteY20" fmla="*/ 1055077 h 1359876"/>
                  <a:gd name="connsiteX21" fmla="*/ 647832 w 722048"/>
                  <a:gd name="connsiteY21" fmla="*/ 1055077 h 1359876"/>
                  <a:gd name="connsiteX22" fmla="*/ 685932 w 722048"/>
                  <a:gd name="connsiteY22" fmla="*/ 1066800 h 1359876"/>
                  <a:gd name="connsiteX23" fmla="*/ 685932 w 722048"/>
                  <a:gd name="connsiteY23" fmla="*/ 1348153 h 1359876"/>
                  <a:gd name="connsiteX24" fmla="*/ 647832 w 722048"/>
                  <a:gd name="connsiteY24" fmla="*/ 1359876 h 1359876"/>
                  <a:gd name="connsiteX25" fmla="*/ 132 w 722048"/>
                  <a:gd name="connsiteY25" fmla="*/ 1359876 h 1359876"/>
                  <a:gd name="connsiteX26" fmla="*/ 132 w 722048"/>
                  <a:gd name="connsiteY26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685932 w 722048"/>
                  <a:gd name="connsiteY7" fmla="*/ 644769 h 1359876"/>
                  <a:gd name="connsiteX8" fmla="*/ 647832 w 722048"/>
                  <a:gd name="connsiteY8" fmla="*/ 656492 h 1359876"/>
                  <a:gd name="connsiteX9" fmla="*/ 304932 w 722048"/>
                  <a:gd name="connsiteY9" fmla="*/ 656492 h 1359876"/>
                  <a:gd name="connsiteX10" fmla="*/ 152532 w 722048"/>
                  <a:gd name="connsiteY10" fmla="*/ 656492 h 1359876"/>
                  <a:gd name="connsiteX11" fmla="*/ 152532 w 722048"/>
                  <a:gd name="connsiteY11" fmla="*/ 703384 h 1359876"/>
                  <a:gd name="connsiteX12" fmla="*/ 304932 w 722048"/>
                  <a:gd name="connsiteY12" fmla="*/ 703384 h 1359876"/>
                  <a:gd name="connsiteX13" fmla="*/ 647832 w 722048"/>
                  <a:gd name="connsiteY13" fmla="*/ 703384 h 1359876"/>
                  <a:gd name="connsiteX14" fmla="*/ 685932 w 722048"/>
                  <a:gd name="connsiteY14" fmla="*/ 715107 h 1359876"/>
                  <a:gd name="connsiteX15" fmla="*/ 685932 w 722048"/>
                  <a:gd name="connsiteY15" fmla="*/ 996461 h 1359876"/>
                  <a:gd name="connsiteX16" fmla="*/ 647832 w 722048"/>
                  <a:gd name="connsiteY16" fmla="*/ 1008184 h 1359876"/>
                  <a:gd name="connsiteX17" fmla="*/ 304932 w 722048"/>
                  <a:gd name="connsiteY17" fmla="*/ 1008184 h 1359876"/>
                  <a:gd name="connsiteX18" fmla="*/ 152532 w 722048"/>
                  <a:gd name="connsiteY18" fmla="*/ 1008184 h 1359876"/>
                  <a:gd name="connsiteX19" fmla="*/ 152532 w 722048"/>
                  <a:gd name="connsiteY19" fmla="*/ 1055077 h 1359876"/>
                  <a:gd name="connsiteX20" fmla="*/ 304932 w 722048"/>
                  <a:gd name="connsiteY20" fmla="*/ 1055077 h 1359876"/>
                  <a:gd name="connsiteX21" fmla="*/ 647832 w 722048"/>
                  <a:gd name="connsiteY21" fmla="*/ 1055077 h 1359876"/>
                  <a:gd name="connsiteX22" fmla="*/ 685932 w 722048"/>
                  <a:gd name="connsiteY22" fmla="*/ 1066800 h 1359876"/>
                  <a:gd name="connsiteX23" fmla="*/ 685932 w 722048"/>
                  <a:gd name="connsiteY23" fmla="*/ 1348153 h 1359876"/>
                  <a:gd name="connsiteX24" fmla="*/ 647832 w 722048"/>
                  <a:gd name="connsiteY24" fmla="*/ 1359876 h 1359876"/>
                  <a:gd name="connsiteX25" fmla="*/ 132 w 722048"/>
                  <a:gd name="connsiteY25" fmla="*/ 1359876 h 1359876"/>
                  <a:gd name="connsiteX26" fmla="*/ 132 w 722048"/>
                  <a:gd name="connsiteY26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685932 w 722048"/>
                  <a:gd name="connsiteY7" fmla="*/ 644769 h 1359876"/>
                  <a:gd name="connsiteX8" fmla="*/ 647832 w 722048"/>
                  <a:gd name="connsiteY8" fmla="*/ 656492 h 1359876"/>
                  <a:gd name="connsiteX9" fmla="*/ 304932 w 722048"/>
                  <a:gd name="connsiteY9" fmla="*/ 656492 h 1359876"/>
                  <a:gd name="connsiteX10" fmla="*/ 152532 w 722048"/>
                  <a:gd name="connsiteY10" fmla="*/ 656492 h 1359876"/>
                  <a:gd name="connsiteX11" fmla="*/ 152532 w 722048"/>
                  <a:gd name="connsiteY11" fmla="*/ 703384 h 1359876"/>
                  <a:gd name="connsiteX12" fmla="*/ 304932 w 722048"/>
                  <a:gd name="connsiteY12" fmla="*/ 703384 h 1359876"/>
                  <a:gd name="connsiteX13" fmla="*/ 647832 w 722048"/>
                  <a:gd name="connsiteY13" fmla="*/ 703384 h 1359876"/>
                  <a:gd name="connsiteX14" fmla="*/ 685932 w 722048"/>
                  <a:gd name="connsiteY14" fmla="*/ 715107 h 1359876"/>
                  <a:gd name="connsiteX15" fmla="*/ 685932 w 722048"/>
                  <a:gd name="connsiteY15" fmla="*/ 996461 h 1359876"/>
                  <a:gd name="connsiteX16" fmla="*/ 647832 w 722048"/>
                  <a:gd name="connsiteY16" fmla="*/ 1008184 h 1359876"/>
                  <a:gd name="connsiteX17" fmla="*/ 304932 w 722048"/>
                  <a:gd name="connsiteY17" fmla="*/ 1008184 h 1359876"/>
                  <a:gd name="connsiteX18" fmla="*/ 152532 w 722048"/>
                  <a:gd name="connsiteY18" fmla="*/ 1008184 h 1359876"/>
                  <a:gd name="connsiteX19" fmla="*/ 152532 w 722048"/>
                  <a:gd name="connsiteY19" fmla="*/ 1055077 h 1359876"/>
                  <a:gd name="connsiteX20" fmla="*/ 304932 w 722048"/>
                  <a:gd name="connsiteY20" fmla="*/ 1055077 h 1359876"/>
                  <a:gd name="connsiteX21" fmla="*/ 647832 w 722048"/>
                  <a:gd name="connsiteY21" fmla="*/ 1055077 h 1359876"/>
                  <a:gd name="connsiteX22" fmla="*/ 685932 w 722048"/>
                  <a:gd name="connsiteY22" fmla="*/ 1066800 h 1359876"/>
                  <a:gd name="connsiteX23" fmla="*/ 685932 w 722048"/>
                  <a:gd name="connsiteY23" fmla="*/ 1348153 h 1359876"/>
                  <a:gd name="connsiteX24" fmla="*/ 647832 w 722048"/>
                  <a:gd name="connsiteY24" fmla="*/ 1359876 h 1359876"/>
                  <a:gd name="connsiteX25" fmla="*/ 132 w 722048"/>
                  <a:gd name="connsiteY25" fmla="*/ 1359876 h 1359876"/>
                  <a:gd name="connsiteX26" fmla="*/ 132 w 722048"/>
                  <a:gd name="connsiteY26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685932 w 722048"/>
                  <a:gd name="connsiteY7" fmla="*/ 644769 h 1359876"/>
                  <a:gd name="connsiteX8" fmla="*/ 647832 w 722048"/>
                  <a:gd name="connsiteY8" fmla="*/ 656492 h 1359876"/>
                  <a:gd name="connsiteX9" fmla="*/ 304932 w 722048"/>
                  <a:gd name="connsiteY9" fmla="*/ 656492 h 1359876"/>
                  <a:gd name="connsiteX10" fmla="*/ 152532 w 722048"/>
                  <a:gd name="connsiteY10" fmla="*/ 656492 h 1359876"/>
                  <a:gd name="connsiteX11" fmla="*/ 152532 w 722048"/>
                  <a:gd name="connsiteY11" fmla="*/ 703384 h 1359876"/>
                  <a:gd name="connsiteX12" fmla="*/ 304932 w 722048"/>
                  <a:gd name="connsiteY12" fmla="*/ 703384 h 1359876"/>
                  <a:gd name="connsiteX13" fmla="*/ 647832 w 722048"/>
                  <a:gd name="connsiteY13" fmla="*/ 703384 h 1359876"/>
                  <a:gd name="connsiteX14" fmla="*/ 685932 w 722048"/>
                  <a:gd name="connsiteY14" fmla="*/ 715107 h 1359876"/>
                  <a:gd name="connsiteX15" fmla="*/ 685932 w 722048"/>
                  <a:gd name="connsiteY15" fmla="*/ 996461 h 1359876"/>
                  <a:gd name="connsiteX16" fmla="*/ 647832 w 722048"/>
                  <a:gd name="connsiteY16" fmla="*/ 1008184 h 1359876"/>
                  <a:gd name="connsiteX17" fmla="*/ 304932 w 722048"/>
                  <a:gd name="connsiteY17" fmla="*/ 1008184 h 1359876"/>
                  <a:gd name="connsiteX18" fmla="*/ 152532 w 722048"/>
                  <a:gd name="connsiteY18" fmla="*/ 1008184 h 1359876"/>
                  <a:gd name="connsiteX19" fmla="*/ 152532 w 722048"/>
                  <a:gd name="connsiteY19" fmla="*/ 1055077 h 1359876"/>
                  <a:gd name="connsiteX20" fmla="*/ 304932 w 722048"/>
                  <a:gd name="connsiteY20" fmla="*/ 1055077 h 1359876"/>
                  <a:gd name="connsiteX21" fmla="*/ 647832 w 722048"/>
                  <a:gd name="connsiteY21" fmla="*/ 1055077 h 1359876"/>
                  <a:gd name="connsiteX22" fmla="*/ 685932 w 722048"/>
                  <a:gd name="connsiteY22" fmla="*/ 1066800 h 1359876"/>
                  <a:gd name="connsiteX23" fmla="*/ 685932 w 722048"/>
                  <a:gd name="connsiteY23" fmla="*/ 1348153 h 1359876"/>
                  <a:gd name="connsiteX24" fmla="*/ 647832 w 722048"/>
                  <a:gd name="connsiteY24" fmla="*/ 1359876 h 1359876"/>
                  <a:gd name="connsiteX25" fmla="*/ 132 w 722048"/>
                  <a:gd name="connsiteY25" fmla="*/ 1359876 h 1359876"/>
                  <a:gd name="connsiteX26" fmla="*/ 132 w 722048"/>
                  <a:gd name="connsiteY26" fmla="*/ 0 h 1359876"/>
                  <a:gd name="connsiteX0" fmla="*/ 132 w 722048"/>
                  <a:gd name="connsiteY0" fmla="*/ 0 h 1359876"/>
                  <a:gd name="connsiteX1" fmla="*/ 648229 w 722048"/>
                  <a:gd name="connsiteY1" fmla="*/ 0 h 1359876"/>
                  <a:gd name="connsiteX2" fmla="*/ 686329 w 722048"/>
                  <a:gd name="connsiteY2" fmla="*/ 11723 h 1359876"/>
                  <a:gd name="connsiteX3" fmla="*/ 686329 w 722048"/>
                  <a:gd name="connsiteY3" fmla="*/ 262304 h 1359876"/>
                  <a:gd name="connsiteX4" fmla="*/ 707760 w 722048"/>
                  <a:gd name="connsiteY4" fmla="*/ 293077 h 1359876"/>
                  <a:gd name="connsiteX5" fmla="*/ 648229 w 722048"/>
                  <a:gd name="connsiteY5" fmla="*/ 311761 h 1359876"/>
                  <a:gd name="connsiteX6" fmla="*/ 547026 w 722048"/>
                  <a:gd name="connsiteY6" fmla="*/ 304800 h 1359876"/>
                  <a:gd name="connsiteX7" fmla="*/ 685932 w 722048"/>
                  <a:gd name="connsiteY7" fmla="*/ 644769 h 1359876"/>
                  <a:gd name="connsiteX8" fmla="*/ 647832 w 722048"/>
                  <a:gd name="connsiteY8" fmla="*/ 656492 h 1359876"/>
                  <a:gd name="connsiteX9" fmla="*/ 304932 w 722048"/>
                  <a:gd name="connsiteY9" fmla="*/ 656492 h 1359876"/>
                  <a:gd name="connsiteX10" fmla="*/ 152532 w 722048"/>
                  <a:gd name="connsiteY10" fmla="*/ 656492 h 1359876"/>
                  <a:gd name="connsiteX11" fmla="*/ 152532 w 722048"/>
                  <a:gd name="connsiteY11" fmla="*/ 703384 h 1359876"/>
                  <a:gd name="connsiteX12" fmla="*/ 304932 w 722048"/>
                  <a:gd name="connsiteY12" fmla="*/ 703384 h 1359876"/>
                  <a:gd name="connsiteX13" fmla="*/ 647832 w 722048"/>
                  <a:gd name="connsiteY13" fmla="*/ 703384 h 1359876"/>
                  <a:gd name="connsiteX14" fmla="*/ 685932 w 722048"/>
                  <a:gd name="connsiteY14" fmla="*/ 715107 h 1359876"/>
                  <a:gd name="connsiteX15" fmla="*/ 685932 w 722048"/>
                  <a:gd name="connsiteY15" fmla="*/ 996461 h 1359876"/>
                  <a:gd name="connsiteX16" fmla="*/ 647832 w 722048"/>
                  <a:gd name="connsiteY16" fmla="*/ 1008184 h 1359876"/>
                  <a:gd name="connsiteX17" fmla="*/ 304932 w 722048"/>
                  <a:gd name="connsiteY17" fmla="*/ 1008184 h 1359876"/>
                  <a:gd name="connsiteX18" fmla="*/ 152532 w 722048"/>
                  <a:gd name="connsiteY18" fmla="*/ 1008184 h 1359876"/>
                  <a:gd name="connsiteX19" fmla="*/ 152532 w 722048"/>
                  <a:gd name="connsiteY19" fmla="*/ 1055077 h 1359876"/>
                  <a:gd name="connsiteX20" fmla="*/ 304932 w 722048"/>
                  <a:gd name="connsiteY20" fmla="*/ 1055077 h 1359876"/>
                  <a:gd name="connsiteX21" fmla="*/ 647832 w 722048"/>
                  <a:gd name="connsiteY21" fmla="*/ 1055077 h 1359876"/>
                  <a:gd name="connsiteX22" fmla="*/ 685932 w 722048"/>
                  <a:gd name="connsiteY22" fmla="*/ 1066800 h 1359876"/>
                  <a:gd name="connsiteX23" fmla="*/ 685932 w 722048"/>
                  <a:gd name="connsiteY23" fmla="*/ 1348153 h 1359876"/>
                  <a:gd name="connsiteX24" fmla="*/ 647832 w 722048"/>
                  <a:gd name="connsiteY24" fmla="*/ 1359876 h 1359876"/>
                  <a:gd name="connsiteX25" fmla="*/ 132 w 722048"/>
                  <a:gd name="connsiteY25" fmla="*/ 1359876 h 1359876"/>
                  <a:gd name="connsiteX26" fmla="*/ 132 w 722048"/>
                  <a:gd name="connsiteY26" fmla="*/ 0 h 1359876"/>
                  <a:gd name="connsiteX0" fmla="*/ 132 w 722048"/>
                  <a:gd name="connsiteY0" fmla="*/ 0 h 1359998"/>
                  <a:gd name="connsiteX1" fmla="*/ 648229 w 722048"/>
                  <a:gd name="connsiteY1" fmla="*/ 0 h 1359998"/>
                  <a:gd name="connsiteX2" fmla="*/ 686329 w 722048"/>
                  <a:gd name="connsiteY2" fmla="*/ 11723 h 1359998"/>
                  <a:gd name="connsiteX3" fmla="*/ 686329 w 722048"/>
                  <a:gd name="connsiteY3" fmla="*/ 262304 h 1359998"/>
                  <a:gd name="connsiteX4" fmla="*/ 707760 w 722048"/>
                  <a:gd name="connsiteY4" fmla="*/ 293077 h 1359998"/>
                  <a:gd name="connsiteX5" fmla="*/ 648229 w 722048"/>
                  <a:gd name="connsiteY5" fmla="*/ 311761 h 1359998"/>
                  <a:gd name="connsiteX6" fmla="*/ 547026 w 722048"/>
                  <a:gd name="connsiteY6" fmla="*/ 304800 h 1359998"/>
                  <a:gd name="connsiteX7" fmla="*/ 685932 w 722048"/>
                  <a:gd name="connsiteY7" fmla="*/ 644769 h 1359998"/>
                  <a:gd name="connsiteX8" fmla="*/ 647832 w 722048"/>
                  <a:gd name="connsiteY8" fmla="*/ 656492 h 1359998"/>
                  <a:gd name="connsiteX9" fmla="*/ 304932 w 722048"/>
                  <a:gd name="connsiteY9" fmla="*/ 656492 h 1359998"/>
                  <a:gd name="connsiteX10" fmla="*/ 152532 w 722048"/>
                  <a:gd name="connsiteY10" fmla="*/ 656492 h 1359998"/>
                  <a:gd name="connsiteX11" fmla="*/ 152532 w 722048"/>
                  <a:gd name="connsiteY11" fmla="*/ 703384 h 1359998"/>
                  <a:gd name="connsiteX12" fmla="*/ 304932 w 722048"/>
                  <a:gd name="connsiteY12" fmla="*/ 703384 h 1359998"/>
                  <a:gd name="connsiteX13" fmla="*/ 647832 w 722048"/>
                  <a:gd name="connsiteY13" fmla="*/ 703384 h 1359998"/>
                  <a:gd name="connsiteX14" fmla="*/ 685932 w 722048"/>
                  <a:gd name="connsiteY14" fmla="*/ 715107 h 1359998"/>
                  <a:gd name="connsiteX15" fmla="*/ 685932 w 722048"/>
                  <a:gd name="connsiteY15" fmla="*/ 996461 h 1359998"/>
                  <a:gd name="connsiteX16" fmla="*/ 647832 w 722048"/>
                  <a:gd name="connsiteY16" fmla="*/ 1008184 h 1359998"/>
                  <a:gd name="connsiteX17" fmla="*/ 304932 w 722048"/>
                  <a:gd name="connsiteY17" fmla="*/ 1008184 h 1359998"/>
                  <a:gd name="connsiteX18" fmla="*/ 152532 w 722048"/>
                  <a:gd name="connsiteY18" fmla="*/ 1008184 h 1359998"/>
                  <a:gd name="connsiteX19" fmla="*/ 152532 w 722048"/>
                  <a:gd name="connsiteY19" fmla="*/ 1055077 h 1359998"/>
                  <a:gd name="connsiteX20" fmla="*/ 304932 w 722048"/>
                  <a:gd name="connsiteY20" fmla="*/ 1055077 h 1359998"/>
                  <a:gd name="connsiteX21" fmla="*/ 647832 w 722048"/>
                  <a:gd name="connsiteY21" fmla="*/ 1055077 h 1359998"/>
                  <a:gd name="connsiteX22" fmla="*/ 685932 w 722048"/>
                  <a:gd name="connsiteY22" fmla="*/ 1066800 h 1359998"/>
                  <a:gd name="connsiteX23" fmla="*/ 685932 w 722048"/>
                  <a:gd name="connsiteY23" fmla="*/ 1348153 h 1359998"/>
                  <a:gd name="connsiteX24" fmla="*/ 647832 w 722048"/>
                  <a:gd name="connsiteY24" fmla="*/ 1359876 h 1359998"/>
                  <a:gd name="connsiteX25" fmla="*/ 132 w 722048"/>
                  <a:gd name="connsiteY25" fmla="*/ 1359876 h 1359998"/>
                  <a:gd name="connsiteX26" fmla="*/ 132 w 722048"/>
                  <a:gd name="connsiteY26" fmla="*/ 0 h 1359998"/>
                  <a:gd name="connsiteX0" fmla="*/ 132 w 722048"/>
                  <a:gd name="connsiteY0" fmla="*/ 0 h 1359998"/>
                  <a:gd name="connsiteX1" fmla="*/ 648229 w 722048"/>
                  <a:gd name="connsiteY1" fmla="*/ 0 h 1359998"/>
                  <a:gd name="connsiteX2" fmla="*/ 686329 w 722048"/>
                  <a:gd name="connsiteY2" fmla="*/ 11723 h 1359998"/>
                  <a:gd name="connsiteX3" fmla="*/ 686329 w 722048"/>
                  <a:gd name="connsiteY3" fmla="*/ 262304 h 1359998"/>
                  <a:gd name="connsiteX4" fmla="*/ 707760 w 722048"/>
                  <a:gd name="connsiteY4" fmla="*/ 293077 h 1359998"/>
                  <a:gd name="connsiteX5" fmla="*/ 648229 w 722048"/>
                  <a:gd name="connsiteY5" fmla="*/ 311761 h 1359998"/>
                  <a:gd name="connsiteX6" fmla="*/ 547026 w 722048"/>
                  <a:gd name="connsiteY6" fmla="*/ 304800 h 1359998"/>
                  <a:gd name="connsiteX7" fmla="*/ 685932 w 722048"/>
                  <a:gd name="connsiteY7" fmla="*/ 644769 h 1359998"/>
                  <a:gd name="connsiteX8" fmla="*/ 647832 w 722048"/>
                  <a:gd name="connsiteY8" fmla="*/ 656492 h 1359998"/>
                  <a:gd name="connsiteX9" fmla="*/ 304932 w 722048"/>
                  <a:gd name="connsiteY9" fmla="*/ 656492 h 1359998"/>
                  <a:gd name="connsiteX10" fmla="*/ 152532 w 722048"/>
                  <a:gd name="connsiteY10" fmla="*/ 656492 h 1359998"/>
                  <a:gd name="connsiteX11" fmla="*/ 152532 w 722048"/>
                  <a:gd name="connsiteY11" fmla="*/ 703384 h 1359998"/>
                  <a:gd name="connsiteX12" fmla="*/ 304932 w 722048"/>
                  <a:gd name="connsiteY12" fmla="*/ 703384 h 1359998"/>
                  <a:gd name="connsiteX13" fmla="*/ 647832 w 722048"/>
                  <a:gd name="connsiteY13" fmla="*/ 703384 h 1359998"/>
                  <a:gd name="connsiteX14" fmla="*/ 685932 w 722048"/>
                  <a:gd name="connsiteY14" fmla="*/ 715107 h 1359998"/>
                  <a:gd name="connsiteX15" fmla="*/ 685932 w 722048"/>
                  <a:gd name="connsiteY15" fmla="*/ 996461 h 1359998"/>
                  <a:gd name="connsiteX16" fmla="*/ 647832 w 722048"/>
                  <a:gd name="connsiteY16" fmla="*/ 1008184 h 1359998"/>
                  <a:gd name="connsiteX17" fmla="*/ 304932 w 722048"/>
                  <a:gd name="connsiteY17" fmla="*/ 1008184 h 1359998"/>
                  <a:gd name="connsiteX18" fmla="*/ 152532 w 722048"/>
                  <a:gd name="connsiteY18" fmla="*/ 1008184 h 1359998"/>
                  <a:gd name="connsiteX19" fmla="*/ 152532 w 722048"/>
                  <a:gd name="connsiteY19" fmla="*/ 1055077 h 1359998"/>
                  <a:gd name="connsiteX20" fmla="*/ 304932 w 722048"/>
                  <a:gd name="connsiteY20" fmla="*/ 1055077 h 1359998"/>
                  <a:gd name="connsiteX21" fmla="*/ 647832 w 722048"/>
                  <a:gd name="connsiteY21" fmla="*/ 1055077 h 1359998"/>
                  <a:gd name="connsiteX22" fmla="*/ 685932 w 722048"/>
                  <a:gd name="connsiteY22" fmla="*/ 1066800 h 1359998"/>
                  <a:gd name="connsiteX23" fmla="*/ 685932 w 722048"/>
                  <a:gd name="connsiteY23" fmla="*/ 1348153 h 1359998"/>
                  <a:gd name="connsiteX24" fmla="*/ 647832 w 722048"/>
                  <a:gd name="connsiteY24" fmla="*/ 1359876 h 1359998"/>
                  <a:gd name="connsiteX25" fmla="*/ 132 w 722048"/>
                  <a:gd name="connsiteY25" fmla="*/ 1359876 h 1359998"/>
                  <a:gd name="connsiteX26" fmla="*/ 132 w 722048"/>
                  <a:gd name="connsiteY26" fmla="*/ 0 h 1359998"/>
                  <a:gd name="connsiteX0" fmla="*/ 132 w 722048"/>
                  <a:gd name="connsiteY0" fmla="*/ 0 h 1359998"/>
                  <a:gd name="connsiteX1" fmla="*/ 648229 w 722048"/>
                  <a:gd name="connsiteY1" fmla="*/ 0 h 1359998"/>
                  <a:gd name="connsiteX2" fmla="*/ 686329 w 722048"/>
                  <a:gd name="connsiteY2" fmla="*/ 11723 h 1359998"/>
                  <a:gd name="connsiteX3" fmla="*/ 686329 w 722048"/>
                  <a:gd name="connsiteY3" fmla="*/ 262304 h 1359998"/>
                  <a:gd name="connsiteX4" fmla="*/ 707760 w 722048"/>
                  <a:gd name="connsiteY4" fmla="*/ 293077 h 1359998"/>
                  <a:gd name="connsiteX5" fmla="*/ 648229 w 722048"/>
                  <a:gd name="connsiteY5" fmla="*/ 311761 h 1359998"/>
                  <a:gd name="connsiteX6" fmla="*/ 547026 w 722048"/>
                  <a:gd name="connsiteY6" fmla="*/ 304800 h 1359998"/>
                  <a:gd name="connsiteX7" fmla="*/ 685932 w 722048"/>
                  <a:gd name="connsiteY7" fmla="*/ 644769 h 1359998"/>
                  <a:gd name="connsiteX8" fmla="*/ 647832 w 722048"/>
                  <a:gd name="connsiteY8" fmla="*/ 656492 h 1359998"/>
                  <a:gd name="connsiteX9" fmla="*/ 304932 w 722048"/>
                  <a:gd name="connsiteY9" fmla="*/ 656492 h 1359998"/>
                  <a:gd name="connsiteX10" fmla="*/ 152532 w 722048"/>
                  <a:gd name="connsiteY10" fmla="*/ 656492 h 1359998"/>
                  <a:gd name="connsiteX11" fmla="*/ 152532 w 722048"/>
                  <a:gd name="connsiteY11" fmla="*/ 703384 h 1359998"/>
                  <a:gd name="connsiteX12" fmla="*/ 304932 w 722048"/>
                  <a:gd name="connsiteY12" fmla="*/ 703384 h 1359998"/>
                  <a:gd name="connsiteX13" fmla="*/ 647832 w 722048"/>
                  <a:gd name="connsiteY13" fmla="*/ 703384 h 1359998"/>
                  <a:gd name="connsiteX14" fmla="*/ 685932 w 722048"/>
                  <a:gd name="connsiteY14" fmla="*/ 715107 h 1359998"/>
                  <a:gd name="connsiteX15" fmla="*/ 685932 w 722048"/>
                  <a:gd name="connsiteY15" fmla="*/ 996461 h 1359998"/>
                  <a:gd name="connsiteX16" fmla="*/ 647832 w 722048"/>
                  <a:gd name="connsiteY16" fmla="*/ 1008184 h 1359998"/>
                  <a:gd name="connsiteX17" fmla="*/ 304932 w 722048"/>
                  <a:gd name="connsiteY17" fmla="*/ 1008184 h 1359998"/>
                  <a:gd name="connsiteX18" fmla="*/ 152532 w 722048"/>
                  <a:gd name="connsiteY18" fmla="*/ 1008184 h 1359998"/>
                  <a:gd name="connsiteX19" fmla="*/ 152532 w 722048"/>
                  <a:gd name="connsiteY19" fmla="*/ 1055077 h 1359998"/>
                  <a:gd name="connsiteX20" fmla="*/ 304932 w 722048"/>
                  <a:gd name="connsiteY20" fmla="*/ 1055077 h 1359998"/>
                  <a:gd name="connsiteX21" fmla="*/ 647832 w 722048"/>
                  <a:gd name="connsiteY21" fmla="*/ 1055077 h 1359998"/>
                  <a:gd name="connsiteX22" fmla="*/ 685932 w 722048"/>
                  <a:gd name="connsiteY22" fmla="*/ 1066800 h 1359998"/>
                  <a:gd name="connsiteX23" fmla="*/ 685932 w 722048"/>
                  <a:gd name="connsiteY23" fmla="*/ 1348153 h 1359998"/>
                  <a:gd name="connsiteX24" fmla="*/ 647832 w 722048"/>
                  <a:gd name="connsiteY24" fmla="*/ 1359876 h 1359998"/>
                  <a:gd name="connsiteX25" fmla="*/ 132 w 722048"/>
                  <a:gd name="connsiteY25" fmla="*/ 1359876 h 1359998"/>
                  <a:gd name="connsiteX26" fmla="*/ 132 w 722048"/>
                  <a:gd name="connsiteY26" fmla="*/ 0 h 1359998"/>
                  <a:gd name="connsiteX0" fmla="*/ 132 w 722048"/>
                  <a:gd name="connsiteY0" fmla="*/ 0 h 1359998"/>
                  <a:gd name="connsiteX1" fmla="*/ 648229 w 722048"/>
                  <a:gd name="connsiteY1" fmla="*/ 0 h 1359998"/>
                  <a:gd name="connsiteX2" fmla="*/ 686329 w 722048"/>
                  <a:gd name="connsiteY2" fmla="*/ 11723 h 1359998"/>
                  <a:gd name="connsiteX3" fmla="*/ 686329 w 722048"/>
                  <a:gd name="connsiteY3" fmla="*/ 262304 h 1359998"/>
                  <a:gd name="connsiteX4" fmla="*/ 707760 w 722048"/>
                  <a:gd name="connsiteY4" fmla="*/ 293077 h 1359998"/>
                  <a:gd name="connsiteX5" fmla="*/ 648229 w 722048"/>
                  <a:gd name="connsiteY5" fmla="*/ 311761 h 1359998"/>
                  <a:gd name="connsiteX6" fmla="*/ 547026 w 722048"/>
                  <a:gd name="connsiteY6" fmla="*/ 304800 h 1359998"/>
                  <a:gd name="connsiteX7" fmla="*/ 685932 w 722048"/>
                  <a:gd name="connsiteY7" fmla="*/ 644769 h 1359998"/>
                  <a:gd name="connsiteX8" fmla="*/ 647832 w 722048"/>
                  <a:gd name="connsiteY8" fmla="*/ 656492 h 1359998"/>
                  <a:gd name="connsiteX9" fmla="*/ 304932 w 722048"/>
                  <a:gd name="connsiteY9" fmla="*/ 656492 h 1359998"/>
                  <a:gd name="connsiteX10" fmla="*/ 152532 w 722048"/>
                  <a:gd name="connsiteY10" fmla="*/ 656492 h 1359998"/>
                  <a:gd name="connsiteX11" fmla="*/ 152532 w 722048"/>
                  <a:gd name="connsiteY11" fmla="*/ 703384 h 1359998"/>
                  <a:gd name="connsiteX12" fmla="*/ 304932 w 722048"/>
                  <a:gd name="connsiteY12" fmla="*/ 703384 h 1359998"/>
                  <a:gd name="connsiteX13" fmla="*/ 647832 w 722048"/>
                  <a:gd name="connsiteY13" fmla="*/ 703384 h 1359998"/>
                  <a:gd name="connsiteX14" fmla="*/ 685932 w 722048"/>
                  <a:gd name="connsiteY14" fmla="*/ 715107 h 1359998"/>
                  <a:gd name="connsiteX15" fmla="*/ 685932 w 722048"/>
                  <a:gd name="connsiteY15" fmla="*/ 996461 h 1359998"/>
                  <a:gd name="connsiteX16" fmla="*/ 647832 w 722048"/>
                  <a:gd name="connsiteY16" fmla="*/ 1008184 h 1359998"/>
                  <a:gd name="connsiteX17" fmla="*/ 304932 w 722048"/>
                  <a:gd name="connsiteY17" fmla="*/ 1008184 h 1359998"/>
                  <a:gd name="connsiteX18" fmla="*/ 152532 w 722048"/>
                  <a:gd name="connsiteY18" fmla="*/ 1008184 h 1359998"/>
                  <a:gd name="connsiteX19" fmla="*/ 152532 w 722048"/>
                  <a:gd name="connsiteY19" fmla="*/ 1055077 h 1359998"/>
                  <a:gd name="connsiteX20" fmla="*/ 304932 w 722048"/>
                  <a:gd name="connsiteY20" fmla="*/ 1055077 h 1359998"/>
                  <a:gd name="connsiteX21" fmla="*/ 647832 w 722048"/>
                  <a:gd name="connsiteY21" fmla="*/ 1055077 h 1359998"/>
                  <a:gd name="connsiteX22" fmla="*/ 685932 w 722048"/>
                  <a:gd name="connsiteY22" fmla="*/ 1066800 h 1359998"/>
                  <a:gd name="connsiteX23" fmla="*/ 685932 w 722048"/>
                  <a:gd name="connsiteY23" fmla="*/ 1348153 h 1359998"/>
                  <a:gd name="connsiteX24" fmla="*/ 647832 w 722048"/>
                  <a:gd name="connsiteY24" fmla="*/ 1359876 h 1359998"/>
                  <a:gd name="connsiteX25" fmla="*/ 132 w 722048"/>
                  <a:gd name="connsiteY25" fmla="*/ 1359876 h 1359998"/>
                  <a:gd name="connsiteX26" fmla="*/ 132 w 722048"/>
                  <a:gd name="connsiteY26" fmla="*/ 0 h 1359998"/>
                  <a:gd name="connsiteX0" fmla="*/ 132 w 722048"/>
                  <a:gd name="connsiteY0" fmla="*/ 0 h 1359998"/>
                  <a:gd name="connsiteX1" fmla="*/ 648229 w 722048"/>
                  <a:gd name="connsiteY1" fmla="*/ 0 h 1359998"/>
                  <a:gd name="connsiteX2" fmla="*/ 686329 w 722048"/>
                  <a:gd name="connsiteY2" fmla="*/ 11723 h 1359998"/>
                  <a:gd name="connsiteX3" fmla="*/ 686329 w 722048"/>
                  <a:gd name="connsiteY3" fmla="*/ 262304 h 1359998"/>
                  <a:gd name="connsiteX4" fmla="*/ 707760 w 722048"/>
                  <a:gd name="connsiteY4" fmla="*/ 293077 h 1359998"/>
                  <a:gd name="connsiteX5" fmla="*/ 648229 w 722048"/>
                  <a:gd name="connsiteY5" fmla="*/ 311761 h 1359998"/>
                  <a:gd name="connsiteX6" fmla="*/ 547026 w 722048"/>
                  <a:gd name="connsiteY6" fmla="*/ 304800 h 1359998"/>
                  <a:gd name="connsiteX7" fmla="*/ 685932 w 722048"/>
                  <a:gd name="connsiteY7" fmla="*/ 644769 h 1359998"/>
                  <a:gd name="connsiteX8" fmla="*/ 647832 w 722048"/>
                  <a:gd name="connsiteY8" fmla="*/ 656492 h 1359998"/>
                  <a:gd name="connsiteX9" fmla="*/ 304932 w 722048"/>
                  <a:gd name="connsiteY9" fmla="*/ 656492 h 1359998"/>
                  <a:gd name="connsiteX10" fmla="*/ 152532 w 722048"/>
                  <a:gd name="connsiteY10" fmla="*/ 656492 h 1359998"/>
                  <a:gd name="connsiteX11" fmla="*/ 152532 w 722048"/>
                  <a:gd name="connsiteY11" fmla="*/ 703384 h 1359998"/>
                  <a:gd name="connsiteX12" fmla="*/ 304932 w 722048"/>
                  <a:gd name="connsiteY12" fmla="*/ 703384 h 1359998"/>
                  <a:gd name="connsiteX13" fmla="*/ 647832 w 722048"/>
                  <a:gd name="connsiteY13" fmla="*/ 703384 h 1359998"/>
                  <a:gd name="connsiteX14" fmla="*/ 685932 w 722048"/>
                  <a:gd name="connsiteY14" fmla="*/ 715107 h 1359998"/>
                  <a:gd name="connsiteX15" fmla="*/ 685932 w 722048"/>
                  <a:gd name="connsiteY15" fmla="*/ 996461 h 1359998"/>
                  <a:gd name="connsiteX16" fmla="*/ 647832 w 722048"/>
                  <a:gd name="connsiteY16" fmla="*/ 1008184 h 1359998"/>
                  <a:gd name="connsiteX17" fmla="*/ 304932 w 722048"/>
                  <a:gd name="connsiteY17" fmla="*/ 1008184 h 1359998"/>
                  <a:gd name="connsiteX18" fmla="*/ 152532 w 722048"/>
                  <a:gd name="connsiteY18" fmla="*/ 1008184 h 1359998"/>
                  <a:gd name="connsiteX19" fmla="*/ 152532 w 722048"/>
                  <a:gd name="connsiteY19" fmla="*/ 1055077 h 1359998"/>
                  <a:gd name="connsiteX20" fmla="*/ 304932 w 722048"/>
                  <a:gd name="connsiteY20" fmla="*/ 1055077 h 1359998"/>
                  <a:gd name="connsiteX21" fmla="*/ 647832 w 722048"/>
                  <a:gd name="connsiteY21" fmla="*/ 1055077 h 1359998"/>
                  <a:gd name="connsiteX22" fmla="*/ 685932 w 722048"/>
                  <a:gd name="connsiteY22" fmla="*/ 1066800 h 1359998"/>
                  <a:gd name="connsiteX23" fmla="*/ 685932 w 722048"/>
                  <a:gd name="connsiteY23" fmla="*/ 1348153 h 1359998"/>
                  <a:gd name="connsiteX24" fmla="*/ 647832 w 722048"/>
                  <a:gd name="connsiteY24" fmla="*/ 1359876 h 1359998"/>
                  <a:gd name="connsiteX25" fmla="*/ 132 w 722048"/>
                  <a:gd name="connsiteY25" fmla="*/ 1359876 h 1359998"/>
                  <a:gd name="connsiteX26" fmla="*/ 132 w 722048"/>
                  <a:gd name="connsiteY26" fmla="*/ 0 h 1359998"/>
                  <a:gd name="connsiteX0" fmla="*/ 132 w 722048"/>
                  <a:gd name="connsiteY0" fmla="*/ 0 h 1359998"/>
                  <a:gd name="connsiteX1" fmla="*/ 648229 w 722048"/>
                  <a:gd name="connsiteY1" fmla="*/ 0 h 1359998"/>
                  <a:gd name="connsiteX2" fmla="*/ 686329 w 722048"/>
                  <a:gd name="connsiteY2" fmla="*/ 11723 h 1359998"/>
                  <a:gd name="connsiteX3" fmla="*/ 686329 w 722048"/>
                  <a:gd name="connsiteY3" fmla="*/ 262304 h 1359998"/>
                  <a:gd name="connsiteX4" fmla="*/ 707760 w 722048"/>
                  <a:gd name="connsiteY4" fmla="*/ 293077 h 1359998"/>
                  <a:gd name="connsiteX5" fmla="*/ 648229 w 722048"/>
                  <a:gd name="connsiteY5" fmla="*/ 311761 h 1359998"/>
                  <a:gd name="connsiteX6" fmla="*/ 547026 w 722048"/>
                  <a:gd name="connsiteY6" fmla="*/ 304800 h 1359998"/>
                  <a:gd name="connsiteX7" fmla="*/ 685932 w 722048"/>
                  <a:gd name="connsiteY7" fmla="*/ 644769 h 1359998"/>
                  <a:gd name="connsiteX8" fmla="*/ 647832 w 722048"/>
                  <a:gd name="connsiteY8" fmla="*/ 656492 h 1359998"/>
                  <a:gd name="connsiteX9" fmla="*/ 304932 w 722048"/>
                  <a:gd name="connsiteY9" fmla="*/ 656492 h 1359998"/>
                  <a:gd name="connsiteX10" fmla="*/ 152532 w 722048"/>
                  <a:gd name="connsiteY10" fmla="*/ 656492 h 1359998"/>
                  <a:gd name="connsiteX11" fmla="*/ 152532 w 722048"/>
                  <a:gd name="connsiteY11" fmla="*/ 703384 h 1359998"/>
                  <a:gd name="connsiteX12" fmla="*/ 304932 w 722048"/>
                  <a:gd name="connsiteY12" fmla="*/ 703384 h 1359998"/>
                  <a:gd name="connsiteX13" fmla="*/ 647832 w 722048"/>
                  <a:gd name="connsiteY13" fmla="*/ 703384 h 1359998"/>
                  <a:gd name="connsiteX14" fmla="*/ 685932 w 722048"/>
                  <a:gd name="connsiteY14" fmla="*/ 715107 h 1359998"/>
                  <a:gd name="connsiteX15" fmla="*/ 685932 w 722048"/>
                  <a:gd name="connsiteY15" fmla="*/ 996461 h 1359998"/>
                  <a:gd name="connsiteX16" fmla="*/ 647832 w 722048"/>
                  <a:gd name="connsiteY16" fmla="*/ 1008184 h 1359998"/>
                  <a:gd name="connsiteX17" fmla="*/ 304932 w 722048"/>
                  <a:gd name="connsiteY17" fmla="*/ 1008184 h 1359998"/>
                  <a:gd name="connsiteX18" fmla="*/ 152532 w 722048"/>
                  <a:gd name="connsiteY18" fmla="*/ 1008184 h 1359998"/>
                  <a:gd name="connsiteX19" fmla="*/ 152532 w 722048"/>
                  <a:gd name="connsiteY19" fmla="*/ 1055077 h 1359998"/>
                  <a:gd name="connsiteX20" fmla="*/ 304932 w 722048"/>
                  <a:gd name="connsiteY20" fmla="*/ 1055077 h 1359998"/>
                  <a:gd name="connsiteX21" fmla="*/ 647832 w 722048"/>
                  <a:gd name="connsiteY21" fmla="*/ 1055077 h 1359998"/>
                  <a:gd name="connsiteX22" fmla="*/ 685932 w 722048"/>
                  <a:gd name="connsiteY22" fmla="*/ 1066800 h 1359998"/>
                  <a:gd name="connsiteX23" fmla="*/ 685932 w 722048"/>
                  <a:gd name="connsiteY23" fmla="*/ 1348153 h 1359998"/>
                  <a:gd name="connsiteX24" fmla="*/ 647832 w 722048"/>
                  <a:gd name="connsiteY24" fmla="*/ 1359876 h 1359998"/>
                  <a:gd name="connsiteX25" fmla="*/ 132 w 722048"/>
                  <a:gd name="connsiteY25" fmla="*/ 1359876 h 1359998"/>
                  <a:gd name="connsiteX26" fmla="*/ 132 w 722048"/>
                  <a:gd name="connsiteY26" fmla="*/ 0 h 1359998"/>
                  <a:gd name="connsiteX0" fmla="*/ 132 w 722048"/>
                  <a:gd name="connsiteY0" fmla="*/ 0 h 1359998"/>
                  <a:gd name="connsiteX1" fmla="*/ 648229 w 722048"/>
                  <a:gd name="connsiteY1" fmla="*/ 0 h 1359998"/>
                  <a:gd name="connsiteX2" fmla="*/ 686329 w 722048"/>
                  <a:gd name="connsiteY2" fmla="*/ 11723 h 1359998"/>
                  <a:gd name="connsiteX3" fmla="*/ 686329 w 722048"/>
                  <a:gd name="connsiteY3" fmla="*/ 262304 h 1359998"/>
                  <a:gd name="connsiteX4" fmla="*/ 707760 w 722048"/>
                  <a:gd name="connsiteY4" fmla="*/ 293077 h 1359998"/>
                  <a:gd name="connsiteX5" fmla="*/ 648229 w 722048"/>
                  <a:gd name="connsiteY5" fmla="*/ 311761 h 1359998"/>
                  <a:gd name="connsiteX6" fmla="*/ 547026 w 722048"/>
                  <a:gd name="connsiteY6" fmla="*/ 304800 h 1359998"/>
                  <a:gd name="connsiteX7" fmla="*/ 685932 w 722048"/>
                  <a:gd name="connsiteY7" fmla="*/ 644769 h 1359998"/>
                  <a:gd name="connsiteX8" fmla="*/ 647832 w 722048"/>
                  <a:gd name="connsiteY8" fmla="*/ 656492 h 1359998"/>
                  <a:gd name="connsiteX9" fmla="*/ 304932 w 722048"/>
                  <a:gd name="connsiteY9" fmla="*/ 656492 h 1359998"/>
                  <a:gd name="connsiteX10" fmla="*/ 152532 w 722048"/>
                  <a:gd name="connsiteY10" fmla="*/ 656492 h 1359998"/>
                  <a:gd name="connsiteX11" fmla="*/ 152532 w 722048"/>
                  <a:gd name="connsiteY11" fmla="*/ 703384 h 1359998"/>
                  <a:gd name="connsiteX12" fmla="*/ 304932 w 722048"/>
                  <a:gd name="connsiteY12" fmla="*/ 703384 h 1359998"/>
                  <a:gd name="connsiteX13" fmla="*/ 647832 w 722048"/>
                  <a:gd name="connsiteY13" fmla="*/ 703384 h 1359998"/>
                  <a:gd name="connsiteX14" fmla="*/ 685932 w 722048"/>
                  <a:gd name="connsiteY14" fmla="*/ 715107 h 1359998"/>
                  <a:gd name="connsiteX15" fmla="*/ 685932 w 722048"/>
                  <a:gd name="connsiteY15" fmla="*/ 996461 h 1359998"/>
                  <a:gd name="connsiteX16" fmla="*/ 647832 w 722048"/>
                  <a:gd name="connsiteY16" fmla="*/ 1008184 h 1359998"/>
                  <a:gd name="connsiteX17" fmla="*/ 304932 w 722048"/>
                  <a:gd name="connsiteY17" fmla="*/ 1008184 h 1359998"/>
                  <a:gd name="connsiteX18" fmla="*/ 152532 w 722048"/>
                  <a:gd name="connsiteY18" fmla="*/ 1008184 h 1359998"/>
                  <a:gd name="connsiteX19" fmla="*/ 152532 w 722048"/>
                  <a:gd name="connsiteY19" fmla="*/ 1055077 h 1359998"/>
                  <a:gd name="connsiteX20" fmla="*/ 304932 w 722048"/>
                  <a:gd name="connsiteY20" fmla="*/ 1055077 h 1359998"/>
                  <a:gd name="connsiteX21" fmla="*/ 647832 w 722048"/>
                  <a:gd name="connsiteY21" fmla="*/ 1055077 h 1359998"/>
                  <a:gd name="connsiteX22" fmla="*/ 685932 w 722048"/>
                  <a:gd name="connsiteY22" fmla="*/ 1066800 h 1359998"/>
                  <a:gd name="connsiteX23" fmla="*/ 685932 w 722048"/>
                  <a:gd name="connsiteY23" fmla="*/ 1348153 h 1359998"/>
                  <a:gd name="connsiteX24" fmla="*/ 647832 w 722048"/>
                  <a:gd name="connsiteY24" fmla="*/ 1359876 h 1359998"/>
                  <a:gd name="connsiteX25" fmla="*/ 132 w 722048"/>
                  <a:gd name="connsiteY25" fmla="*/ 1359876 h 1359998"/>
                  <a:gd name="connsiteX26" fmla="*/ 132 w 722048"/>
                  <a:gd name="connsiteY26" fmla="*/ 0 h 1359998"/>
                  <a:gd name="connsiteX0" fmla="*/ 132 w 722048"/>
                  <a:gd name="connsiteY0" fmla="*/ 0 h 1359998"/>
                  <a:gd name="connsiteX1" fmla="*/ 648229 w 722048"/>
                  <a:gd name="connsiteY1" fmla="*/ 0 h 1359998"/>
                  <a:gd name="connsiteX2" fmla="*/ 686329 w 722048"/>
                  <a:gd name="connsiteY2" fmla="*/ 11723 h 1359998"/>
                  <a:gd name="connsiteX3" fmla="*/ 686329 w 722048"/>
                  <a:gd name="connsiteY3" fmla="*/ 262304 h 1359998"/>
                  <a:gd name="connsiteX4" fmla="*/ 707760 w 722048"/>
                  <a:gd name="connsiteY4" fmla="*/ 293077 h 1359998"/>
                  <a:gd name="connsiteX5" fmla="*/ 648229 w 722048"/>
                  <a:gd name="connsiteY5" fmla="*/ 311761 h 1359998"/>
                  <a:gd name="connsiteX6" fmla="*/ 547026 w 722048"/>
                  <a:gd name="connsiteY6" fmla="*/ 304800 h 1359998"/>
                  <a:gd name="connsiteX7" fmla="*/ 685932 w 722048"/>
                  <a:gd name="connsiteY7" fmla="*/ 644769 h 1359998"/>
                  <a:gd name="connsiteX8" fmla="*/ 647832 w 722048"/>
                  <a:gd name="connsiteY8" fmla="*/ 656492 h 1359998"/>
                  <a:gd name="connsiteX9" fmla="*/ 304932 w 722048"/>
                  <a:gd name="connsiteY9" fmla="*/ 656492 h 1359998"/>
                  <a:gd name="connsiteX10" fmla="*/ 152532 w 722048"/>
                  <a:gd name="connsiteY10" fmla="*/ 656492 h 1359998"/>
                  <a:gd name="connsiteX11" fmla="*/ 152532 w 722048"/>
                  <a:gd name="connsiteY11" fmla="*/ 703384 h 1359998"/>
                  <a:gd name="connsiteX12" fmla="*/ 304932 w 722048"/>
                  <a:gd name="connsiteY12" fmla="*/ 703384 h 1359998"/>
                  <a:gd name="connsiteX13" fmla="*/ 647832 w 722048"/>
                  <a:gd name="connsiteY13" fmla="*/ 703384 h 1359998"/>
                  <a:gd name="connsiteX14" fmla="*/ 685932 w 722048"/>
                  <a:gd name="connsiteY14" fmla="*/ 715107 h 1359998"/>
                  <a:gd name="connsiteX15" fmla="*/ 685932 w 722048"/>
                  <a:gd name="connsiteY15" fmla="*/ 996461 h 1359998"/>
                  <a:gd name="connsiteX16" fmla="*/ 647832 w 722048"/>
                  <a:gd name="connsiteY16" fmla="*/ 1008184 h 1359998"/>
                  <a:gd name="connsiteX17" fmla="*/ 304932 w 722048"/>
                  <a:gd name="connsiteY17" fmla="*/ 1008184 h 1359998"/>
                  <a:gd name="connsiteX18" fmla="*/ 152532 w 722048"/>
                  <a:gd name="connsiteY18" fmla="*/ 1008184 h 1359998"/>
                  <a:gd name="connsiteX19" fmla="*/ 152532 w 722048"/>
                  <a:gd name="connsiteY19" fmla="*/ 1055077 h 1359998"/>
                  <a:gd name="connsiteX20" fmla="*/ 304932 w 722048"/>
                  <a:gd name="connsiteY20" fmla="*/ 1055077 h 1359998"/>
                  <a:gd name="connsiteX21" fmla="*/ 647832 w 722048"/>
                  <a:gd name="connsiteY21" fmla="*/ 1055077 h 1359998"/>
                  <a:gd name="connsiteX22" fmla="*/ 685932 w 722048"/>
                  <a:gd name="connsiteY22" fmla="*/ 1066800 h 1359998"/>
                  <a:gd name="connsiteX23" fmla="*/ 685932 w 722048"/>
                  <a:gd name="connsiteY23" fmla="*/ 1348153 h 1359998"/>
                  <a:gd name="connsiteX24" fmla="*/ 647832 w 722048"/>
                  <a:gd name="connsiteY24" fmla="*/ 1359876 h 1359998"/>
                  <a:gd name="connsiteX25" fmla="*/ 132 w 722048"/>
                  <a:gd name="connsiteY25" fmla="*/ 1359876 h 1359998"/>
                  <a:gd name="connsiteX26" fmla="*/ 132 w 722048"/>
                  <a:gd name="connsiteY26" fmla="*/ 0 h 1359998"/>
                  <a:gd name="connsiteX0" fmla="*/ 132 w 722048"/>
                  <a:gd name="connsiteY0" fmla="*/ 0 h 1359998"/>
                  <a:gd name="connsiteX1" fmla="*/ 648229 w 722048"/>
                  <a:gd name="connsiteY1" fmla="*/ 0 h 1359998"/>
                  <a:gd name="connsiteX2" fmla="*/ 686329 w 722048"/>
                  <a:gd name="connsiteY2" fmla="*/ 11723 h 1359998"/>
                  <a:gd name="connsiteX3" fmla="*/ 686329 w 722048"/>
                  <a:gd name="connsiteY3" fmla="*/ 262304 h 1359998"/>
                  <a:gd name="connsiteX4" fmla="*/ 707760 w 722048"/>
                  <a:gd name="connsiteY4" fmla="*/ 293077 h 1359998"/>
                  <a:gd name="connsiteX5" fmla="*/ 648229 w 722048"/>
                  <a:gd name="connsiteY5" fmla="*/ 311761 h 1359998"/>
                  <a:gd name="connsiteX6" fmla="*/ 547026 w 722048"/>
                  <a:gd name="connsiteY6" fmla="*/ 304800 h 1359998"/>
                  <a:gd name="connsiteX7" fmla="*/ 685932 w 722048"/>
                  <a:gd name="connsiteY7" fmla="*/ 644769 h 1359998"/>
                  <a:gd name="connsiteX8" fmla="*/ 647832 w 722048"/>
                  <a:gd name="connsiteY8" fmla="*/ 656492 h 1359998"/>
                  <a:gd name="connsiteX9" fmla="*/ 304932 w 722048"/>
                  <a:gd name="connsiteY9" fmla="*/ 656492 h 1359998"/>
                  <a:gd name="connsiteX10" fmla="*/ 152532 w 722048"/>
                  <a:gd name="connsiteY10" fmla="*/ 656492 h 1359998"/>
                  <a:gd name="connsiteX11" fmla="*/ 152532 w 722048"/>
                  <a:gd name="connsiteY11" fmla="*/ 703384 h 1359998"/>
                  <a:gd name="connsiteX12" fmla="*/ 304932 w 722048"/>
                  <a:gd name="connsiteY12" fmla="*/ 703384 h 1359998"/>
                  <a:gd name="connsiteX13" fmla="*/ 647832 w 722048"/>
                  <a:gd name="connsiteY13" fmla="*/ 703384 h 1359998"/>
                  <a:gd name="connsiteX14" fmla="*/ 685932 w 722048"/>
                  <a:gd name="connsiteY14" fmla="*/ 715107 h 1359998"/>
                  <a:gd name="connsiteX15" fmla="*/ 685932 w 722048"/>
                  <a:gd name="connsiteY15" fmla="*/ 996461 h 1359998"/>
                  <a:gd name="connsiteX16" fmla="*/ 647832 w 722048"/>
                  <a:gd name="connsiteY16" fmla="*/ 1008184 h 1359998"/>
                  <a:gd name="connsiteX17" fmla="*/ 304932 w 722048"/>
                  <a:gd name="connsiteY17" fmla="*/ 1008184 h 1359998"/>
                  <a:gd name="connsiteX18" fmla="*/ 152532 w 722048"/>
                  <a:gd name="connsiteY18" fmla="*/ 1008184 h 1359998"/>
                  <a:gd name="connsiteX19" fmla="*/ 152532 w 722048"/>
                  <a:gd name="connsiteY19" fmla="*/ 1055077 h 1359998"/>
                  <a:gd name="connsiteX20" fmla="*/ 304932 w 722048"/>
                  <a:gd name="connsiteY20" fmla="*/ 1055077 h 1359998"/>
                  <a:gd name="connsiteX21" fmla="*/ 647832 w 722048"/>
                  <a:gd name="connsiteY21" fmla="*/ 1055077 h 1359998"/>
                  <a:gd name="connsiteX22" fmla="*/ 685932 w 722048"/>
                  <a:gd name="connsiteY22" fmla="*/ 1066800 h 1359998"/>
                  <a:gd name="connsiteX23" fmla="*/ 685932 w 722048"/>
                  <a:gd name="connsiteY23" fmla="*/ 1348153 h 1359998"/>
                  <a:gd name="connsiteX24" fmla="*/ 647832 w 722048"/>
                  <a:gd name="connsiteY24" fmla="*/ 1359876 h 1359998"/>
                  <a:gd name="connsiteX25" fmla="*/ 132 w 722048"/>
                  <a:gd name="connsiteY25" fmla="*/ 1359876 h 1359998"/>
                  <a:gd name="connsiteX26" fmla="*/ 132 w 722048"/>
                  <a:gd name="connsiteY26" fmla="*/ 0 h 1359998"/>
                  <a:gd name="connsiteX0" fmla="*/ 132 w 722048"/>
                  <a:gd name="connsiteY0" fmla="*/ 0 h 1359998"/>
                  <a:gd name="connsiteX1" fmla="*/ 648229 w 722048"/>
                  <a:gd name="connsiteY1" fmla="*/ 0 h 1359998"/>
                  <a:gd name="connsiteX2" fmla="*/ 686329 w 722048"/>
                  <a:gd name="connsiteY2" fmla="*/ 11723 h 1359998"/>
                  <a:gd name="connsiteX3" fmla="*/ 686329 w 722048"/>
                  <a:gd name="connsiteY3" fmla="*/ 262304 h 1359998"/>
                  <a:gd name="connsiteX4" fmla="*/ 707760 w 722048"/>
                  <a:gd name="connsiteY4" fmla="*/ 293077 h 1359998"/>
                  <a:gd name="connsiteX5" fmla="*/ 648229 w 722048"/>
                  <a:gd name="connsiteY5" fmla="*/ 311761 h 1359998"/>
                  <a:gd name="connsiteX6" fmla="*/ 547026 w 722048"/>
                  <a:gd name="connsiteY6" fmla="*/ 304800 h 1359998"/>
                  <a:gd name="connsiteX7" fmla="*/ 685932 w 722048"/>
                  <a:gd name="connsiteY7" fmla="*/ 644769 h 1359998"/>
                  <a:gd name="connsiteX8" fmla="*/ 647832 w 722048"/>
                  <a:gd name="connsiteY8" fmla="*/ 656492 h 1359998"/>
                  <a:gd name="connsiteX9" fmla="*/ 304932 w 722048"/>
                  <a:gd name="connsiteY9" fmla="*/ 656492 h 1359998"/>
                  <a:gd name="connsiteX10" fmla="*/ 152532 w 722048"/>
                  <a:gd name="connsiteY10" fmla="*/ 656492 h 1359998"/>
                  <a:gd name="connsiteX11" fmla="*/ 152532 w 722048"/>
                  <a:gd name="connsiteY11" fmla="*/ 703384 h 1359998"/>
                  <a:gd name="connsiteX12" fmla="*/ 304932 w 722048"/>
                  <a:gd name="connsiteY12" fmla="*/ 703384 h 1359998"/>
                  <a:gd name="connsiteX13" fmla="*/ 647832 w 722048"/>
                  <a:gd name="connsiteY13" fmla="*/ 703384 h 1359998"/>
                  <a:gd name="connsiteX14" fmla="*/ 685932 w 722048"/>
                  <a:gd name="connsiteY14" fmla="*/ 715107 h 1359998"/>
                  <a:gd name="connsiteX15" fmla="*/ 685932 w 722048"/>
                  <a:gd name="connsiteY15" fmla="*/ 996461 h 1359998"/>
                  <a:gd name="connsiteX16" fmla="*/ 647832 w 722048"/>
                  <a:gd name="connsiteY16" fmla="*/ 1008184 h 1359998"/>
                  <a:gd name="connsiteX17" fmla="*/ 304932 w 722048"/>
                  <a:gd name="connsiteY17" fmla="*/ 1008184 h 1359998"/>
                  <a:gd name="connsiteX18" fmla="*/ 152532 w 722048"/>
                  <a:gd name="connsiteY18" fmla="*/ 1008184 h 1359998"/>
                  <a:gd name="connsiteX19" fmla="*/ 152532 w 722048"/>
                  <a:gd name="connsiteY19" fmla="*/ 1055077 h 1359998"/>
                  <a:gd name="connsiteX20" fmla="*/ 304932 w 722048"/>
                  <a:gd name="connsiteY20" fmla="*/ 1055077 h 1359998"/>
                  <a:gd name="connsiteX21" fmla="*/ 647832 w 722048"/>
                  <a:gd name="connsiteY21" fmla="*/ 1055077 h 1359998"/>
                  <a:gd name="connsiteX22" fmla="*/ 685932 w 722048"/>
                  <a:gd name="connsiteY22" fmla="*/ 1066800 h 1359998"/>
                  <a:gd name="connsiteX23" fmla="*/ 685932 w 722048"/>
                  <a:gd name="connsiteY23" fmla="*/ 1348153 h 1359998"/>
                  <a:gd name="connsiteX24" fmla="*/ 647832 w 722048"/>
                  <a:gd name="connsiteY24" fmla="*/ 1359876 h 1359998"/>
                  <a:gd name="connsiteX25" fmla="*/ 132 w 722048"/>
                  <a:gd name="connsiteY25" fmla="*/ 1359876 h 1359998"/>
                  <a:gd name="connsiteX26" fmla="*/ 132 w 722048"/>
                  <a:gd name="connsiteY26" fmla="*/ 0 h 1359998"/>
                  <a:gd name="connsiteX0" fmla="*/ 132 w 707760"/>
                  <a:gd name="connsiteY0" fmla="*/ 0 h 1359998"/>
                  <a:gd name="connsiteX1" fmla="*/ 648229 w 707760"/>
                  <a:gd name="connsiteY1" fmla="*/ 0 h 1359998"/>
                  <a:gd name="connsiteX2" fmla="*/ 686329 w 707760"/>
                  <a:gd name="connsiteY2" fmla="*/ 11723 h 1359998"/>
                  <a:gd name="connsiteX3" fmla="*/ 707760 w 707760"/>
                  <a:gd name="connsiteY3" fmla="*/ 293077 h 1359998"/>
                  <a:gd name="connsiteX4" fmla="*/ 648229 w 707760"/>
                  <a:gd name="connsiteY4" fmla="*/ 311761 h 1359998"/>
                  <a:gd name="connsiteX5" fmla="*/ 547026 w 707760"/>
                  <a:gd name="connsiteY5" fmla="*/ 304800 h 1359998"/>
                  <a:gd name="connsiteX6" fmla="*/ 685932 w 707760"/>
                  <a:gd name="connsiteY6" fmla="*/ 644769 h 1359998"/>
                  <a:gd name="connsiteX7" fmla="*/ 647832 w 707760"/>
                  <a:gd name="connsiteY7" fmla="*/ 656492 h 1359998"/>
                  <a:gd name="connsiteX8" fmla="*/ 304932 w 707760"/>
                  <a:gd name="connsiteY8" fmla="*/ 656492 h 1359998"/>
                  <a:gd name="connsiteX9" fmla="*/ 152532 w 707760"/>
                  <a:gd name="connsiteY9" fmla="*/ 656492 h 1359998"/>
                  <a:gd name="connsiteX10" fmla="*/ 152532 w 707760"/>
                  <a:gd name="connsiteY10" fmla="*/ 703384 h 1359998"/>
                  <a:gd name="connsiteX11" fmla="*/ 304932 w 707760"/>
                  <a:gd name="connsiteY11" fmla="*/ 703384 h 1359998"/>
                  <a:gd name="connsiteX12" fmla="*/ 647832 w 707760"/>
                  <a:gd name="connsiteY12" fmla="*/ 703384 h 1359998"/>
                  <a:gd name="connsiteX13" fmla="*/ 685932 w 707760"/>
                  <a:gd name="connsiteY13" fmla="*/ 715107 h 1359998"/>
                  <a:gd name="connsiteX14" fmla="*/ 685932 w 707760"/>
                  <a:gd name="connsiteY14" fmla="*/ 996461 h 1359998"/>
                  <a:gd name="connsiteX15" fmla="*/ 647832 w 707760"/>
                  <a:gd name="connsiteY15" fmla="*/ 1008184 h 1359998"/>
                  <a:gd name="connsiteX16" fmla="*/ 304932 w 707760"/>
                  <a:gd name="connsiteY16" fmla="*/ 1008184 h 1359998"/>
                  <a:gd name="connsiteX17" fmla="*/ 152532 w 707760"/>
                  <a:gd name="connsiteY17" fmla="*/ 1008184 h 1359998"/>
                  <a:gd name="connsiteX18" fmla="*/ 152532 w 707760"/>
                  <a:gd name="connsiteY18" fmla="*/ 1055077 h 1359998"/>
                  <a:gd name="connsiteX19" fmla="*/ 304932 w 707760"/>
                  <a:gd name="connsiteY19" fmla="*/ 1055077 h 1359998"/>
                  <a:gd name="connsiteX20" fmla="*/ 647832 w 707760"/>
                  <a:gd name="connsiteY20" fmla="*/ 1055077 h 1359998"/>
                  <a:gd name="connsiteX21" fmla="*/ 685932 w 707760"/>
                  <a:gd name="connsiteY21" fmla="*/ 1066800 h 1359998"/>
                  <a:gd name="connsiteX22" fmla="*/ 685932 w 707760"/>
                  <a:gd name="connsiteY22" fmla="*/ 1348153 h 1359998"/>
                  <a:gd name="connsiteX23" fmla="*/ 647832 w 707760"/>
                  <a:gd name="connsiteY23" fmla="*/ 1359876 h 1359998"/>
                  <a:gd name="connsiteX24" fmla="*/ 132 w 707760"/>
                  <a:gd name="connsiteY24" fmla="*/ 1359876 h 1359998"/>
                  <a:gd name="connsiteX25" fmla="*/ 132 w 707760"/>
                  <a:gd name="connsiteY25" fmla="*/ 0 h 1359998"/>
                  <a:gd name="connsiteX0" fmla="*/ 132 w 687520"/>
                  <a:gd name="connsiteY0" fmla="*/ 0 h 1359998"/>
                  <a:gd name="connsiteX1" fmla="*/ 648229 w 687520"/>
                  <a:gd name="connsiteY1" fmla="*/ 0 h 1359998"/>
                  <a:gd name="connsiteX2" fmla="*/ 686329 w 687520"/>
                  <a:gd name="connsiteY2" fmla="*/ 11723 h 1359998"/>
                  <a:gd name="connsiteX3" fmla="*/ 648229 w 687520"/>
                  <a:gd name="connsiteY3" fmla="*/ 311761 h 1359998"/>
                  <a:gd name="connsiteX4" fmla="*/ 547026 w 687520"/>
                  <a:gd name="connsiteY4" fmla="*/ 304800 h 1359998"/>
                  <a:gd name="connsiteX5" fmla="*/ 685932 w 687520"/>
                  <a:gd name="connsiteY5" fmla="*/ 644769 h 1359998"/>
                  <a:gd name="connsiteX6" fmla="*/ 647832 w 687520"/>
                  <a:gd name="connsiteY6" fmla="*/ 656492 h 1359998"/>
                  <a:gd name="connsiteX7" fmla="*/ 304932 w 687520"/>
                  <a:gd name="connsiteY7" fmla="*/ 656492 h 1359998"/>
                  <a:gd name="connsiteX8" fmla="*/ 152532 w 687520"/>
                  <a:gd name="connsiteY8" fmla="*/ 656492 h 1359998"/>
                  <a:gd name="connsiteX9" fmla="*/ 152532 w 687520"/>
                  <a:gd name="connsiteY9" fmla="*/ 703384 h 1359998"/>
                  <a:gd name="connsiteX10" fmla="*/ 304932 w 687520"/>
                  <a:gd name="connsiteY10" fmla="*/ 703384 h 1359998"/>
                  <a:gd name="connsiteX11" fmla="*/ 647832 w 687520"/>
                  <a:gd name="connsiteY11" fmla="*/ 703384 h 1359998"/>
                  <a:gd name="connsiteX12" fmla="*/ 685932 w 687520"/>
                  <a:gd name="connsiteY12" fmla="*/ 715107 h 1359998"/>
                  <a:gd name="connsiteX13" fmla="*/ 685932 w 687520"/>
                  <a:gd name="connsiteY13" fmla="*/ 996461 h 1359998"/>
                  <a:gd name="connsiteX14" fmla="*/ 647832 w 687520"/>
                  <a:gd name="connsiteY14" fmla="*/ 1008184 h 1359998"/>
                  <a:gd name="connsiteX15" fmla="*/ 304932 w 687520"/>
                  <a:gd name="connsiteY15" fmla="*/ 1008184 h 1359998"/>
                  <a:gd name="connsiteX16" fmla="*/ 152532 w 687520"/>
                  <a:gd name="connsiteY16" fmla="*/ 1008184 h 1359998"/>
                  <a:gd name="connsiteX17" fmla="*/ 152532 w 687520"/>
                  <a:gd name="connsiteY17" fmla="*/ 1055077 h 1359998"/>
                  <a:gd name="connsiteX18" fmla="*/ 304932 w 687520"/>
                  <a:gd name="connsiteY18" fmla="*/ 1055077 h 1359998"/>
                  <a:gd name="connsiteX19" fmla="*/ 647832 w 687520"/>
                  <a:gd name="connsiteY19" fmla="*/ 1055077 h 1359998"/>
                  <a:gd name="connsiteX20" fmla="*/ 685932 w 687520"/>
                  <a:gd name="connsiteY20" fmla="*/ 1066800 h 1359998"/>
                  <a:gd name="connsiteX21" fmla="*/ 685932 w 687520"/>
                  <a:gd name="connsiteY21" fmla="*/ 1348153 h 1359998"/>
                  <a:gd name="connsiteX22" fmla="*/ 647832 w 687520"/>
                  <a:gd name="connsiteY22" fmla="*/ 1359876 h 1359998"/>
                  <a:gd name="connsiteX23" fmla="*/ 132 w 687520"/>
                  <a:gd name="connsiteY23" fmla="*/ 1359876 h 1359998"/>
                  <a:gd name="connsiteX24" fmla="*/ 132 w 687520"/>
                  <a:gd name="connsiteY24" fmla="*/ 0 h 1359998"/>
                  <a:gd name="connsiteX0" fmla="*/ 132 w 687520"/>
                  <a:gd name="connsiteY0" fmla="*/ 0 h 1359998"/>
                  <a:gd name="connsiteX1" fmla="*/ 648229 w 687520"/>
                  <a:gd name="connsiteY1" fmla="*/ 0 h 1359998"/>
                  <a:gd name="connsiteX2" fmla="*/ 686329 w 687520"/>
                  <a:gd name="connsiteY2" fmla="*/ 11723 h 1359998"/>
                  <a:gd name="connsiteX3" fmla="*/ 547026 w 687520"/>
                  <a:gd name="connsiteY3" fmla="*/ 304800 h 1359998"/>
                  <a:gd name="connsiteX4" fmla="*/ 685932 w 687520"/>
                  <a:gd name="connsiteY4" fmla="*/ 644769 h 1359998"/>
                  <a:gd name="connsiteX5" fmla="*/ 647832 w 687520"/>
                  <a:gd name="connsiteY5" fmla="*/ 656492 h 1359998"/>
                  <a:gd name="connsiteX6" fmla="*/ 304932 w 687520"/>
                  <a:gd name="connsiteY6" fmla="*/ 656492 h 1359998"/>
                  <a:gd name="connsiteX7" fmla="*/ 152532 w 687520"/>
                  <a:gd name="connsiteY7" fmla="*/ 656492 h 1359998"/>
                  <a:gd name="connsiteX8" fmla="*/ 152532 w 687520"/>
                  <a:gd name="connsiteY8" fmla="*/ 703384 h 1359998"/>
                  <a:gd name="connsiteX9" fmla="*/ 304932 w 687520"/>
                  <a:gd name="connsiteY9" fmla="*/ 703384 h 1359998"/>
                  <a:gd name="connsiteX10" fmla="*/ 647832 w 687520"/>
                  <a:gd name="connsiteY10" fmla="*/ 703384 h 1359998"/>
                  <a:gd name="connsiteX11" fmla="*/ 685932 w 687520"/>
                  <a:gd name="connsiteY11" fmla="*/ 715107 h 1359998"/>
                  <a:gd name="connsiteX12" fmla="*/ 685932 w 687520"/>
                  <a:gd name="connsiteY12" fmla="*/ 996461 h 1359998"/>
                  <a:gd name="connsiteX13" fmla="*/ 647832 w 687520"/>
                  <a:gd name="connsiteY13" fmla="*/ 1008184 h 1359998"/>
                  <a:gd name="connsiteX14" fmla="*/ 304932 w 687520"/>
                  <a:gd name="connsiteY14" fmla="*/ 1008184 h 1359998"/>
                  <a:gd name="connsiteX15" fmla="*/ 152532 w 687520"/>
                  <a:gd name="connsiteY15" fmla="*/ 1008184 h 1359998"/>
                  <a:gd name="connsiteX16" fmla="*/ 152532 w 687520"/>
                  <a:gd name="connsiteY16" fmla="*/ 1055077 h 1359998"/>
                  <a:gd name="connsiteX17" fmla="*/ 304932 w 687520"/>
                  <a:gd name="connsiteY17" fmla="*/ 1055077 h 1359998"/>
                  <a:gd name="connsiteX18" fmla="*/ 647832 w 687520"/>
                  <a:gd name="connsiteY18" fmla="*/ 1055077 h 1359998"/>
                  <a:gd name="connsiteX19" fmla="*/ 685932 w 687520"/>
                  <a:gd name="connsiteY19" fmla="*/ 1066800 h 1359998"/>
                  <a:gd name="connsiteX20" fmla="*/ 685932 w 687520"/>
                  <a:gd name="connsiteY20" fmla="*/ 1348153 h 1359998"/>
                  <a:gd name="connsiteX21" fmla="*/ 647832 w 687520"/>
                  <a:gd name="connsiteY21" fmla="*/ 1359876 h 1359998"/>
                  <a:gd name="connsiteX22" fmla="*/ 132 w 687520"/>
                  <a:gd name="connsiteY22" fmla="*/ 1359876 h 1359998"/>
                  <a:gd name="connsiteX23" fmla="*/ 132 w 687520"/>
                  <a:gd name="connsiteY23" fmla="*/ 0 h 1359998"/>
                  <a:gd name="connsiteX0" fmla="*/ 132 w 687520"/>
                  <a:gd name="connsiteY0" fmla="*/ 0 h 1359998"/>
                  <a:gd name="connsiteX1" fmla="*/ 648229 w 687520"/>
                  <a:gd name="connsiteY1" fmla="*/ 0 h 1359998"/>
                  <a:gd name="connsiteX2" fmla="*/ 686329 w 687520"/>
                  <a:gd name="connsiteY2" fmla="*/ 11723 h 1359998"/>
                  <a:gd name="connsiteX3" fmla="*/ 685932 w 687520"/>
                  <a:gd name="connsiteY3" fmla="*/ 644769 h 1359998"/>
                  <a:gd name="connsiteX4" fmla="*/ 647832 w 687520"/>
                  <a:gd name="connsiteY4" fmla="*/ 656492 h 1359998"/>
                  <a:gd name="connsiteX5" fmla="*/ 304932 w 687520"/>
                  <a:gd name="connsiteY5" fmla="*/ 656492 h 1359998"/>
                  <a:gd name="connsiteX6" fmla="*/ 152532 w 687520"/>
                  <a:gd name="connsiteY6" fmla="*/ 656492 h 1359998"/>
                  <a:gd name="connsiteX7" fmla="*/ 152532 w 687520"/>
                  <a:gd name="connsiteY7" fmla="*/ 703384 h 1359998"/>
                  <a:gd name="connsiteX8" fmla="*/ 304932 w 687520"/>
                  <a:gd name="connsiteY8" fmla="*/ 703384 h 1359998"/>
                  <a:gd name="connsiteX9" fmla="*/ 647832 w 687520"/>
                  <a:gd name="connsiteY9" fmla="*/ 703384 h 1359998"/>
                  <a:gd name="connsiteX10" fmla="*/ 685932 w 687520"/>
                  <a:gd name="connsiteY10" fmla="*/ 715107 h 1359998"/>
                  <a:gd name="connsiteX11" fmla="*/ 685932 w 687520"/>
                  <a:gd name="connsiteY11" fmla="*/ 996461 h 1359998"/>
                  <a:gd name="connsiteX12" fmla="*/ 647832 w 687520"/>
                  <a:gd name="connsiteY12" fmla="*/ 1008184 h 1359998"/>
                  <a:gd name="connsiteX13" fmla="*/ 304932 w 687520"/>
                  <a:gd name="connsiteY13" fmla="*/ 1008184 h 1359998"/>
                  <a:gd name="connsiteX14" fmla="*/ 152532 w 687520"/>
                  <a:gd name="connsiteY14" fmla="*/ 1008184 h 1359998"/>
                  <a:gd name="connsiteX15" fmla="*/ 152532 w 687520"/>
                  <a:gd name="connsiteY15" fmla="*/ 1055077 h 1359998"/>
                  <a:gd name="connsiteX16" fmla="*/ 304932 w 687520"/>
                  <a:gd name="connsiteY16" fmla="*/ 1055077 h 1359998"/>
                  <a:gd name="connsiteX17" fmla="*/ 647832 w 687520"/>
                  <a:gd name="connsiteY17" fmla="*/ 1055077 h 1359998"/>
                  <a:gd name="connsiteX18" fmla="*/ 685932 w 687520"/>
                  <a:gd name="connsiteY18" fmla="*/ 1066800 h 1359998"/>
                  <a:gd name="connsiteX19" fmla="*/ 685932 w 687520"/>
                  <a:gd name="connsiteY19" fmla="*/ 1348153 h 1359998"/>
                  <a:gd name="connsiteX20" fmla="*/ 647832 w 687520"/>
                  <a:gd name="connsiteY20" fmla="*/ 1359876 h 1359998"/>
                  <a:gd name="connsiteX21" fmla="*/ 132 w 687520"/>
                  <a:gd name="connsiteY21" fmla="*/ 1359876 h 1359998"/>
                  <a:gd name="connsiteX22" fmla="*/ 132 w 687520"/>
                  <a:gd name="connsiteY22" fmla="*/ 0 h 1359998"/>
                  <a:gd name="connsiteX0" fmla="*/ 0 w 687388"/>
                  <a:gd name="connsiteY0" fmla="*/ 0 h 1359998"/>
                  <a:gd name="connsiteX1" fmla="*/ 648097 w 687388"/>
                  <a:gd name="connsiteY1" fmla="*/ 0 h 1359998"/>
                  <a:gd name="connsiteX2" fmla="*/ 686197 w 687388"/>
                  <a:gd name="connsiteY2" fmla="*/ 11723 h 1359998"/>
                  <a:gd name="connsiteX3" fmla="*/ 685800 w 687388"/>
                  <a:gd name="connsiteY3" fmla="*/ 644769 h 1359998"/>
                  <a:gd name="connsiteX4" fmla="*/ 647700 w 687388"/>
                  <a:gd name="connsiteY4" fmla="*/ 656492 h 1359998"/>
                  <a:gd name="connsiteX5" fmla="*/ 304800 w 687388"/>
                  <a:gd name="connsiteY5" fmla="*/ 656492 h 1359998"/>
                  <a:gd name="connsiteX6" fmla="*/ 152400 w 687388"/>
                  <a:gd name="connsiteY6" fmla="*/ 656492 h 1359998"/>
                  <a:gd name="connsiteX7" fmla="*/ 152400 w 687388"/>
                  <a:gd name="connsiteY7" fmla="*/ 703384 h 1359998"/>
                  <a:gd name="connsiteX8" fmla="*/ 304800 w 687388"/>
                  <a:gd name="connsiteY8" fmla="*/ 703384 h 1359998"/>
                  <a:gd name="connsiteX9" fmla="*/ 647700 w 687388"/>
                  <a:gd name="connsiteY9" fmla="*/ 703384 h 1359998"/>
                  <a:gd name="connsiteX10" fmla="*/ 685800 w 687388"/>
                  <a:gd name="connsiteY10" fmla="*/ 715107 h 1359998"/>
                  <a:gd name="connsiteX11" fmla="*/ 685800 w 687388"/>
                  <a:gd name="connsiteY11" fmla="*/ 996461 h 1359998"/>
                  <a:gd name="connsiteX12" fmla="*/ 647700 w 687388"/>
                  <a:gd name="connsiteY12" fmla="*/ 1008184 h 1359998"/>
                  <a:gd name="connsiteX13" fmla="*/ 304800 w 687388"/>
                  <a:gd name="connsiteY13" fmla="*/ 1008184 h 1359998"/>
                  <a:gd name="connsiteX14" fmla="*/ 152400 w 687388"/>
                  <a:gd name="connsiteY14" fmla="*/ 1008184 h 1359998"/>
                  <a:gd name="connsiteX15" fmla="*/ 152400 w 687388"/>
                  <a:gd name="connsiteY15" fmla="*/ 1055077 h 1359998"/>
                  <a:gd name="connsiteX16" fmla="*/ 304800 w 687388"/>
                  <a:gd name="connsiteY16" fmla="*/ 1055077 h 1359998"/>
                  <a:gd name="connsiteX17" fmla="*/ 647700 w 687388"/>
                  <a:gd name="connsiteY17" fmla="*/ 1055077 h 1359998"/>
                  <a:gd name="connsiteX18" fmla="*/ 685800 w 687388"/>
                  <a:gd name="connsiteY18" fmla="*/ 1066800 h 1359998"/>
                  <a:gd name="connsiteX19" fmla="*/ 685800 w 687388"/>
                  <a:gd name="connsiteY19" fmla="*/ 1348153 h 1359998"/>
                  <a:gd name="connsiteX20" fmla="*/ 647700 w 687388"/>
                  <a:gd name="connsiteY20" fmla="*/ 1359876 h 1359998"/>
                  <a:gd name="connsiteX21" fmla="*/ 13929 w 687388"/>
                  <a:gd name="connsiteY21" fmla="*/ 1359741 h 1359998"/>
                  <a:gd name="connsiteX22" fmla="*/ 0 w 687388"/>
                  <a:gd name="connsiteY22" fmla="*/ 0 h 1359998"/>
                  <a:gd name="connsiteX0" fmla="*/ 2394 w 673591"/>
                  <a:gd name="connsiteY0" fmla="*/ 94 h 1359998"/>
                  <a:gd name="connsiteX1" fmla="*/ 634300 w 673591"/>
                  <a:gd name="connsiteY1" fmla="*/ 0 h 1359998"/>
                  <a:gd name="connsiteX2" fmla="*/ 672400 w 673591"/>
                  <a:gd name="connsiteY2" fmla="*/ 11723 h 1359998"/>
                  <a:gd name="connsiteX3" fmla="*/ 672003 w 673591"/>
                  <a:gd name="connsiteY3" fmla="*/ 644769 h 1359998"/>
                  <a:gd name="connsiteX4" fmla="*/ 633903 w 673591"/>
                  <a:gd name="connsiteY4" fmla="*/ 656492 h 1359998"/>
                  <a:gd name="connsiteX5" fmla="*/ 291003 w 673591"/>
                  <a:gd name="connsiteY5" fmla="*/ 656492 h 1359998"/>
                  <a:gd name="connsiteX6" fmla="*/ 138603 w 673591"/>
                  <a:gd name="connsiteY6" fmla="*/ 656492 h 1359998"/>
                  <a:gd name="connsiteX7" fmla="*/ 138603 w 673591"/>
                  <a:gd name="connsiteY7" fmla="*/ 703384 h 1359998"/>
                  <a:gd name="connsiteX8" fmla="*/ 291003 w 673591"/>
                  <a:gd name="connsiteY8" fmla="*/ 703384 h 1359998"/>
                  <a:gd name="connsiteX9" fmla="*/ 633903 w 673591"/>
                  <a:gd name="connsiteY9" fmla="*/ 703384 h 1359998"/>
                  <a:gd name="connsiteX10" fmla="*/ 672003 w 673591"/>
                  <a:gd name="connsiteY10" fmla="*/ 715107 h 1359998"/>
                  <a:gd name="connsiteX11" fmla="*/ 672003 w 673591"/>
                  <a:gd name="connsiteY11" fmla="*/ 996461 h 1359998"/>
                  <a:gd name="connsiteX12" fmla="*/ 633903 w 673591"/>
                  <a:gd name="connsiteY12" fmla="*/ 1008184 h 1359998"/>
                  <a:gd name="connsiteX13" fmla="*/ 291003 w 673591"/>
                  <a:gd name="connsiteY13" fmla="*/ 1008184 h 1359998"/>
                  <a:gd name="connsiteX14" fmla="*/ 138603 w 673591"/>
                  <a:gd name="connsiteY14" fmla="*/ 1008184 h 1359998"/>
                  <a:gd name="connsiteX15" fmla="*/ 138603 w 673591"/>
                  <a:gd name="connsiteY15" fmla="*/ 1055077 h 1359998"/>
                  <a:gd name="connsiteX16" fmla="*/ 291003 w 673591"/>
                  <a:gd name="connsiteY16" fmla="*/ 1055077 h 1359998"/>
                  <a:gd name="connsiteX17" fmla="*/ 633903 w 673591"/>
                  <a:gd name="connsiteY17" fmla="*/ 1055077 h 1359998"/>
                  <a:gd name="connsiteX18" fmla="*/ 672003 w 673591"/>
                  <a:gd name="connsiteY18" fmla="*/ 1066800 h 1359998"/>
                  <a:gd name="connsiteX19" fmla="*/ 672003 w 673591"/>
                  <a:gd name="connsiteY19" fmla="*/ 1348153 h 1359998"/>
                  <a:gd name="connsiteX20" fmla="*/ 633903 w 673591"/>
                  <a:gd name="connsiteY20" fmla="*/ 1359876 h 1359998"/>
                  <a:gd name="connsiteX21" fmla="*/ 132 w 673591"/>
                  <a:gd name="connsiteY21" fmla="*/ 1359741 h 1359998"/>
                  <a:gd name="connsiteX22" fmla="*/ 2394 w 673591"/>
                  <a:gd name="connsiteY22" fmla="*/ 94 h 1359998"/>
                  <a:gd name="connsiteX0" fmla="*/ 813400 w 1484597"/>
                  <a:gd name="connsiteY0" fmla="*/ 94 h 1359998"/>
                  <a:gd name="connsiteX1" fmla="*/ 1445306 w 1484597"/>
                  <a:gd name="connsiteY1" fmla="*/ 0 h 1359998"/>
                  <a:gd name="connsiteX2" fmla="*/ 1483406 w 1484597"/>
                  <a:gd name="connsiteY2" fmla="*/ 11723 h 1359998"/>
                  <a:gd name="connsiteX3" fmla="*/ 1483009 w 1484597"/>
                  <a:gd name="connsiteY3" fmla="*/ 644769 h 1359998"/>
                  <a:gd name="connsiteX4" fmla="*/ 1444909 w 1484597"/>
                  <a:gd name="connsiteY4" fmla="*/ 656492 h 1359998"/>
                  <a:gd name="connsiteX5" fmla="*/ 1102009 w 1484597"/>
                  <a:gd name="connsiteY5" fmla="*/ 656492 h 1359998"/>
                  <a:gd name="connsiteX6" fmla="*/ 949609 w 1484597"/>
                  <a:gd name="connsiteY6" fmla="*/ 656492 h 1359998"/>
                  <a:gd name="connsiteX7" fmla="*/ 949609 w 1484597"/>
                  <a:gd name="connsiteY7" fmla="*/ 703384 h 1359998"/>
                  <a:gd name="connsiteX8" fmla="*/ 1102009 w 1484597"/>
                  <a:gd name="connsiteY8" fmla="*/ 703384 h 1359998"/>
                  <a:gd name="connsiteX9" fmla="*/ 1444909 w 1484597"/>
                  <a:gd name="connsiteY9" fmla="*/ 703384 h 1359998"/>
                  <a:gd name="connsiteX10" fmla="*/ 1483009 w 1484597"/>
                  <a:gd name="connsiteY10" fmla="*/ 715107 h 1359998"/>
                  <a:gd name="connsiteX11" fmla="*/ 1483009 w 1484597"/>
                  <a:gd name="connsiteY11" fmla="*/ 996461 h 1359998"/>
                  <a:gd name="connsiteX12" fmla="*/ 1444909 w 1484597"/>
                  <a:gd name="connsiteY12" fmla="*/ 1008184 h 1359998"/>
                  <a:gd name="connsiteX13" fmla="*/ 1102009 w 1484597"/>
                  <a:gd name="connsiteY13" fmla="*/ 1008184 h 1359998"/>
                  <a:gd name="connsiteX14" fmla="*/ 949609 w 1484597"/>
                  <a:gd name="connsiteY14" fmla="*/ 1008184 h 1359998"/>
                  <a:gd name="connsiteX15" fmla="*/ 949609 w 1484597"/>
                  <a:gd name="connsiteY15" fmla="*/ 1055077 h 1359998"/>
                  <a:gd name="connsiteX16" fmla="*/ 1102009 w 1484597"/>
                  <a:gd name="connsiteY16" fmla="*/ 1055077 h 1359998"/>
                  <a:gd name="connsiteX17" fmla="*/ 1444909 w 1484597"/>
                  <a:gd name="connsiteY17" fmla="*/ 1055077 h 1359998"/>
                  <a:gd name="connsiteX18" fmla="*/ 1483009 w 1484597"/>
                  <a:gd name="connsiteY18" fmla="*/ 1066800 h 1359998"/>
                  <a:gd name="connsiteX19" fmla="*/ 1483009 w 1484597"/>
                  <a:gd name="connsiteY19" fmla="*/ 1348153 h 1359998"/>
                  <a:gd name="connsiteX20" fmla="*/ 1444909 w 1484597"/>
                  <a:gd name="connsiteY20" fmla="*/ 1359876 h 1359998"/>
                  <a:gd name="connsiteX21" fmla="*/ 132 w 1484597"/>
                  <a:gd name="connsiteY21" fmla="*/ 1359938 h 1359998"/>
                  <a:gd name="connsiteX22" fmla="*/ 813400 w 1484597"/>
                  <a:gd name="connsiteY22" fmla="*/ 94 h 1359998"/>
                  <a:gd name="connsiteX0" fmla="*/ 813268 w 1484465"/>
                  <a:gd name="connsiteY0" fmla="*/ 94 h 1359998"/>
                  <a:gd name="connsiteX1" fmla="*/ 1445174 w 1484465"/>
                  <a:gd name="connsiteY1" fmla="*/ 0 h 1359998"/>
                  <a:gd name="connsiteX2" fmla="*/ 1483274 w 1484465"/>
                  <a:gd name="connsiteY2" fmla="*/ 11723 h 1359998"/>
                  <a:gd name="connsiteX3" fmla="*/ 1482877 w 1484465"/>
                  <a:gd name="connsiteY3" fmla="*/ 644769 h 1359998"/>
                  <a:gd name="connsiteX4" fmla="*/ 1444777 w 1484465"/>
                  <a:gd name="connsiteY4" fmla="*/ 656492 h 1359998"/>
                  <a:gd name="connsiteX5" fmla="*/ 1101877 w 1484465"/>
                  <a:gd name="connsiteY5" fmla="*/ 656492 h 1359998"/>
                  <a:gd name="connsiteX6" fmla="*/ 949477 w 1484465"/>
                  <a:gd name="connsiteY6" fmla="*/ 656492 h 1359998"/>
                  <a:gd name="connsiteX7" fmla="*/ 949477 w 1484465"/>
                  <a:gd name="connsiteY7" fmla="*/ 703384 h 1359998"/>
                  <a:gd name="connsiteX8" fmla="*/ 1101877 w 1484465"/>
                  <a:gd name="connsiteY8" fmla="*/ 703384 h 1359998"/>
                  <a:gd name="connsiteX9" fmla="*/ 1444777 w 1484465"/>
                  <a:gd name="connsiteY9" fmla="*/ 703384 h 1359998"/>
                  <a:gd name="connsiteX10" fmla="*/ 1482877 w 1484465"/>
                  <a:gd name="connsiteY10" fmla="*/ 715107 h 1359998"/>
                  <a:gd name="connsiteX11" fmla="*/ 1482877 w 1484465"/>
                  <a:gd name="connsiteY11" fmla="*/ 996461 h 1359998"/>
                  <a:gd name="connsiteX12" fmla="*/ 1444777 w 1484465"/>
                  <a:gd name="connsiteY12" fmla="*/ 1008184 h 1359998"/>
                  <a:gd name="connsiteX13" fmla="*/ 1101877 w 1484465"/>
                  <a:gd name="connsiteY13" fmla="*/ 1008184 h 1359998"/>
                  <a:gd name="connsiteX14" fmla="*/ 949477 w 1484465"/>
                  <a:gd name="connsiteY14" fmla="*/ 1008184 h 1359998"/>
                  <a:gd name="connsiteX15" fmla="*/ 949477 w 1484465"/>
                  <a:gd name="connsiteY15" fmla="*/ 1055077 h 1359998"/>
                  <a:gd name="connsiteX16" fmla="*/ 1101877 w 1484465"/>
                  <a:gd name="connsiteY16" fmla="*/ 1055077 h 1359998"/>
                  <a:gd name="connsiteX17" fmla="*/ 1444777 w 1484465"/>
                  <a:gd name="connsiteY17" fmla="*/ 1055077 h 1359998"/>
                  <a:gd name="connsiteX18" fmla="*/ 1482877 w 1484465"/>
                  <a:gd name="connsiteY18" fmla="*/ 1066800 h 1359998"/>
                  <a:gd name="connsiteX19" fmla="*/ 1482877 w 1484465"/>
                  <a:gd name="connsiteY19" fmla="*/ 1348153 h 1359998"/>
                  <a:gd name="connsiteX20" fmla="*/ 1444777 w 1484465"/>
                  <a:gd name="connsiteY20" fmla="*/ 1359876 h 1359998"/>
                  <a:gd name="connsiteX21" fmla="*/ 0 w 1484465"/>
                  <a:gd name="connsiteY21" fmla="*/ 1359938 h 1359998"/>
                  <a:gd name="connsiteX22" fmla="*/ 813268 w 1484465"/>
                  <a:gd name="connsiteY22" fmla="*/ 94 h 1359998"/>
                  <a:gd name="connsiteX0" fmla="*/ 0 w 1487099"/>
                  <a:gd name="connsiteY0" fmla="*/ 182 h 1359998"/>
                  <a:gd name="connsiteX1" fmla="*/ 1447808 w 1487099"/>
                  <a:gd name="connsiteY1" fmla="*/ 0 h 1359998"/>
                  <a:gd name="connsiteX2" fmla="*/ 1485908 w 1487099"/>
                  <a:gd name="connsiteY2" fmla="*/ 11723 h 1359998"/>
                  <a:gd name="connsiteX3" fmla="*/ 1485511 w 1487099"/>
                  <a:gd name="connsiteY3" fmla="*/ 644769 h 1359998"/>
                  <a:gd name="connsiteX4" fmla="*/ 1447411 w 1487099"/>
                  <a:gd name="connsiteY4" fmla="*/ 656492 h 1359998"/>
                  <a:gd name="connsiteX5" fmla="*/ 1104511 w 1487099"/>
                  <a:gd name="connsiteY5" fmla="*/ 656492 h 1359998"/>
                  <a:gd name="connsiteX6" fmla="*/ 952111 w 1487099"/>
                  <a:gd name="connsiteY6" fmla="*/ 656492 h 1359998"/>
                  <a:gd name="connsiteX7" fmla="*/ 952111 w 1487099"/>
                  <a:gd name="connsiteY7" fmla="*/ 703384 h 1359998"/>
                  <a:gd name="connsiteX8" fmla="*/ 1104511 w 1487099"/>
                  <a:gd name="connsiteY8" fmla="*/ 703384 h 1359998"/>
                  <a:gd name="connsiteX9" fmla="*/ 1447411 w 1487099"/>
                  <a:gd name="connsiteY9" fmla="*/ 703384 h 1359998"/>
                  <a:gd name="connsiteX10" fmla="*/ 1485511 w 1487099"/>
                  <a:gd name="connsiteY10" fmla="*/ 715107 h 1359998"/>
                  <a:gd name="connsiteX11" fmla="*/ 1485511 w 1487099"/>
                  <a:gd name="connsiteY11" fmla="*/ 996461 h 1359998"/>
                  <a:gd name="connsiteX12" fmla="*/ 1447411 w 1487099"/>
                  <a:gd name="connsiteY12" fmla="*/ 1008184 h 1359998"/>
                  <a:gd name="connsiteX13" fmla="*/ 1104511 w 1487099"/>
                  <a:gd name="connsiteY13" fmla="*/ 1008184 h 1359998"/>
                  <a:gd name="connsiteX14" fmla="*/ 952111 w 1487099"/>
                  <a:gd name="connsiteY14" fmla="*/ 1008184 h 1359998"/>
                  <a:gd name="connsiteX15" fmla="*/ 952111 w 1487099"/>
                  <a:gd name="connsiteY15" fmla="*/ 1055077 h 1359998"/>
                  <a:gd name="connsiteX16" fmla="*/ 1104511 w 1487099"/>
                  <a:gd name="connsiteY16" fmla="*/ 1055077 h 1359998"/>
                  <a:gd name="connsiteX17" fmla="*/ 1447411 w 1487099"/>
                  <a:gd name="connsiteY17" fmla="*/ 1055077 h 1359998"/>
                  <a:gd name="connsiteX18" fmla="*/ 1485511 w 1487099"/>
                  <a:gd name="connsiteY18" fmla="*/ 1066800 h 1359998"/>
                  <a:gd name="connsiteX19" fmla="*/ 1485511 w 1487099"/>
                  <a:gd name="connsiteY19" fmla="*/ 1348153 h 1359998"/>
                  <a:gd name="connsiteX20" fmla="*/ 1447411 w 1487099"/>
                  <a:gd name="connsiteY20" fmla="*/ 1359876 h 1359998"/>
                  <a:gd name="connsiteX21" fmla="*/ 2634 w 1487099"/>
                  <a:gd name="connsiteY21" fmla="*/ 1359938 h 1359998"/>
                  <a:gd name="connsiteX22" fmla="*/ 0 w 1487099"/>
                  <a:gd name="connsiteY22" fmla="*/ 182 h 1359998"/>
                  <a:gd name="connsiteX0" fmla="*/ 0 w 1487099"/>
                  <a:gd name="connsiteY0" fmla="*/ 182 h 1359998"/>
                  <a:gd name="connsiteX1" fmla="*/ 1447808 w 1487099"/>
                  <a:gd name="connsiteY1" fmla="*/ 0 h 1359998"/>
                  <a:gd name="connsiteX2" fmla="*/ 1485908 w 1487099"/>
                  <a:gd name="connsiteY2" fmla="*/ 11723 h 1359998"/>
                  <a:gd name="connsiteX3" fmla="*/ 1485511 w 1487099"/>
                  <a:gd name="connsiteY3" fmla="*/ 644769 h 1359998"/>
                  <a:gd name="connsiteX4" fmla="*/ 1447411 w 1487099"/>
                  <a:gd name="connsiteY4" fmla="*/ 656492 h 1359998"/>
                  <a:gd name="connsiteX5" fmla="*/ 1104511 w 1487099"/>
                  <a:gd name="connsiteY5" fmla="*/ 656492 h 1359998"/>
                  <a:gd name="connsiteX6" fmla="*/ 952111 w 1487099"/>
                  <a:gd name="connsiteY6" fmla="*/ 656492 h 1359998"/>
                  <a:gd name="connsiteX7" fmla="*/ 952111 w 1487099"/>
                  <a:gd name="connsiteY7" fmla="*/ 703384 h 1359998"/>
                  <a:gd name="connsiteX8" fmla="*/ 1104511 w 1487099"/>
                  <a:gd name="connsiteY8" fmla="*/ 703384 h 1359998"/>
                  <a:gd name="connsiteX9" fmla="*/ 1447411 w 1487099"/>
                  <a:gd name="connsiteY9" fmla="*/ 703384 h 1359998"/>
                  <a:gd name="connsiteX10" fmla="*/ 1485511 w 1487099"/>
                  <a:gd name="connsiteY10" fmla="*/ 715107 h 1359998"/>
                  <a:gd name="connsiteX11" fmla="*/ 1485511 w 1487099"/>
                  <a:gd name="connsiteY11" fmla="*/ 996461 h 1359998"/>
                  <a:gd name="connsiteX12" fmla="*/ 1447411 w 1487099"/>
                  <a:gd name="connsiteY12" fmla="*/ 1008184 h 1359998"/>
                  <a:gd name="connsiteX13" fmla="*/ 1104511 w 1487099"/>
                  <a:gd name="connsiteY13" fmla="*/ 1008184 h 1359998"/>
                  <a:gd name="connsiteX14" fmla="*/ 952111 w 1487099"/>
                  <a:gd name="connsiteY14" fmla="*/ 1008184 h 1359998"/>
                  <a:gd name="connsiteX15" fmla="*/ 952111 w 1487099"/>
                  <a:gd name="connsiteY15" fmla="*/ 1055077 h 1359998"/>
                  <a:gd name="connsiteX16" fmla="*/ 1104511 w 1487099"/>
                  <a:gd name="connsiteY16" fmla="*/ 1055077 h 1359998"/>
                  <a:gd name="connsiteX17" fmla="*/ 1447411 w 1487099"/>
                  <a:gd name="connsiteY17" fmla="*/ 1055077 h 1359998"/>
                  <a:gd name="connsiteX18" fmla="*/ 1485511 w 1487099"/>
                  <a:gd name="connsiteY18" fmla="*/ 1066800 h 1359998"/>
                  <a:gd name="connsiteX19" fmla="*/ 1485511 w 1487099"/>
                  <a:gd name="connsiteY19" fmla="*/ 1348153 h 1359998"/>
                  <a:gd name="connsiteX20" fmla="*/ 1447411 w 1487099"/>
                  <a:gd name="connsiteY20" fmla="*/ 1359876 h 1359998"/>
                  <a:gd name="connsiteX21" fmla="*/ 372 w 1487099"/>
                  <a:gd name="connsiteY21" fmla="*/ 1359710 h 1359998"/>
                  <a:gd name="connsiteX22" fmla="*/ 0 w 1487099"/>
                  <a:gd name="connsiteY22" fmla="*/ 182 h 1359998"/>
                  <a:gd name="connsiteX0" fmla="*/ 760 w 1487859"/>
                  <a:gd name="connsiteY0" fmla="*/ 182 h 1359998"/>
                  <a:gd name="connsiteX1" fmla="*/ 1448568 w 1487859"/>
                  <a:gd name="connsiteY1" fmla="*/ 0 h 1359998"/>
                  <a:gd name="connsiteX2" fmla="*/ 1486668 w 1487859"/>
                  <a:gd name="connsiteY2" fmla="*/ 11723 h 1359998"/>
                  <a:gd name="connsiteX3" fmla="*/ 1486271 w 1487859"/>
                  <a:gd name="connsiteY3" fmla="*/ 644769 h 1359998"/>
                  <a:gd name="connsiteX4" fmla="*/ 1448171 w 1487859"/>
                  <a:gd name="connsiteY4" fmla="*/ 656492 h 1359998"/>
                  <a:gd name="connsiteX5" fmla="*/ 1105271 w 1487859"/>
                  <a:gd name="connsiteY5" fmla="*/ 656492 h 1359998"/>
                  <a:gd name="connsiteX6" fmla="*/ 952871 w 1487859"/>
                  <a:gd name="connsiteY6" fmla="*/ 656492 h 1359998"/>
                  <a:gd name="connsiteX7" fmla="*/ 952871 w 1487859"/>
                  <a:gd name="connsiteY7" fmla="*/ 703384 h 1359998"/>
                  <a:gd name="connsiteX8" fmla="*/ 1105271 w 1487859"/>
                  <a:gd name="connsiteY8" fmla="*/ 703384 h 1359998"/>
                  <a:gd name="connsiteX9" fmla="*/ 1448171 w 1487859"/>
                  <a:gd name="connsiteY9" fmla="*/ 703384 h 1359998"/>
                  <a:gd name="connsiteX10" fmla="*/ 1486271 w 1487859"/>
                  <a:gd name="connsiteY10" fmla="*/ 715107 h 1359998"/>
                  <a:gd name="connsiteX11" fmla="*/ 1486271 w 1487859"/>
                  <a:gd name="connsiteY11" fmla="*/ 996461 h 1359998"/>
                  <a:gd name="connsiteX12" fmla="*/ 1448171 w 1487859"/>
                  <a:gd name="connsiteY12" fmla="*/ 1008184 h 1359998"/>
                  <a:gd name="connsiteX13" fmla="*/ 1105271 w 1487859"/>
                  <a:gd name="connsiteY13" fmla="*/ 1008184 h 1359998"/>
                  <a:gd name="connsiteX14" fmla="*/ 952871 w 1487859"/>
                  <a:gd name="connsiteY14" fmla="*/ 1008184 h 1359998"/>
                  <a:gd name="connsiteX15" fmla="*/ 952871 w 1487859"/>
                  <a:gd name="connsiteY15" fmla="*/ 1055077 h 1359998"/>
                  <a:gd name="connsiteX16" fmla="*/ 1105271 w 1487859"/>
                  <a:gd name="connsiteY16" fmla="*/ 1055077 h 1359998"/>
                  <a:gd name="connsiteX17" fmla="*/ 1448171 w 1487859"/>
                  <a:gd name="connsiteY17" fmla="*/ 1055077 h 1359998"/>
                  <a:gd name="connsiteX18" fmla="*/ 1486271 w 1487859"/>
                  <a:gd name="connsiteY18" fmla="*/ 1066800 h 1359998"/>
                  <a:gd name="connsiteX19" fmla="*/ 1486271 w 1487859"/>
                  <a:gd name="connsiteY19" fmla="*/ 1348153 h 1359998"/>
                  <a:gd name="connsiteX20" fmla="*/ 1448171 w 1487859"/>
                  <a:gd name="connsiteY20" fmla="*/ 1359876 h 1359998"/>
                  <a:gd name="connsiteX21" fmla="*/ 0 w 1487859"/>
                  <a:gd name="connsiteY21" fmla="*/ 1359596 h 1359998"/>
                  <a:gd name="connsiteX22" fmla="*/ 760 w 1487859"/>
                  <a:gd name="connsiteY22" fmla="*/ 182 h 1359998"/>
                  <a:gd name="connsiteX0" fmla="*/ 1132 w 1488231"/>
                  <a:gd name="connsiteY0" fmla="*/ 182 h 1359998"/>
                  <a:gd name="connsiteX1" fmla="*/ 1448940 w 1488231"/>
                  <a:gd name="connsiteY1" fmla="*/ 0 h 1359998"/>
                  <a:gd name="connsiteX2" fmla="*/ 1487040 w 1488231"/>
                  <a:gd name="connsiteY2" fmla="*/ 11723 h 1359998"/>
                  <a:gd name="connsiteX3" fmla="*/ 1486643 w 1488231"/>
                  <a:gd name="connsiteY3" fmla="*/ 644769 h 1359998"/>
                  <a:gd name="connsiteX4" fmla="*/ 1448543 w 1488231"/>
                  <a:gd name="connsiteY4" fmla="*/ 656492 h 1359998"/>
                  <a:gd name="connsiteX5" fmla="*/ 1105643 w 1488231"/>
                  <a:gd name="connsiteY5" fmla="*/ 656492 h 1359998"/>
                  <a:gd name="connsiteX6" fmla="*/ 953243 w 1488231"/>
                  <a:gd name="connsiteY6" fmla="*/ 656492 h 1359998"/>
                  <a:gd name="connsiteX7" fmla="*/ 953243 w 1488231"/>
                  <a:gd name="connsiteY7" fmla="*/ 703384 h 1359998"/>
                  <a:gd name="connsiteX8" fmla="*/ 1105643 w 1488231"/>
                  <a:gd name="connsiteY8" fmla="*/ 703384 h 1359998"/>
                  <a:gd name="connsiteX9" fmla="*/ 1448543 w 1488231"/>
                  <a:gd name="connsiteY9" fmla="*/ 703384 h 1359998"/>
                  <a:gd name="connsiteX10" fmla="*/ 1486643 w 1488231"/>
                  <a:gd name="connsiteY10" fmla="*/ 715107 h 1359998"/>
                  <a:gd name="connsiteX11" fmla="*/ 1486643 w 1488231"/>
                  <a:gd name="connsiteY11" fmla="*/ 996461 h 1359998"/>
                  <a:gd name="connsiteX12" fmla="*/ 1448543 w 1488231"/>
                  <a:gd name="connsiteY12" fmla="*/ 1008184 h 1359998"/>
                  <a:gd name="connsiteX13" fmla="*/ 1105643 w 1488231"/>
                  <a:gd name="connsiteY13" fmla="*/ 1008184 h 1359998"/>
                  <a:gd name="connsiteX14" fmla="*/ 953243 w 1488231"/>
                  <a:gd name="connsiteY14" fmla="*/ 1008184 h 1359998"/>
                  <a:gd name="connsiteX15" fmla="*/ 953243 w 1488231"/>
                  <a:gd name="connsiteY15" fmla="*/ 1055077 h 1359998"/>
                  <a:gd name="connsiteX16" fmla="*/ 1105643 w 1488231"/>
                  <a:gd name="connsiteY16" fmla="*/ 1055077 h 1359998"/>
                  <a:gd name="connsiteX17" fmla="*/ 1448543 w 1488231"/>
                  <a:gd name="connsiteY17" fmla="*/ 1055077 h 1359998"/>
                  <a:gd name="connsiteX18" fmla="*/ 1486643 w 1488231"/>
                  <a:gd name="connsiteY18" fmla="*/ 1066800 h 1359998"/>
                  <a:gd name="connsiteX19" fmla="*/ 1486643 w 1488231"/>
                  <a:gd name="connsiteY19" fmla="*/ 1348153 h 1359998"/>
                  <a:gd name="connsiteX20" fmla="*/ 1448543 w 1488231"/>
                  <a:gd name="connsiteY20" fmla="*/ 1359876 h 1359998"/>
                  <a:gd name="connsiteX21" fmla="*/ 0 w 1488231"/>
                  <a:gd name="connsiteY21" fmla="*/ 1359944 h 1359998"/>
                  <a:gd name="connsiteX22" fmla="*/ 1132 w 1488231"/>
                  <a:gd name="connsiteY22" fmla="*/ 182 h 1359998"/>
                  <a:gd name="connsiteX0" fmla="*/ 242576 w 1729675"/>
                  <a:gd name="connsiteY0" fmla="*/ 182 h 1359998"/>
                  <a:gd name="connsiteX1" fmla="*/ 1690384 w 1729675"/>
                  <a:gd name="connsiteY1" fmla="*/ 0 h 1359998"/>
                  <a:gd name="connsiteX2" fmla="*/ 1728484 w 1729675"/>
                  <a:gd name="connsiteY2" fmla="*/ 11723 h 1359998"/>
                  <a:gd name="connsiteX3" fmla="*/ 1728087 w 1729675"/>
                  <a:gd name="connsiteY3" fmla="*/ 644769 h 1359998"/>
                  <a:gd name="connsiteX4" fmla="*/ 1689987 w 1729675"/>
                  <a:gd name="connsiteY4" fmla="*/ 656492 h 1359998"/>
                  <a:gd name="connsiteX5" fmla="*/ 1347087 w 1729675"/>
                  <a:gd name="connsiteY5" fmla="*/ 656492 h 1359998"/>
                  <a:gd name="connsiteX6" fmla="*/ 1194687 w 1729675"/>
                  <a:gd name="connsiteY6" fmla="*/ 656492 h 1359998"/>
                  <a:gd name="connsiteX7" fmla="*/ 1194687 w 1729675"/>
                  <a:gd name="connsiteY7" fmla="*/ 703384 h 1359998"/>
                  <a:gd name="connsiteX8" fmla="*/ 1347087 w 1729675"/>
                  <a:gd name="connsiteY8" fmla="*/ 703384 h 1359998"/>
                  <a:gd name="connsiteX9" fmla="*/ 1689987 w 1729675"/>
                  <a:gd name="connsiteY9" fmla="*/ 703384 h 1359998"/>
                  <a:gd name="connsiteX10" fmla="*/ 1728087 w 1729675"/>
                  <a:gd name="connsiteY10" fmla="*/ 715107 h 1359998"/>
                  <a:gd name="connsiteX11" fmla="*/ 1728087 w 1729675"/>
                  <a:gd name="connsiteY11" fmla="*/ 996461 h 1359998"/>
                  <a:gd name="connsiteX12" fmla="*/ 1689987 w 1729675"/>
                  <a:gd name="connsiteY12" fmla="*/ 1008184 h 1359998"/>
                  <a:gd name="connsiteX13" fmla="*/ 1347087 w 1729675"/>
                  <a:gd name="connsiteY13" fmla="*/ 1008184 h 1359998"/>
                  <a:gd name="connsiteX14" fmla="*/ 1194687 w 1729675"/>
                  <a:gd name="connsiteY14" fmla="*/ 1008184 h 1359998"/>
                  <a:gd name="connsiteX15" fmla="*/ 1194687 w 1729675"/>
                  <a:gd name="connsiteY15" fmla="*/ 1055077 h 1359998"/>
                  <a:gd name="connsiteX16" fmla="*/ 1347087 w 1729675"/>
                  <a:gd name="connsiteY16" fmla="*/ 1055077 h 1359998"/>
                  <a:gd name="connsiteX17" fmla="*/ 1689987 w 1729675"/>
                  <a:gd name="connsiteY17" fmla="*/ 1055077 h 1359998"/>
                  <a:gd name="connsiteX18" fmla="*/ 1728087 w 1729675"/>
                  <a:gd name="connsiteY18" fmla="*/ 1066800 h 1359998"/>
                  <a:gd name="connsiteX19" fmla="*/ 1728087 w 1729675"/>
                  <a:gd name="connsiteY19" fmla="*/ 1348153 h 1359998"/>
                  <a:gd name="connsiteX20" fmla="*/ 1689987 w 1729675"/>
                  <a:gd name="connsiteY20" fmla="*/ 1359876 h 1359998"/>
                  <a:gd name="connsiteX21" fmla="*/ 241444 w 1729675"/>
                  <a:gd name="connsiteY21" fmla="*/ 1359944 h 1359998"/>
                  <a:gd name="connsiteX22" fmla="*/ 241320 w 1729675"/>
                  <a:gd name="connsiteY22" fmla="*/ 703766 h 1359998"/>
                  <a:gd name="connsiteX23" fmla="*/ 242576 w 1729675"/>
                  <a:gd name="connsiteY23" fmla="*/ 182 h 1359998"/>
                  <a:gd name="connsiteX0" fmla="*/ 241511 w 1728610"/>
                  <a:gd name="connsiteY0" fmla="*/ 182 h 1359998"/>
                  <a:gd name="connsiteX1" fmla="*/ 1689319 w 1728610"/>
                  <a:gd name="connsiteY1" fmla="*/ 0 h 1359998"/>
                  <a:gd name="connsiteX2" fmla="*/ 1727419 w 1728610"/>
                  <a:gd name="connsiteY2" fmla="*/ 11723 h 1359998"/>
                  <a:gd name="connsiteX3" fmla="*/ 1727022 w 1728610"/>
                  <a:gd name="connsiteY3" fmla="*/ 644769 h 1359998"/>
                  <a:gd name="connsiteX4" fmla="*/ 1688922 w 1728610"/>
                  <a:gd name="connsiteY4" fmla="*/ 656492 h 1359998"/>
                  <a:gd name="connsiteX5" fmla="*/ 1346022 w 1728610"/>
                  <a:gd name="connsiteY5" fmla="*/ 656492 h 1359998"/>
                  <a:gd name="connsiteX6" fmla="*/ 1193622 w 1728610"/>
                  <a:gd name="connsiteY6" fmla="*/ 656492 h 1359998"/>
                  <a:gd name="connsiteX7" fmla="*/ 1193622 w 1728610"/>
                  <a:gd name="connsiteY7" fmla="*/ 703384 h 1359998"/>
                  <a:gd name="connsiteX8" fmla="*/ 1346022 w 1728610"/>
                  <a:gd name="connsiteY8" fmla="*/ 703384 h 1359998"/>
                  <a:gd name="connsiteX9" fmla="*/ 1688922 w 1728610"/>
                  <a:gd name="connsiteY9" fmla="*/ 703384 h 1359998"/>
                  <a:gd name="connsiteX10" fmla="*/ 1727022 w 1728610"/>
                  <a:gd name="connsiteY10" fmla="*/ 715107 h 1359998"/>
                  <a:gd name="connsiteX11" fmla="*/ 1727022 w 1728610"/>
                  <a:gd name="connsiteY11" fmla="*/ 996461 h 1359998"/>
                  <a:gd name="connsiteX12" fmla="*/ 1688922 w 1728610"/>
                  <a:gd name="connsiteY12" fmla="*/ 1008184 h 1359998"/>
                  <a:gd name="connsiteX13" fmla="*/ 1346022 w 1728610"/>
                  <a:gd name="connsiteY13" fmla="*/ 1008184 h 1359998"/>
                  <a:gd name="connsiteX14" fmla="*/ 1193622 w 1728610"/>
                  <a:gd name="connsiteY14" fmla="*/ 1008184 h 1359998"/>
                  <a:gd name="connsiteX15" fmla="*/ 1193622 w 1728610"/>
                  <a:gd name="connsiteY15" fmla="*/ 1055077 h 1359998"/>
                  <a:gd name="connsiteX16" fmla="*/ 1346022 w 1728610"/>
                  <a:gd name="connsiteY16" fmla="*/ 1055077 h 1359998"/>
                  <a:gd name="connsiteX17" fmla="*/ 1688922 w 1728610"/>
                  <a:gd name="connsiteY17" fmla="*/ 1055077 h 1359998"/>
                  <a:gd name="connsiteX18" fmla="*/ 1727022 w 1728610"/>
                  <a:gd name="connsiteY18" fmla="*/ 1066800 h 1359998"/>
                  <a:gd name="connsiteX19" fmla="*/ 1727022 w 1728610"/>
                  <a:gd name="connsiteY19" fmla="*/ 1348153 h 1359998"/>
                  <a:gd name="connsiteX20" fmla="*/ 1688922 w 1728610"/>
                  <a:gd name="connsiteY20" fmla="*/ 1359876 h 1359998"/>
                  <a:gd name="connsiteX21" fmla="*/ 240379 w 1728610"/>
                  <a:gd name="connsiteY21" fmla="*/ 1359944 h 1359998"/>
                  <a:gd name="connsiteX22" fmla="*/ 240255 w 1728610"/>
                  <a:gd name="connsiteY22" fmla="*/ 703766 h 1359998"/>
                  <a:gd name="connsiteX23" fmla="*/ 241511 w 1728610"/>
                  <a:gd name="connsiteY23" fmla="*/ 182 h 1359998"/>
                  <a:gd name="connsiteX0" fmla="*/ 1256 w 1488355"/>
                  <a:gd name="connsiteY0" fmla="*/ 182 h 1359998"/>
                  <a:gd name="connsiteX1" fmla="*/ 1449064 w 1488355"/>
                  <a:gd name="connsiteY1" fmla="*/ 0 h 1359998"/>
                  <a:gd name="connsiteX2" fmla="*/ 1487164 w 1488355"/>
                  <a:gd name="connsiteY2" fmla="*/ 11723 h 1359998"/>
                  <a:gd name="connsiteX3" fmla="*/ 1486767 w 1488355"/>
                  <a:gd name="connsiteY3" fmla="*/ 644769 h 1359998"/>
                  <a:gd name="connsiteX4" fmla="*/ 1448667 w 1488355"/>
                  <a:gd name="connsiteY4" fmla="*/ 656492 h 1359998"/>
                  <a:gd name="connsiteX5" fmla="*/ 1105767 w 1488355"/>
                  <a:gd name="connsiteY5" fmla="*/ 656492 h 1359998"/>
                  <a:gd name="connsiteX6" fmla="*/ 953367 w 1488355"/>
                  <a:gd name="connsiteY6" fmla="*/ 656492 h 1359998"/>
                  <a:gd name="connsiteX7" fmla="*/ 953367 w 1488355"/>
                  <a:gd name="connsiteY7" fmla="*/ 703384 h 1359998"/>
                  <a:gd name="connsiteX8" fmla="*/ 1105767 w 1488355"/>
                  <a:gd name="connsiteY8" fmla="*/ 703384 h 1359998"/>
                  <a:gd name="connsiteX9" fmla="*/ 1448667 w 1488355"/>
                  <a:gd name="connsiteY9" fmla="*/ 703384 h 1359998"/>
                  <a:gd name="connsiteX10" fmla="*/ 1486767 w 1488355"/>
                  <a:gd name="connsiteY10" fmla="*/ 715107 h 1359998"/>
                  <a:gd name="connsiteX11" fmla="*/ 1486767 w 1488355"/>
                  <a:gd name="connsiteY11" fmla="*/ 996461 h 1359998"/>
                  <a:gd name="connsiteX12" fmla="*/ 1448667 w 1488355"/>
                  <a:gd name="connsiteY12" fmla="*/ 1008184 h 1359998"/>
                  <a:gd name="connsiteX13" fmla="*/ 1105767 w 1488355"/>
                  <a:gd name="connsiteY13" fmla="*/ 1008184 h 1359998"/>
                  <a:gd name="connsiteX14" fmla="*/ 953367 w 1488355"/>
                  <a:gd name="connsiteY14" fmla="*/ 1008184 h 1359998"/>
                  <a:gd name="connsiteX15" fmla="*/ 953367 w 1488355"/>
                  <a:gd name="connsiteY15" fmla="*/ 1055077 h 1359998"/>
                  <a:gd name="connsiteX16" fmla="*/ 1105767 w 1488355"/>
                  <a:gd name="connsiteY16" fmla="*/ 1055077 h 1359998"/>
                  <a:gd name="connsiteX17" fmla="*/ 1448667 w 1488355"/>
                  <a:gd name="connsiteY17" fmla="*/ 1055077 h 1359998"/>
                  <a:gd name="connsiteX18" fmla="*/ 1486767 w 1488355"/>
                  <a:gd name="connsiteY18" fmla="*/ 1066800 h 1359998"/>
                  <a:gd name="connsiteX19" fmla="*/ 1486767 w 1488355"/>
                  <a:gd name="connsiteY19" fmla="*/ 1348153 h 1359998"/>
                  <a:gd name="connsiteX20" fmla="*/ 1448667 w 1488355"/>
                  <a:gd name="connsiteY20" fmla="*/ 1359876 h 1359998"/>
                  <a:gd name="connsiteX21" fmla="*/ 124 w 1488355"/>
                  <a:gd name="connsiteY21" fmla="*/ 1359944 h 1359998"/>
                  <a:gd name="connsiteX22" fmla="*/ 0 w 1488355"/>
                  <a:gd name="connsiteY22" fmla="*/ 703766 h 1359998"/>
                  <a:gd name="connsiteX23" fmla="*/ 1256 w 1488355"/>
                  <a:gd name="connsiteY23" fmla="*/ 182 h 1359998"/>
                  <a:gd name="connsiteX0" fmla="*/ 241249 w 1728348"/>
                  <a:gd name="connsiteY0" fmla="*/ 182 h 1359998"/>
                  <a:gd name="connsiteX1" fmla="*/ 1689057 w 1728348"/>
                  <a:gd name="connsiteY1" fmla="*/ 0 h 1359998"/>
                  <a:gd name="connsiteX2" fmla="*/ 1727157 w 1728348"/>
                  <a:gd name="connsiteY2" fmla="*/ 11723 h 1359998"/>
                  <a:gd name="connsiteX3" fmla="*/ 1726760 w 1728348"/>
                  <a:gd name="connsiteY3" fmla="*/ 644769 h 1359998"/>
                  <a:gd name="connsiteX4" fmla="*/ 1688660 w 1728348"/>
                  <a:gd name="connsiteY4" fmla="*/ 656492 h 1359998"/>
                  <a:gd name="connsiteX5" fmla="*/ 1345760 w 1728348"/>
                  <a:gd name="connsiteY5" fmla="*/ 656492 h 1359998"/>
                  <a:gd name="connsiteX6" fmla="*/ 1193360 w 1728348"/>
                  <a:gd name="connsiteY6" fmla="*/ 656492 h 1359998"/>
                  <a:gd name="connsiteX7" fmla="*/ 1193360 w 1728348"/>
                  <a:gd name="connsiteY7" fmla="*/ 703384 h 1359998"/>
                  <a:gd name="connsiteX8" fmla="*/ 1345760 w 1728348"/>
                  <a:gd name="connsiteY8" fmla="*/ 703384 h 1359998"/>
                  <a:gd name="connsiteX9" fmla="*/ 1688660 w 1728348"/>
                  <a:gd name="connsiteY9" fmla="*/ 703384 h 1359998"/>
                  <a:gd name="connsiteX10" fmla="*/ 1726760 w 1728348"/>
                  <a:gd name="connsiteY10" fmla="*/ 715107 h 1359998"/>
                  <a:gd name="connsiteX11" fmla="*/ 1726760 w 1728348"/>
                  <a:gd name="connsiteY11" fmla="*/ 996461 h 1359998"/>
                  <a:gd name="connsiteX12" fmla="*/ 1688660 w 1728348"/>
                  <a:gd name="connsiteY12" fmla="*/ 1008184 h 1359998"/>
                  <a:gd name="connsiteX13" fmla="*/ 1345760 w 1728348"/>
                  <a:gd name="connsiteY13" fmla="*/ 1008184 h 1359998"/>
                  <a:gd name="connsiteX14" fmla="*/ 1193360 w 1728348"/>
                  <a:gd name="connsiteY14" fmla="*/ 1008184 h 1359998"/>
                  <a:gd name="connsiteX15" fmla="*/ 1193360 w 1728348"/>
                  <a:gd name="connsiteY15" fmla="*/ 1055077 h 1359998"/>
                  <a:gd name="connsiteX16" fmla="*/ 1345760 w 1728348"/>
                  <a:gd name="connsiteY16" fmla="*/ 1055077 h 1359998"/>
                  <a:gd name="connsiteX17" fmla="*/ 1688660 w 1728348"/>
                  <a:gd name="connsiteY17" fmla="*/ 1055077 h 1359998"/>
                  <a:gd name="connsiteX18" fmla="*/ 1726760 w 1728348"/>
                  <a:gd name="connsiteY18" fmla="*/ 1066800 h 1359998"/>
                  <a:gd name="connsiteX19" fmla="*/ 1726760 w 1728348"/>
                  <a:gd name="connsiteY19" fmla="*/ 1348153 h 1359998"/>
                  <a:gd name="connsiteX20" fmla="*/ 1688660 w 1728348"/>
                  <a:gd name="connsiteY20" fmla="*/ 1359876 h 1359998"/>
                  <a:gd name="connsiteX21" fmla="*/ 240117 w 1728348"/>
                  <a:gd name="connsiteY21" fmla="*/ 1359944 h 1359998"/>
                  <a:gd name="connsiteX22" fmla="*/ 239993 w 1728348"/>
                  <a:gd name="connsiteY22" fmla="*/ 703766 h 1359998"/>
                  <a:gd name="connsiteX23" fmla="*/ 241560 w 1728348"/>
                  <a:gd name="connsiteY23" fmla="*/ 656497 h 1359998"/>
                  <a:gd name="connsiteX24" fmla="*/ 241249 w 1728348"/>
                  <a:gd name="connsiteY24" fmla="*/ 182 h 1359998"/>
                  <a:gd name="connsiteX0" fmla="*/ 241249 w 1728348"/>
                  <a:gd name="connsiteY0" fmla="*/ 182 h 1359998"/>
                  <a:gd name="connsiteX1" fmla="*/ 1689057 w 1728348"/>
                  <a:gd name="connsiteY1" fmla="*/ 0 h 1359998"/>
                  <a:gd name="connsiteX2" fmla="*/ 1727157 w 1728348"/>
                  <a:gd name="connsiteY2" fmla="*/ 11723 h 1359998"/>
                  <a:gd name="connsiteX3" fmla="*/ 1726760 w 1728348"/>
                  <a:gd name="connsiteY3" fmla="*/ 644769 h 1359998"/>
                  <a:gd name="connsiteX4" fmla="*/ 1688660 w 1728348"/>
                  <a:gd name="connsiteY4" fmla="*/ 656492 h 1359998"/>
                  <a:gd name="connsiteX5" fmla="*/ 1345760 w 1728348"/>
                  <a:gd name="connsiteY5" fmla="*/ 656492 h 1359998"/>
                  <a:gd name="connsiteX6" fmla="*/ 1193360 w 1728348"/>
                  <a:gd name="connsiteY6" fmla="*/ 656492 h 1359998"/>
                  <a:gd name="connsiteX7" fmla="*/ 1193360 w 1728348"/>
                  <a:gd name="connsiteY7" fmla="*/ 703384 h 1359998"/>
                  <a:gd name="connsiteX8" fmla="*/ 1345760 w 1728348"/>
                  <a:gd name="connsiteY8" fmla="*/ 703384 h 1359998"/>
                  <a:gd name="connsiteX9" fmla="*/ 1688660 w 1728348"/>
                  <a:gd name="connsiteY9" fmla="*/ 703384 h 1359998"/>
                  <a:gd name="connsiteX10" fmla="*/ 1726760 w 1728348"/>
                  <a:gd name="connsiteY10" fmla="*/ 715107 h 1359998"/>
                  <a:gd name="connsiteX11" fmla="*/ 1726760 w 1728348"/>
                  <a:gd name="connsiteY11" fmla="*/ 996461 h 1359998"/>
                  <a:gd name="connsiteX12" fmla="*/ 1688660 w 1728348"/>
                  <a:gd name="connsiteY12" fmla="*/ 1008184 h 1359998"/>
                  <a:gd name="connsiteX13" fmla="*/ 1345760 w 1728348"/>
                  <a:gd name="connsiteY13" fmla="*/ 1008184 h 1359998"/>
                  <a:gd name="connsiteX14" fmla="*/ 1193360 w 1728348"/>
                  <a:gd name="connsiteY14" fmla="*/ 1008184 h 1359998"/>
                  <a:gd name="connsiteX15" fmla="*/ 1193360 w 1728348"/>
                  <a:gd name="connsiteY15" fmla="*/ 1055077 h 1359998"/>
                  <a:gd name="connsiteX16" fmla="*/ 1345760 w 1728348"/>
                  <a:gd name="connsiteY16" fmla="*/ 1055077 h 1359998"/>
                  <a:gd name="connsiteX17" fmla="*/ 1688660 w 1728348"/>
                  <a:gd name="connsiteY17" fmla="*/ 1055077 h 1359998"/>
                  <a:gd name="connsiteX18" fmla="*/ 1726760 w 1728348"/>
                  <a:gd name="connsiteY18" fmla="*/ 1066800 h 1359998"/>
                  <a:gd name="connsiteX19" fmla="*/ 1726760 w 1728348"/>
                  <a:gd name="connsiteY19" fmla="*/ 1348153 h 1359998"/>
                  <a:gd name="connsiteX20" fmla="*/ 1688660 w 1728348"/>
                  <a:gd name="connsiteY20" fmla="*/ 1359876 h 1359998"/>
                  <a:gd name="connsiteX21" fmla="*/ 240117 w 1728348"/>
                  <a:gd name="connsiteY21" fmla="*/ 1359944 h 1359998"/>
                  <a:gd name="connsiteX22" fmla="*/ 239993 w 1728348"/>
                  <a:gd name="connsiteY22" fmla="*/ 703766 h 1359998"/>
                  <a:gd name="connsiteX23" fmla="*/ 617308 w 1728348"/>
                  <a:gd name="connsiteY23" fmla="*/ 707182 h 1359998"/>
                  <a:gd name="connsiteX24" fmla="*/ 241560 w 1728348"/>
                  <a:gd name="connsiteY24" fmla="*/ 656497 h 1359998"/>
                  <a:gd name="connsiteX25" fmla="*/ 241249 w 1728348"/>
                  <a:gd name="connsiteY25" fmla="*/ 182 h 1359998"/>
                  <a:gd name="connsiteX0" fmla="*/ 241249 w 1728348"/>
                  <a:gd name="connsiteY0" fmla="*/ 182 h 1359998"/>
                  <a:gd name="connsiteX1" fmla="*/ 1689057 w 1728348"/>
                  <a:gd name="connsiteY1" fmla="*/ 0 h 1359998"/>
                  <a:gd name="connsiteX2" fmla="*/ 1727157 w 1728348"/>
                  <a:gd name="connsiteY2" fmla="*/ 11723 h 1359998"/>
                  <a:gd name="connsiteX3" fmla="*/ 1726760 w 1728348"/>
                  <a:gd name="connsiteY3" fmla="*/ 644769 h 1359998"/>
                  <a:gd name="connsiteX4" fmla="*/ 1688660 w 1728348"/>
                  <a:gd name="connsiteY4" fmla="*/ 656492 h 1359998"/>
                  <a:gd name="connsiteX5" fmla="*/ 1345760 w 1728348"/>
                  <a:gd name="connsiteY5" fmla="*/ 656492 h 1359998"/>
                  <a:gd name="connsiteX6" fmla="*/ 1193360 w 1728348"/>
                  <a:gd name="connsiteY6" fmla="*/ 656492 h 1359998"/>
                  <a:gd name="connsiteX7" fmla="*/ 1193360 w 1728348"/>
                  <a:gd name="connsiteY7" fmla="*/ 703384 h 1359998"/>
                  <a:gd name="connsiteX8" fmla="*/ 1345760 w 1728348"/>
                  <a:gd name="connsiteY8" fmla="*/ 703384 h 1359998"/>
                  <a:gd name="connsiteX9" fmla="*/ 1688660 w 1728348"/>
                  <a:gd name="connsiteY9" fmla="*/ 703384 h 1359998"/>
                  <a:gd name="connsiteX10" fmla="*/ 1726760 w 1728348"/>
                  <a:gd name="connsiteY10" fmla="*/ 715107 h 1359998"/>
                  <a:gd name="connsiteX11" fmla="*/ 1726760 w 1728348"/>
                  <a:gd name="connsiteY11" fmla="*/ 996461 h 1359998"/>
                  <a:gd name="connsiteX12" fmla="*/ 1688660 w 1728348"/>
                  <a:gd name="connsiteY12" fmla="*/ 1008184 h 1359998"/>
                  <a:gd name="connsiteX13" fmla="*/ 1345760 w 1728348"/>
                  <a:gd name="connsiteY13" fmla="*/ 1008184 h 1359998"/>
                  <a:gd name="connsiteX14" fmla="*/ 1193360 w 1728348"/>
                  <a:gd name="connsiteY14" fmla="*/ 1008184 h 1359998"/>
                  <a:gd name="connsiteX15" fmla="*/ 1193360 w 1728348"/>
                  <a:gd name="connsiteY15" fmla="*/ 1055077 h 1359998"/>
                  <a:gd name="connsiteX16" fmla="*/ 1345760 w 1728348"/>
                  <a:gd name="connsiteY16" fmla="*/ 1055077 h 1359998"/>
                  <a:gd name="connsiteX17" fmla="*/ 1688660 w 1728348"/>
                  <a:gd name="connsiteY17" fmla="*/ 1055077 h 1359998"/>
                  <a:gd name="connsiteX18" fmla="*/ 1726760 w 1728348"/>
                  <a:gd name="connsiteY18" fmla="*/ 1066800 h 1359998"/>
                  <a:gd name="connsiteX19" fmla="*/ 1726760 w 1728348"/>
                  <a:gd name="connsiteY19" fmla="*/ 1348153 h 1359998"/>
                  <a:gd name="connsiteX20" fmla="*/ 1688660 w 1728348"/>
                  <a:gd name="connsiteY20" fmla="*/ 1359876 h 1359998"/>
                  <a:gd name="connsiteX21" fmla="*/ 240117 w 1728348"/>
                  <a:gd name="connsiteY21" fmla="*/ 1359944 h 1359998"/>
                  <a:gd name="connsiteX22" fmla="*/ 239993 w 1728348"/>
                  <a:gd name="connsiteY22" fmla="*/ 703766 h 1359998"/>
                  <a:gd name="connsiteX23" fmla="*/ 617308 w 1728348"/>
                  <a:gd name="connsiteY23" fmla="*/ 707182 h 1359998"/>
                  <a:gd name="connsiteX24" fmla="*/ 241560 w 1728348"/>
                  <a:gd name="connsiteY24" fmla="*/ 656497 h 1359998"/>
                  <a:gd name="connsiteX25" fmla="*/ 241249 w 1728348"/>
                  <a:gd name="connsiteY25" fmla="*/ 182 h 1359998"/>
                  <a:gd name="connsiteX0" fmla="*/ 241249 w 1728348"/>
                  <a:gd name="connsiteY0" fmla="*/ 182 h 1359998"/>
                  <a:gd name="connsiteX1" fmla="*/ 1689057 w 1728348"/>
                  <a:gd name="connsiteY1" fmla="*/ 0 h 1359998"/>
                  <a:gd name="connsiteX2" fmla="*/ 1727157 w 1728348"/>
                  <a:gd name="connsiteY2" fmla="*/ 11723 h 1359998"/>
                  <a:gd name="connsiteX3" fmla="*/ 1726760 w 1728348"/>
                  <a:gd name="connsiteY3" fmla="*/ 644769 h 1359998"/>
                  <a:gd name="connsiteX4" fmla="*/ 1688660 w 1728348"/>
                  <a:gd name="connsiteY4" fmla="*/ 656492 h 1359998"/>
                  <a:gd name="connsiteX5" fmla="*/ 1345760 w 1728348"/>
                  <a:gd name="connsiteY5" fmla="*/ 656492 h 1359998"/>
                  <a:gd name="connsiteX6" fmla="*/ 1193360 w 1728348"/>
                  <a:gd name="connsiteY6" fmla="*/ 656492 h 1359998"/>
                  <a:gd name="connsiteX7" fmla="*/ 1193360 w 1728348"/>
                  <a:gd name="connsiteY7" fmla="*/ 703384 h 1359998"/>
                  <a:gd name="connsiteX8" fmla="*/ 1345760 w 1728348"/>
                  <a:gd name="connsiteY8" fmla="*/ 703384 h 1359998"/>
                  <a:gd name="connsiteX9" fmla="*/ 1688660 w 1728348"/>
                  <a:gd name="connsiteY9" fmla="*/ 703384 h 1359998"/>
                  <a:gd name="connsiteX10" fmla="*/ 1726760 w 1728348"/>
                  <a:gd name="connsiteY10" fmla="*/ 715107 h 1359998"/>
                  <a:gd name="connsiteX11" fmla="*/ 1726760 w 1728348"/>
                  <a:gd name="connsiteY11" fmla="*/ 996461 h 1359998"/>
                  <a:gd name="connsiteX12" fmla="*/ 1688660 w 1728348"/>
                  <a:gd name="connsiteY12" fmla="*/ 1008184 h 1359998"/>
                  <a:gd name="connsiteX13" fmla="*/ 1345760 w 1728348"/>
                  <a:gd name="connsiteY13" fmla="*/ 1008184 h 1359998"/>
                  <a:gd name="connsiteX14" fmla="*/ 1193360 w 1728348"/>
                  <a:gd name="connsiteY14" fmla="*/ 1008184 h 1359998"/>
                  <a:gd name="connsiteX15" fmla="*/ 1193360 w 1728348"/>
                  <a:gd name="connsiteY15" fmla="*/ 1055077 h 1359998"/>
                  <a:gd name="connsiteX16" fmla="*/ 1345760 w 1728348"/>
                  <a:gd name="connsiteY16" fmla="*/ 1055077 h 1359998"/>
                  <a:gd name="connsiteX17" fmla="*/ 1688660 w 1728348"/>
                  <a:gd name="connsiteY17" fmla="*/ 1055077 h 1359998"/>
                  <a:gd name="connsiteX18" fmla="*/ 1726760 w 1728348"/>
                  <a:gd name="connsiteY18" fmla="*/ 1066800 h 1359998"/>
                  <a:gd name="connsiteX19" fmla="*/ 1726760 w 1728348"/>
                  <a:gd name="connsiteY19" fmla="*/ 1348153 h 1359998"/>
                  <a:gd name="connsiteX20" fmla="*/ 1688660 w 1728348"/>
                  <a:gd name="connsiteY20" fmla="*/ 1359876 h 1359998"/>
                  <a:gd name="connsiteX21" fmla="*/ 240117 w 1728348"/>
                  <a:gd name="connsiteY21" fmla="*/ 1359944 h 1359998"/>
                  <a:gd name="connsiteX22" fmla="*/ 239993 w 1728348"/>
                  <a:gd name="connsiteY22" fmla="*/ 703766 h 1359998"/>
                  <a:gd name="connsiteX23" fmla="*/ 617308 w 1728348"/>
                  <a:gd name="connsiteY23" fmla="*/ 707182 h 1359998"/>
                  <a:gd name="connsiteX24" fmla="*/ 241560 w 1728348"/>
                  <a:gd name="connsiteY24" fmla="*/ 656497 h 1359998"/>
                  <a:gd name="connsiteX25" fmla="*/ 241249 w 1728348"/>
                  <a:gd name="connsiteY25" fmla="*/ 182 h 1359998"/>
                  <a:gd name="connsiteX0" fmla="*/ 241249 w 1728348"/>
                  <a:gd name="connsiteY0" fmla="*/ 182 h 1359998"/>
                  <a:gd name="connsiteX1" fmla="*/ 1689057 w 1728348"/>
                  <a:gd name="connsiteY1" fmla="*/ 0 h 1359998"/>
                  <a:gd name="connsiteX2" fmla="*/ 1727157 w 1728348"/>
                  <a:gd name="connsiteY2" fmla="*/ 11723 h 1359998"/>
                  <a:gd name="connsiteX3" fmla="*/ 1726760 w 1728348"/>
                  <a:gd name="connsiteY3" fmla="*/ 644769 h 1359998"/>
                  <a:gd name="connsiteX4" fmla="*/ 1688660 w 1728348"/>
                  <a:gd name="connsiteY4" fmla="*/ 656492 h 1359998"/>
                  <a:gd name="connsiteX5" fmla="*/ 1345760 w 1728348"/>
                  <a:gd name="connsiteY5" fmla="*/ 656492 h 1359998"/>
                  <a:gd name="connsiteX6" fmla="*/ 1193360 w 1728348"/>
                  <a:gd name="connsiteY6" fmla="*/ 656492 h 1359998"/>
                  <a:gd name="connsiteX7" fmla="*/ 1193360 w 1728348"/>
                  <a:gd name="connsiteY7" fmla="*/ 703384 h 1359998"/>
                  <a:gd name="connsiteX8" fmla="*/ 1345760 w 1728348"/>
                  <a:gd name="connsiteY8" fmla="*/ 703384 h 1359998"/>
                  <a:gd name="connsiteX9" fmla="*/ 1688660 w 1728348"/>
                  <a:gd name="connsiteY9" fmla="*/ 703384 h 1359998"/>
                  <a:gd name="connsiteX10" fmla="*/ 1726760 w 1728348"/>
                  <a:gd name="connsiteY10" fmla="*/ 715107 h 1359998"/>
                  <a:gd name="connsiteX11" fmla="*/ 1726760 w 1728348"/>
                  <a:gd name="connsiteY11" fmla="*/ 996461 h 1359998"/>
                  <a:gd name="connsiteX12" fmla="*/ 1688660 w 1728348"/>
                  <a:gd name="connsiteY12" fmla="*/ 1008184 h 1359998"/>
                  <a:gd name="connsiteX13" fmla="*/ 1345760 w 1728348"/>
                  <a:gd name="connsiteY13" fmla="*/ 1008184 h 1359998"/>
                  <a:gd name="connsiteX14" fmla="*/ 1193360 w 1728348"/>
                  <a:gd name="connsiteY14" fmla="*/ 1008184 h 1359998"/>
                  <a:gd name="connsiteX15" fmla="*/ 1193360 w 1728348"/>
                  <a:gd name="connsiteY15" fmla="*/ 1055077 h 1359998"/>
                  <a:gd name="connsiteX16" fmla="*/ 1345760 w 1728348"/>
                  <a:gd name="connsiteY16" fmla="*/ 1055077 h 1359998"/>
                  <a:gd name="connsiteX17" fmla="*/ 1688660 w 1728348"/>
                  <a:gd name="connsiteY17" fmla="*/ 1055077 h 1359998"/>
                  <a:gd name="connsiteX18" fmla="*/ 1726760 w 1728348"/>
                  <a:gd name="connsiteY18" fmla="*/ 1066800 h 1359998"/>
                  <a:gd name="connsiteX19" fmla="*/ 1726760 w 1728348"/>
                  <a:gd name="connsiteY19" fmla="*/ 1348153 h 1359998"/>
                  <a:gd name="connsiteX20" fmla="*/ 1688660 w 1728348"/>
                  <a:gd name="connsiteY20" fmla="*/ 1359876 h 1359998"/>
                  <a:gd name="connsiteX21" fmla="*/ 240117 w 1728348"/>
                  <a:gd name="connsiteY21" fmla="*/ 1359944 h 1359998"/>
                  <a:gd name="connsiteX22" fmla="*/ 239993 w 1728348"/>
                  <a:gd name="connsiteY22" fmla="*/ 703766 h 1359998"/>
                  <a:gd name="connsiteX23" fmla="*/ 617308 w 1728348"/>
                  <a:gd name="connsiteY23" fmla="*/ 707182 h 1359998"/>
                  <a:gd name="connsiteX24" fmla="*/ 909493 w 1728348"/>
                  <a:gd name="connsiteY24" fmla="*/ 656498 h 1359998"/>
                  <a:gd name="connsiteX25" fmla="*/ 241560 w 1728348"/>
                  <a:gd name="connsiteY25" fmla="*/ 656497 h 1359998"/>
                  <a:gd name="connsiteX26" fmla="*/ 241249 w 1728348"/>
                  <a:gd name="connsiteY26" fmla="*/ 182 h 1359998"/>
                  <a:gd name="connsiteX0" fmla="*/ 241249 w 1728348"/>
                  <a:gd name="connsiteY0" fmla="*/ 182 h 1359998"/>
                  <a:gd name="connsiteX1" fmla="*/ 1689057 w 1728348"/>
                  <a:gd name="connsiteY1" fmla="*/ 0 h 1359998"/>
                  <a:gd name="connsiteX2" fmla="*/ 1727157 w 1728348"/>
                  <a:gd name="connsiteY2" fmla="*/ 11723 h 1359998"/>
                  <a:gd name="connsiteX3" fmla="*/ 1726760 w 1728348"/>
                  <a:gd name="connsiteY3" fmla="*/ 644769 h 1359998"/>
                  <a:gd name="connsiteX4" fmla="*/ 1688660 w 1728348"/>
                  <a:gd name="connsiteY4" fmla="*/ 656492 h 1359998"/>
                  <a:gd name="connsiteX5" fmla="*/ 1345760 w 1728348"/>
                  <a:gd name="connsiteY5" fmla="*/ 656492 h 1359998"/>
                  <a:gd name="connsiteX6" fmla="*/ 1193360 w 1728348"/>
                  <a:gd name="connsiteY6" fmla="*/ 656492 h 1359998"/>
                  <a:gd name="connsiteX7" fmla="*/ 1193360 w 1728348"/>
                  <a:gd name="connsiteY7" fmla="*/ 703384 h 1359998"/>
                  <a:gd name="connsiteX8" fmla="*/ 1345760 w 1728348"/>
                  <a:gd name="connsiteY8" fmla="*/ 703384 h 1359998"/>
                  <a:gd name="connsiteX9" fmla="*/ 1688660 w 1728348"/>
                  <a:gd name="connsiteY9" fmla="*/ 703384 h 1359998"/>
                  <a:gd name="connsiteX10" fmla="*/ 1726760 w 1728348"/>
                  <a:gd name="connsiteY10" fmla="*/ 715107 h 1359998"/>
                  <a:gd name="connsiteX11" fmla="*/ 1726760 w 1728348"/>
                  <a:gd name="connsiteY11" fmla="*/ 996461 h 1359998"/>
                  <a:gd name="connsiteX12" fmla="*/ 1688660 w 1728348"/>
                  <a:gd name="connsiteY12" fmla="*/ 1008184 h 1359998"/>
                  <a:gd name="connsiteX13" fmla="*/ 1345760 w 1728348"/>
                  <a:gd name="connsiteY13" fmla="*/ 1008184 h 1359998"/>
                  <a:gd name="connsiteX14" fmla="*/ 1193360 w 1728348"/>
                  <a:gd name="connsiteY14" fmla="*/ 1008184 h 1359998"/>
                  <a:gd name="connsiteX15" fmla="*/ 1193360 w 1728348"/>
                  <a:gd name="connsiteY15" fmla="*/ 1055077 h 1359998"/>
                  <a:gd name="connsiteX16" fmla="*/ 1345760 w 1728348"/>
                  <a:gd name="connsiteY16" fmla="*/ 1055077 h 1359998"/>
                  <a:gd name="connsiteX17" fmla="*/ 1688660 w 1728348"/>
                  <a:gd name="connsiteY17" fmla="*/ 1055077 h 1359998"/>
                  <a:gd name="connsiteX18" fmla="*/ 1726760 w 1728348"/>
                  <a:gd name="connsiteY18" fmla="*/ 1066800 h 1359998"/>
                  <a:gd name="connsiteX19" fmla="*/ 1726760 w 1728348"/>
                  <a:gd name="connsiteY19" fmla="*/ 1348153 h 1359998"/>
                  <a:gd name="connsiteX20" fmla="*/ 1688660 w 1728348"/>
                  <a:gd name="connsiteY20" fmla="*/ 1359876 h 1359998"/>
                  <a:gd name="connsiteX21" fmla="*/ 240117 w 1728348"/>
                  <a:gd name="connsiteY21" fmla="*/ 1359944 h 1359998"/>
                  <a:gd name="connsiteX22" fmla="*/ 239993 w 1728348"/>
                  <a:gd name="connsiteY22" fmla="*/ 703766 h 1359998"/>
                  <a:gd name="connsiteX23" fmla="*/ 909428 w 1728348"/>
                  <a:gd name="connsiteY23" fmla="*/ 703534 h 1359998"/>
                  <a:gd name="connsiteX24" fmla="*/ 909493 w 1728348"/>
                  <a:gd name="connsiteY24" fmla="*/ 656498 h 1359998"/>
                  <a:gd name="connsiteX25" fmla="*/ 241560 w 1728348"/>
                  <a:gd name="connsiteY25" fmla="*/ 656497 h 1359998"/>
                  <a:gd name="connsiteX26" fmla="*/ 241249 w 1728348"/>
                  <a:gd name="connsiteY26" fmla="*/ 182 h 1359998"/>
                  <a:gd name="connsiteX0" fmla="*/ 242737 w 1729836"/>
                  <a:gd name="connsiteY0" fmla="*/ 182 h 1359998"/>
                  <a:gd name="connsiteX1" fmla="*/ 1690545 w 1729836"/>
                  <a:gd name="connsiteY1" fmla="*/ 0 h 1359998"/>
                  <a:gd name="connsiteX2" fmla="*/ 1728645 w 1729836"/>
                  <a:gd name="connsiteY2" fmla="*/ 11723 h 1359998"/>
                  <a:gd name="connsiteX3" fmla="*/ 1728248 w 1729836"/>
                  <a:gd name="connsiteY3" fmla="*/ 644769 h 1359998"/>
                  <a:gd name="connsiteX4" fmla="*/ 1690148 w 1729836"/>
                  <a:gd name="connsiteY4" fmla="*/ 656492 h 1359998"/>
                  <a:gd name="connsiteX5" fmla="*/ 1347248 w 1729836"/>
                  <a:gd name="connsiteY5" fmla="*/ 656492 h 1359998"/>
                  <a:gd name="connsiteX6" fmla="*/ 1194848 w 1729836"/>
                  <a:gd name="connsiteY6" fmla="*/ 656492 h 1359998"/>
                  <a:gd name="connsiteX7" fmla="*/ 1194848 w 1729836"/>
                  <a:gd name="connsiteY7" fmla="*/ 703384 h 1359998"/>
                  <a:gd name="connsiteX8" fmla="*/ 1347248 w 1729836"/>
                  <a:gd name="connsiteY8" fmla="*/ 703384 h 1359998"/>
                  <a:gd name="connsiteX9" fmla="*/ 1690148 w 1729836"/>
                  <a:gd name="connsiteY9" fmla="*/ 703384 h 1359998"/>
                  <a:gd name="connsiteX10" fmla="*/ 1728248 w 1729836"/>
                  <a:gd name="connsiteY10" fmla="*/ 715107 h 1359998"/>
                  <a:gd name="connsiteX11" fmla="*/ 1728248 w 1729836"/>
                  <a:gd name="connsiteY11" fmla="*/ 996461 h 1359998"/>
                  <a:gd name="connsiteX12" fmla="*/ 1690148 w 1729836"/>
                  <a:gd name="connsiteY12" fmla="*/ 1008184 h 1359998"/>
                  <a:gd name="connsiteX13" fmla="*/ 1347248 w 1729836"/>
                  <a:gd name="connsiteY13" fmla="*/ 1008184 h 1359998"/>
                  <a:gd name="connsiteX14" fmla="*/ 1194848 w 1729836"/>
                  <a:gd name="connsiteY14" fmla="*/ 1008184 h 1359998"/>
                  <a:gd name="connsiteX15" fmla="*/ 1194848 w 1729836"/>
                  <a:gd name="connsiteY15" fmla="*/ 1055077 h 1359998"/>
                  <a:gd name="connsiteX16" fmla="*/ 1347248 w 1729836"/>
                  <a:gd name="connsiteY16" fmla="*/ 1055077 h 1359998"/>
                  <a:gd name="connsiteX17" fmla="*/ 1690148 w 1729836"/>
                  <a:gd name="connsiteY17" fmla="*/ 1055077 h 1359998"/>
                  <a:gd name="connsiteX18" fmla="*/ 1728248 w 1729836"/>
                  <a:gd name="connsiteY18" fmla="*/ 1066800 h 1359998"/>
                  <a:gd name="connsiteX19" fmla="*/ 1728248 w 1729836"/>
                  <a:gd name="connsiteY19" fmla="*/ 1348153 h 1359998"/>
                  <a:gd name="connsiteX20" fmla="*/ 1690148 w 1729836"/>
                  <a:gd name="connsiteY20" fmla="*/ 1359876 h 1359998"/>
                  <a:gd name="connsiteX21" fmla="*/ 241605 w 1729836"/>
                  <a:gd name="connsiteY21" fmla="*/ 1359944 h 1359998"/>
                  <a:gd name="connsiteX22" fmla="*/ 203257 w 1729836"/>
                  <a:gd name="connsiteY22" fmla="*/ 716099 h 1359998"/>
                  <a:gd name="connsiteX23" fmla="*/ 241481 w 1729836"/>
                  <a:gd name="connsiteY23" fmla="*/ 703766 h 1359998"/>
                  <a:gd name="connsiteX24" fmla="*/ 910916 w 1729836"/>
                  <a:gd name="connsiteY24" fmla="*/ 703534 h 1359998"/>
                  <a:gd name="connsiteX25" fmla="*/ 910981 w 1729836"/>
                  <a:gd name="connsiteY25" fmla="*/ 656498 h 1359998"/>
                  <a:gd name="connsiteX26" fmla="*/ 243048 w 1729836"/>
                  <a:gd name="connsiteY26" fmla="*/ 656497 h 1359998"/>
                  <a:gd name="connsiteX27" fmla="*/ 242737 w 1729836"/>
                  <a:gd name="connsiteY27" fmla="*/ 182 h 1359998"/>
                  <a:gd name="connsiteX0" fmla="*/ 242737 w 1729836"/>
                  <a:gd name="connsiteY0" fmla="*/ 182 h 1359998"/>
                  <a:gd name="connsiteX1" fmla="*/ 1690545 w 1729836"/>
                  <a:gd name="connsiteY1" fmla="*/ 0 h 1359998"/>
                  <a:gd name="connsiteX2" fmla="*/ 1728645 w 1729836"/>
                  <a:gd name="connsiteY2" fmla="*/ 11723 h 1359998"/>
                  <a:gd name="connsiteX3" fmla="*/ 1728248 w 1729836"/>
                  <a:gd name="connsiteY3" fmla="*/ 644769 h 1359998"/>
                  <a:gd name="connsiteX4" fmla="*/ 1690148 w 1729836"/>
                  <a:gd name="connsiteY4" fmla="*/ 656492 h 1359998"/>
                  <a:gd name="connsiteX5" fmla="*/ 1347248 w 1729836"/>
                  <a:gd name="connsiteY5" fmla="*/ 656492 h 1359998"/>
                  <a:gd name="connsiteX6" fmla="*/ 1194848 w 1729836"/>
                  <a:gd name="connsiteY6" fmla="*/ 656492 h 1359998"/>
                  <a:gd name="connsiteX7" fmla="*/ 1194848 w 1729836"/>
                  <a:gd name="connsiteY7" fmla="*/ 703384 h 1359998"/>
                  <a:gd name="connsiteX8" fmla="*/ 1347248 w 1729836"/>
                  <a:gd name="connsiteY8" fmla="*/ 703384 h 1359998"/>
                  <a:gd name="connsiteX9" fmla="*/ 1690148 w 1729836"/>
                  <a:gd name="connsiteY9" fmla="*/ 703384 h 1359998"/>
                  <a:gd name="connsiteX10" fmla="*/ 1728248 w 1729836"/>
                  <a:gd name="connsiteY10" fmla="*/ 715107 h 1359998"/>
                  <a:gd name="connsiteX11" fmla="*/ 1728248 w 1729836"/>
                  <a:gd name="connsiteY11" fmla="*/ 996461 h 1359998"/>
                  <a:gd name="connsiteX12" fmla="*/ 1690148 w 1729836"/>
                  <a:gd name="connsiteY12" fmla="*/ 1008184 h 1359998"/>
                  <a:gd name="connsiteX13" fmla="*/ 1347248 w 1729836"/>
                  <a:gd name="connsiteY13" fmla="*/ 1008184 h 1359998"/>
                  <a:gd name="connsiteX14" fmla="*/ 1194848 w 1729836"/>
                  <a:gd name="connsiteY14" fmla="*/ 1008184 h 1359998"/>
                  <a:gd name="connsiteX15" fmla="*/ 1194848 w 1729836"/>
                  <a:gd name="connsiteY15" fmla="*/ 1055077 h 1359998"/>
                  <a:gd name="connsiteX16" fmla="*/ 1347248 w 1729836"/>
                  <a:gd name="connsiteY16" fmla="*/ 1055077 h 1359998"/>
                  <a:gd name="connsiteX17" fmla="*/ 1690148 w 1729836"/>
                  <a:gd name="connsiteY17" fmla="*/ 1055077 h 1359998"/>
                  <a:gd name="connsiteX18" fmla="*/ 1728248 w 1729836"/>
                  <a:gd name="connsiteY18" fmla="*/ 1066800 h 1359998"/>
                  <a:gd name="connsiteX19" fmla="*/ 1728248 w 1729836"/>
                  <a:gd name="connsiteY19" fmla="*/ 1348153 h 1359998"/>
                  <a:gd name="connsiteX20" fmla="*/ 1690148 w 1729836"/>
                  <a:gd name="connsiteY20" fmla="*/ 1359876 h 1359998"/>
                  <a:gd name="connsiteX21" fmla="*/ 241605 w 1729836"/>
                  <a:gd name="connsiteY21" fmla="*/ 1359944 h 1359998"/>
                  <a:gd name="connsiteX22" fmla="*/ 203257 w 1729836"/>
                  <a:gd name="connsiteY22" fmla="*/ 716099 h 1359998"/>
                  <a:gd name="connsiteX23" fmla="*/ 241481 w 1729836"/>
                  <a:gd name="connsiteY23" fmla="*/ 703766 h 1359998"/>
                  <a:gd name="connsiteX24" fmla="*/ 910916 w 1729836"/>
                  <a:gd name="connsiteY24" fmla="*/ 703534 h 1359998"/>
                  <a:gd name="connsiteX25" fmla="*/ 910981 w 1729836"/>
                  <a:gd name="connsiteY25" fmla="*/ 656498 h 1359998"/>
                  <a:gd name="connsiteX26" fmla="*/ 243048 w 1729836"/>
                  <a:gd name="connsiteY26" fmla="*/ 656497 h 1359998"/>
                  <a:gd name="connsiteX27" fmla="*/ 242737 w 1729836"/>
                  <a:gd name="connsiteY27" fmla="*/ 182 h 1359998"/>
                  <a:gd name="connsiteX0" fmla="*/ 241249 w 1728348"/>
                  <a:gd name="connsiteY0" fmla="*/ 182 h 1359998"/>
                  <a:gd name="connsiteX1" fmla="*/ 1689057 w 1728348"/>
                  <a:gd name="connsiteY1" fmla="*/ 0 h 1359998"/>
                  <a:gd name="connsiteX2" fmla="*/ 1727157 w 1728348"/>
                  <a:gd name="connsiteY2" fmla="*/ 11723 h 1359998"/>
                  <a:gd name="connsiteX3" fmla="*/ 1726760 w 1728348"/>
                  <a:gd name="connsiteY3" fmla="*/ 644769 h 1359998"/>
                  <a:gd name="connsiteX4" fmla="*/ 1688660 w 1728348"/>
                  <a:gd name="connsiteY4" fmla="*/ 656492 h 1359998"/>
                  <a:gd name="connsiteX5" fmla="*/ 1345760 w 1728348"/>
                  <a:gd name="connsiteY5" fmla="*/ 656492 h 1359998"/>
                  <a:gd name="connsiteX6" fmla="*/ 1193360 w 1728348"/>
                  <a:gd name="connsiteY6" fmla="*/ 656492 h 1359998"/>
                  <a:gd name="connsiteX7" fmla="*/ 1193360 w 1728348"/>
                  <a:gd name="connsiteY7" fmla="*/ 703384 h 1359998"/>
                  <a:gd name="connsiteX8" fmla="*/ 1345760 w 1728348"/>
                  <a:gd name="connsiteY8" fmla="*/ 703384 h 1359998"/>
                  <a:gd name="connsiteX9" fmla="*/ 1688660 w 1728348"/>
                  <a:gd name="connsiteY9" fmla="*/ 703384 h 1359998"/>
                  <a:gd name="connsiteX10" fmla="*/ 1726760 w 1728348"/>
                  <a:gd name="connsiteY10" fmla="*/ 715107 h 1359998"/>
                  <a:gd name="connsiteX11" fmla="*/ 1726760 w 1728348"/>
                  <a:gd name="connsiteY11" fmla="*/ 996461 h 1359998"/>
                  <a:gd name="connsiteX12" fmla="*/ 1688660 w 1728348"/>
                  <a:gd name="connsiteY12" fmla="*/ 1008184 h 1359998"/>
                  <a:gd name="connsiteX13" fmla="*/ 1345760 w 1728348"/>
                  <a:gd name="connsiteY13" fmla="*/ 1008184 h 1359998"/>
                  <a:gd name="connsiteX14" fmla="*/ 1193360 w 1728348"/>
                  <a:gd name="connsiteY14" fmla="*/ 1008184 h 1359998"/>
                  <a:gd name="connsiteX15" fmla="*/ 1193360 w 1728348"/>
                  <a:gd name="connsiteY15" fmla="*/ 1055077 h 1359998"/>
                  <a:gd name="connsiteX16" fmla="*/ 1345760 w 1728348"/>
                  <a:gd name="connsiteY16" fmla="*/ 1055077 h 1359998"/>
                  <a:gd name="connsiteX17" fmla="*/ 1688660 w 1728348"/>
                  <a:gd name="connsiteY17" fmla="*/ 1055077 h 1359998"/>
                  <a:gd name="connsiteX18" fmla="*/ 1726760 w 1728348"/>
                  <a:gd name="connsiteY18" fmla="*/ 1066800 h 1359998"/>
                  <a:gd name="connsiteX19" fmla="*/ 1726760 w 1728348"/>
                  <a:gd name="connsiteY19" fmla="*/ 1348153 h 1359998"/>
                  <a:gd name="connsiteX20" fmla="*/ 1688660 w 1728348"/>
                  <a:gd name="connsiteY20" fmla="*/ 1359876 h 1359998"/>
                  <a:gd name="connsiteX21" fmla="*/ 240117 w 1728348"/>
                  <a:gd name="connsiteY21" fmla="*/ 1359944 h 1359998"/>
                  <a:gd name="connsiteX22" fmla="*/ 201769 w 1728348"/>
                  <a:gd name="connsiteY22" fmla="*/ 716099 h 1359998"/>
                  <a:gd name="connsiteX23" fmla="*/ 239993 w 1728348"/>
                  <a:gd name="connsiteY23" fmla="*/ 703766 h 1359998"/>
                  <a:gd name="connsiteX24" fmla="*/ 909428 w 1728348"/>
                  <a:gd name="connsiteY24" fmla="*/ 703534 h 1359998"/>
                  <a:gd name="connsiteX25" fmla="*/ 909493 w 1728348"/>
                  <a:gd name="connsiteY25" fmla="*/ 656498 h 1359998"/>
                  <a:gd name="connsiteX26" fmla="*/ 241560 w 1728348"/>
                  <a:gd name="connsiteY26" fmla="*/ 656497 h 1359998"/>
                  <a:gd name="connsiteX27" fmla="*/ 241249 w 1728348"/>
                  <a:gd name="connsiteY27" fmla="*/ 182 h 1359998"/>
                  <a:gd name="connsiteX0" fmla="*/ 241249 w 1728348"/>
                  <a:gd name="connsiteY0" fmla="*/ 182 h 1359998"/>
                  <a:gd name="connsiteX1" fmla="*/ 1689057 w 1728348"/>
                  <a:gd name="connsiteY1" fmla="*/ 0 h 1359998"/>
                  <a:gd name="connsiteX2" fmla="*/ 1727157 w 1728348"/>
                  <a:gd name="connsiteY2" fmla="*/ 11723 h 1359998"/>
                  <a:gd name="connsiteX3" fmla="*/ 1726760 w 1728348"/>
                  <a:gd name="connsiteY3" fmla="*/ 644769 h 1359998"/>
                  <a:gd name="connsiteX4" fmla="*/ 1688660 w 1728348"/>
                  <a:gd name="connsiteY4" fmla="*/ 656492 h 1359998"/>
                  <a:gd name="connsiteX5" fmla="*/ 1345760 w 1728348"/>
                  <a:gd name="connsiteY5" fmla="*/ 656492 h 1359998"/>
                  <a:gd name="connsiteX6" fmla="*/ 1193360 w 1728348"/>
                  <a:gd name="connsiteY6" fmla="*/ 656492 h 1359998"/>
                  <a:gd name="connsiteX7" fmla="*/ 1193360 w 1728348"/>
                  <a:gd name="connsiteY7" fmla="*/ 703384 h 1359998"/>
                  <a:gd name="connsiteX8" fmla="*/ 1345760 w 1728348"/>
                  <a:gd name="connsiteY8" fmla="*/ 703384 h 1359998"/>
                  <a:gd name="connsiteX9" fmla="*/ 1688660 w 1728348"/>
                  <a:gd name="connsiteY9" fmla="*/ 703384 h 1359998"/>
                  <a:gd name="connsiteX10" fmla="*/ 1726760 w 1728348"/>
                  <a:gd name="connsiteY10" fmla="*/ 715107 h 1359998"/>
                  <a:gd name="connsiteX11" fmla="*/ 1726760 w 1728348"/>
                  <a:gd name="connsiteY11" fmla="*/ 996461 h 1359998"/>
                  <a:gd name="connsiteX12" fmla="*/ 1688660 w 1728348"/>
                  <a:gd name="connsiteY12" fmla="*/ 1008184 h 1359998"/>
                  <a:gd name="connsiteX13" fmla="*/ 1345760 w 1728348"/>
                  <a:gd name="connsiteY13" fmla="*/ 1008184 h 1359998"/>
                  <a:gd name="connsiteX14" fmla="*/ 1193360 w 1728348"/>
                  <a:gd name="connsiteY14" fmla="*/ 1008184 h 1359998"/>
                  <a:gd name="connsiteX15" fmla="*/ 1193360 w 1728348"/>
                  <a:gd name="connsiteY15" fmla="*/ 1055077 h 1359998"/>
                  <a:gd name="connsiteX16" fmla="*/ 1345760 w 1728348"/>
                  <a:gd name="connsiteY16" fmla="*/ 1055077 h 1359998"/>
                  <a:gd name="connsiteX17" fmla="*/ 1688660 w 1728348"/>
                  <a:gd name="connsiteY17" fmla="*/ 1055077 h 1359998"/>
                  <a:gd name="connsiteX18" fmla="*/ 1726760 w 1728348"/>
                  <a:gd name="connsiteY18" fmla="*/ 1066800 h 1359998"/>
                  <a:gd name="connsiteX19" fmla="*/ 1726760 w 1728348"/>
                  <a:gd name="connsiteY19" fmla="*/ 1348153 h 1359998"/>
                  <a:gd name="connsiteX20" fmla="*/ 1688660 w 1728348"/>
                  <a:gd name="connsiteY20" fmla="*/ 1359876 h 1359998"/>
                  <a:gd name="connsiteX21" fmla="*/ 240117 w 1728348"/>
                  <a:gd name="connsiteY21" fmla="*/ 1359944 h 1359998"/>
                  <a:gd name="connsiteX22" fmla="*/ 201769 w 1728348"/>
                  <a:gd name="connsiteY22" fmla="*/ 716099 h 1359998"/>
                  <a:gd name="connsiteX23" fmla="*/ 239993 w 1728348"/>
                  <a:gd name="connsiteY23" fmla="*/ 703766 h 1359998"/>
                  <a:gd name="connsiteX24" fmla="*/ 909428 w 1728348"/>
                  <a:gd name="connsiteY24" fmla="*/ 703534 h 1359998"/>
                  <a:gd name="connsiteX25" fmla="*/ 909493 w 1728348"/>
                  <a:gd name="connsiteY25" fmla="*/ 656498 h 1359998"/>
                  <a:gd name="connsiteX26" fmla="*/ 241560 w 1728348"/>
                  <a:gd name="connsiteY26" fmla="*/ 656497 h 1359998"/>
                  <a:gd name="connsiteX27" fmla="*/ 241249 w 1728348"/>
                  <a:gd name="connsiteY27" fmla="*/ 182 h 1359998"/>
                  <a:gd name="connsiteX0" fmla="*/ 241249 w 1728348"/>
                  <a:gd name="connsiteY0" fmla="*/ 182 h 1359998"/>
                  <a:gd name="connsiteX1" fmla="*/ 1689057 w 1728348"/>
                  <a:gd name="connsiteY1" fmla="*/ 0 h 1359998"/>
                  <a:gd name="connsiteX2" fmla="*/ 1727157 w 1728348"/>
                  <a:gd name="connsiteY2" fmla="*/ 11723 h 1359998"/>
                  <a:gd name="connsiteX3" fmla="*/ 1726760 w 1728348"/>
                  <a:gd name="connsiteY3" fmla="*/ 644769 h 1359998"/>
                  <a:gd name="connsiteX4" fmla="*/ 1688660 w 1728348"/>
                  <a:gd name="connsiteY4" fmla="*/ 656492 h 1359998"/>
                  <a:gd name="connsiteX5" fmla="*/ 1345760 w 1728348"/>
                  <a:gd name="connsiteY5" fmla="*/ 656492 h 1359998"/>
                  <a:gd name="connsiteX6" fmla="*/ 1193360 w 1728348"/>
                  <a:gd name="connsiteY6" fmla="*/ 656492 h 1359998"/>
                  <a:gd name="connsiteX7" fmla="*/ 1193360 w 1728348"/>
                  <a:gd name="connsiteY7" fmla="*/ 703384 h 1359998"/>
                  <a:gd name="connsiteX8" fmla="*/ 1345760 w 1728348"/>
                  <a:gd name="connsiteY8" fmla="*/ 703384 h 1359998"/>
                  <a:gd name="connsiteX9" fmla="*/ 1688660 w 1728348"/>
                  <a:gd name="connsiteY9" fmla="*/ 703384 h 1359998"/>
                  <a:gd name="connsiteX10" fmla="*/ 1726760 w 1728348"/>
                  <a:gd name="connsiteY10" fmla="*/ 715107 h 1359998"/>
                  <a:gd name="connsiteX11" fmla="*/ 1726760 w 1728348"/>
                  <a:gd name="connsiteY11" fmla="*/ 996461 h 1359998"/>
                  <a:gd name="connsiteX12" fmla="*/ 1688660 w 1728348"/>
                  <a:gd name="connsiteY12" fmla="*/ 1008184 h 1359998"/>
                  <a:gd name="connsiteX13" fmla="*/ 1345760 w 1728348"/>
                  <a:gd name="connsiteY13" fmla="*/ 1008184 h 1359998"/>
                  <a:gd name="connsiteX14" fmla="*/ 1193360 w 1728348"/>
                  <a:gd name="connsiteY14" fmla="*/ 1008184 h 1359998"/>
                  <a:gd name="connsiteX15" fmla="*/ 1193360 w 1728348"/>
                  <a:gd name="connsiteY15" fmla="*/ 1055077 h 1359998"/>
                  <a:gd name="connsiteX16" fmla="*/ 1345760 w 1728348"/>
                  <a:gd name="connsiteY16" fmla="*/ 1055077 h 1359998"/>
                  <a:gd name="connsiteX17" fmla="*/ 1688660 w 1728348"/>
                  <a:gd name="connsiteY17" fmla="*/ 1055077 h 1359998"/>
                  <a:gd name="connsiteX18" fmla="*/ 1726760 w 1728348"/>
                  <a:gd name="connsiteY18" fmla="*/ 1066800 h 1359998"/>
                  <a:gd name="connsiteX19" fmla="*/ 1726760 w 1728348"/>
                  <a:gd name="connsiteY19" fmla="*/ 1348153 h 1359998"/>
                  <a:gd name="connsiteX20" fmla="*/ 1688660 w 1728348"/>
                  <a:gd name="connsiteY20" fmla="*/ 1359876 h 1359998"/>
                  <a:gd name="connsiteX21" fmla="*/ 240117 w 1728348"/>
                  <a:gd name="connsiteY21" fmla="*/ 1359944 h 1359998"/>
                  <a:gd name="connsiteX22" fmla="*/ 201769 w 1728348"/>
                  <a:gd name="connsiteY22" fmla="*/ 716099 h 1359998"/>
                  <a:gd name="connsiteX23" fmla="*/ 239993 w 1728348"/>
                  <a:gd name="connsiteY23" fmla="*/ 703766 h 1359998"/>
                  <a:gd name="connsiteX24" fmla="*/ 909428 w 1728348"/>
                  <a:gd name="connsiteY24" fmla="*/ 703534 h 1359998"/>
                  <a:gd name="connsiteX25" fmla="*/ 909493 w 1728348"/>
                  <a:gd name="connsiteY25" fmla="*/ 656498 h 1359998"/>
                  <a:gd name="connsiteX26" fmla="*/ 241560 w 1728348"/>
                  <a:gd name="connsiteY26" fmla="*/ 656497 h 1359998"/>
                  <a:gd name="connsiteX27" fmla="*/ 241249 w 1728348"/>
                  <a:gd name="connsiteY27" fmla="*/ 182 h 1359998"/>
                  <a:gd name="connsiteX0" fmla="*/ 241249 w 1728348"/>
                  <a:gd name="connsiteY0" fmla="*/ 182 h 1359998"/>
                  <a:gd name="connsiteX1" fmla="*/ 1689057 w 1728348"/>
                  <a:gd name="connsiteY1" fmla="*/ 0 h 1359998"/>
                  <a:gd name="connsiteX2" fmla="*/ 1727157 w 1728348"/>
                  <a:gd name="connsiteY2" fmla="*/ 11723 h 1359998"/>
                  <a:gd name="connsiteX3" fmla="*/ 1726760 w 1728348"/>
                  <a:gd name="connsiteY3" fmla="*/ 644769 h 1359998"/>
                  <a:gd name="connsiteX4" fmla="*/ 1688660 w 1728348"/>
                  <a:gd name="connsiteY4" fmla="*/ 656492 h 1359998"/>
                  <a:gd name="connsiteX5" fmla="*/ 1345760 w 1728348"/>
                  <a:gd name="connsiteY5" fmla="*/ 656492 h 1359998"/>
                  <a:gd name="connsiteX6" fmla="*/ 1193360 w 1728348"/>
                  <a:gd name="connsiteY6" fmla="*/ 656492 h 1359998"/>
                  <a:gd name="connsiteX7" fmla="*/ 1193360 w 1728348"/>
                  <a:gd name="connsiteY7" fmla="*/ 703384 h 1359998"/>
                  <a:gd name="connsiteX8" fmla="*/ 1345760 w 1728348"/>
                  <a:gd name="connsiteY8" fmla="*/ 703384 h 1359998"/>
                  <a:gd name="connsiteX9" fmla="*/ 1688660 w 1728348"/>
                  <a:gd name="connsiteY9" fmla="*/ 703384 h 1359998"/>
                  <a:gd name="connsiteX10" fmla="*/ 1726760 w 1728348"/>
                  <a:gd name="connsiteY10" fmla="*/ 715107 h 1359998"/>
                  <a:gd name="connsiteX11" fmla="*/ 1726760 w 1728348"/>
                  <a:gd name="connsiteY11" fmla="*/ 996461 h 1359998"/>
                  <a:gd name="connsiteX12" fmla="*/ 1688660 w 1728348"/>
                  <a:gd name="connsiteY12" fmla="*/ 1008184 h 1359998"/>
                  <a:gd name="connsiteX13" fmla="*/ 1345760 w 1728348"/>
                  <a:gd name="connsiteY13" fmla="*/ 1008184 h 1359998"/>
                  <a:gd name="connsiteX14" fmla="*/ 1193360 w 1728348"/>
                  <a:gd name="connsiteY14" fmla="*/ 1008184 h 1359998"/>
                  <a:gd name="connsiteX15" fmla="*/ 1193360 w 1728348"/>
                  <a:gd name="connsiteY15" fmla="*/ 1055077 h 1359998"/>
                  <a:gd name="connsiteX16" fmla="*/ 1345760 w 1728348"/>
                  <a:gd name="connsiteY16" fmla="*/ 1055077 h 1359998"/>
                  <a:gd name="connsiteX17" fmla="*/ 1688660 w 1728348"/>
                  <a:gd name="connsiteY17" fmla="*/ 1055077 h 1359998"/>
                  <a:gd name="connsiteX18" fmla="*/ 1726760 w 1728348"/>
                  <a:gd name="connsiteY18" fmla="*/ 1066800 h 1359998"/>
                  <a:gd name="connsiteX19" fmla="*/ 1726760 w 1728348"/>
                  <a:gd name="connsiteY19" fmla="*/ 1348153 h 1359998"/>
                  <a:gd name="connsiteX20" fmla="*/ 1688660 w 1728348"/>
                  <a:gd name="connsiteY20" fmla="*/ 1359876 h 1359998"/>
                  <a:gd name="connsiteX21" fmla="*/ 240117 w 1728348"/>
                  <a:gd name="connsiteY21" fmla="*/ 1359944 h 1359998"/>
                  <a:gd name="connsiteX22" fmla="*/ 201769 w 1728348"/>
                  <a:gd name="connsiteY22" fmla="*/ 716099 h 1359998"/>
                  <a:gd name="connsiteX23" fmla="*/ 239993 w 1728348"/>
                  <a:gd name="connsiteY23" fmla="*/ 703766 h 1359998"/>
                  <a:gd name="connsiteX24" fmla="*/ 909428 w 1728348"/>
                  <a:gd name="connsiteY24" fmla="*/ 703534 h 1359998"/>
                  <a:gd name="connsiteX25" fmla="*/ 909493 w 1728348"/>
                  <a:gd name="connsiteY25" fmla="*/ 656498 h 1359998"/>
                  <a:gd name="connsiteX26" fmla="*/ 241560 w 1728348"/>
                  <a:gd name="connsiteY26" fmla="*/ 656497 h 1359998"/>
                  <a:gd name="connsiteX27" fmla="*/ 241249 w 1728348"/>
                  <a:gd name="connsiteY27" fmla="*/ 182 h 1359998"/>
                  <a:gd name="connsiteX0" fmla="*/ 241249 w 1728348"/>
                  <a:gd name="connsiteY0" fmla="*/ 182 h 1359998"/>
                  <a:gd name="connsiteX1" fmla="*/ 1689057 w 1728348"/>
                  <a:gd name="connsiteY1" fmla="*/ 0 h 1359998"/>
                  <a:gd name="connsiteX2" fmla="*/ 1727157 w 1728348"/>
                  <a:gd name="connsiteY2" fmla="*/ 11723 h 1359998"/>
                  <a:gd name="connsiteX3" fmla="*/ 1726760 w 1728348"/>
                  <a:gd name="connsiteY3" fmla="*/ 644769 h 1359998"/>
                  <a:gd name="connsiteX4" fmla="*/ 1688660 w 1728348"/>
                  <a:gd name="connsiteY4" fmla="*/ 656492 h 1359998"/>
                  <a:gd name="connsiteX5" fmla="*/ 1345760 w 1728348"/>
                  <a:gd name="connsiteY5" fmla="*/ 656492 h 1359998"/>
                  <a:gd name="connsiteX6" fmla="*/ 1193360 w 1728348"/>
                  <a:gd name="connsiteY6" fmla="*/ 656492 h 1359998"/>
                  <a:gd name="connsiteX7" fmla="*/ 1193360 w 1728348"/>
                  <a:gd name="connsiteY7" fmla="*/ 703384 h 1359998"/>
                  <a:gd name="connsiteX8" fmla="*/ 1345760 w 1728348"/>
                  <a:gd name="connsiteY8" fmla="*/ 703384 h 1359998"/>
                  <a:gd name="connsiteX9" fmla="*/ 1688660 w 1728348"/>
                  <a:gd name="connsiteY9" fmla="*/ 703384 h 1359998"/>
                  <a:gd name="connsiteX10" fmla="*/ 1726760 w 1728348"/>
                  <a:gd name="connsiteY10" fmla="*/ 715107 h 1359998"/>
                  <a:gd name="connsiteX11" fmla="*/ 1726760 w 1728348"/>
                  <a:gd name="connsiteY11" fmla="*/ 996461 h 1359998"/>
                  <a:gd name="connsiteX12" fmla="*/ 1688660 w 1728348"/>
                  <a:gd name="connsiteY12" fmla="*/ 1008184 h 1359998"/>
                  <a:gd name="connsiteX13" fmla="*/ 1345760 w 1728348"/>
                  <a:gd name="connsiteY13" fmla="*/ 1008184 h 1359998"/>
                  <a:gd name="connsiteX14" fmla="*/ 1193360 w 1728348"/>
                  <a:gd name="connsiteY14" fmla="*/ 1008184 h 1359998"/>
                  <a:gd name="connsiteX15" fmla="*/ 1193360 w 1728348"/>
                  <a:gd name="connsiteY15" fmla="*/ 1055077 h 1359998"/>
                  <a:gd name="connsiteX16" fmla="*/ 1345760 w 1728348"/>
                  <a:gd name="connsiteY16" fmla="*/ 1055077 h 1359998"/>
                  <a:gd name="connsiteX17" fmla="*/ 1688660 w 1728348"/>
                  <a:gd name="connsiteY17" fmla="*/ 1055077 h 1359998"/>
                  <a:gd name="connsiteX18" fmla="*/ 1726760 w 1728348"/>
                  <a:gd name="connsiteY18" fmla="*/ 1066800 h 1359998"/>
                  <a:gd name="connsiteX19" fmla="*/ 1726760 w 1728348"/>
                  <a:gd name="connsiteY19" fmla="*/ 1348153 h 1359998"/>
                  <a:gd name="connsiteX20" fmla="*/ 1688660 w 1728348"/>
                  <a:gd name="connsiteY20" fmla="*/ 1359876 h 1359998"/>
                  <a:gd name="connsiteX21" fmla="*/ 240117 w 1728348"/>
                  <a:gd name="connsiteY21" fmla="*/ 1359944 h 1359998"/>
                  <a:gd name="connsiteX22" fmla="*/ 201769 w 1728348"/>
                  <a:gd name="connsiteY22" fmla="*/ 716099 h 1359998"/>
                  <a:gd name="connsiteX23" fmla="*/ 239993 w 1728348"/>
                  <a:gd name="connsiteY23" fmla="*/ 703766 h 1359998"/>
                  <a:gd name="connsiteX24" fmla="*/ 909428 w 1728348"/>
                  <a:gd name="connsiteY24" fmla="*/ 703534 h 1359998"/>
                  <a:gd name="connsiteX25" fmla="*/ 909493 w 1728348"/>
                  <a:gd name="connsiteY25" fmla="*/ 656498 h 1359998"/>
                  <a:gd name="connsiteX26" fmla="*/ 241560 w 1728348"/>
                  <a:gd name="connsiteY26" fmla="*/ 656497 h 1359998"/>
                  <a:gd name="connsiteX27" fmla="*/ 241249 w 1728348"/>
                  <a:gd name="connsiteY27" fmla="*/ 182 h 1359998"/>
                  <a:gd name="connsiteX0" fmla="*/ 241249 w 1728348"/>
                  <a:gd name="connsiteY0" fmla="*/ 182 h 1359998"/>
                  <a:gd name="connsiteX1" fmla="*/ 1689057 w 1728348"/>
                  <a:gd name="connsiteY1" fmla="*/ 0 h 1359998"/>
                  <a:gd name="connsiteX2" fmla="*/ 1727157 w 1728348"/>
                  <a:gd name="connsiteY2" fmla="*/ 11723 h 1359998"/>
                  <a:gd name="connsiteX3" fmla="*/ 1726760 w 1728348"/>
                  <a:gd name="connsiteY3" fmla="*/ 644769 h 1359998"/>
                  <a:gd name="connsiteX4" fmla="*/ 1688660 w 1728348"/>
                  <a:gd name="connsiteY4" fmla="*/ 656492 h 1359998"/>
                  <a:gd name="connsiteX5" fmla="*/ 1345760 w 1728348"/>
                  <a:gd name="connsiteY5" fmla="*/ 656492 h 1359998"/>
                  <a:gd name="connsiteX6" fmla="*/ 1193360 w 1728348"/>
                  <a:gd name="connsiteY6" fmla="*/ 656492 h 1359998"/>
                  <a:gd name="connsiteX7" fmla="*/ 1193360 w 1728348"/>
                  <a:gd name="connsiteY7" fmla="*/ 703384 h 1359998"/>
                  <a:gd name="connsiteX8" fmla="*/ 1345760 w 1728348"/>
                  <a:gd name="connsiteY8" fmla="*/ 703384 h 1359998"/>
                  <a:gd name="connsiteX9" fmla="*/ 1688660 w 1728348"/>
                  <a:gd name="connsiteY9" fmla="*/ 703384 h 1359998"/>
                  <a:gd name="connsiteX10" fmla="*/ 1726760 w 1728348"/>
                  <a:gd name="connsiteY10" fmla="*/ 715107 h 1359998"/>
                  <a:gd name="connsiteX11" fmla="*/ 1726760 w 1728348"/>
                  <a:gd name="connsiteY11" fmla="*/ 996461 h 1359998"/>
                  <a:gd name="connsiteX12" fmla="*/ 1688660 w 1728348"/>
                  <a:gd name="connsiteY12" fmla="*/ 1008184 h 1359998"/>
                  <a:gd name="connsiteX13" fmla="*/ 1345760 w 1728348"/>
                  <a:gd name="connsiteY13" fmla="*/ 1008184 h 1359998"/>
                  <a:gd name="connsiteX14" fmla="*/ 1193360 w 1728348"/>
                  <a:gd name="connsiteY14" fmla="*/ 1008184 h 1359998"/>
                  <a:gd name="connsiteX15" fmla="*/ 1193360 w 1728348"/>
                  <a:gd name="connsiteY15" fmla="*/ 1055077 h 1359998"/>
                  <a:gd name="connsiteX16" fmla="*/ 1345760 w 1728348"/>
                  <a:gd name="connsiteY16" fmla="*/ 1055077 h 1359998"/>
                  <a:gd name="connsiteX17" fmla="*/ 1688660 w 1728348"/>
                  <a:gd name="connsiteY17" fmla="*/ 1055077 h 1359998"/>
                  <a:gd name="connsiteX18" fmla="*/ 1726760 w 1728348"/>
                  <a:gd name="connsiteY18" fmla="*/ 1066800 h 1359998"/>
                  <a:gd name="connsiteX19" fmla="*/ 1726760 w 1728348"/>
                  <a:gd name="connsiteY19" fmla="*/ 1348153 h 1359998"/>
                  <a:gd name="connsiteX20" fmla="*/ 1688660 w 1728348"/>
                  <a:gd name="connsiteY20" fmla="*/ 1359876 h 1359998"/>
                  <a:gd name="connsiteX21" fmla="*/ 240117 w 1728348"/>
                  <a:gd name="connsiteY21" fmla="*/ 1359944 h 1359998"/>
                  <a:gd name="connsiteX22" fmla="*/ 201769 w 1728348"/>
                  <a:gd name="connsiteY22" fmla="*/ 716099 h 1359998"/>
                  <a:gd name="connsiteX23" fmla="*/ 239993 w 1728348"/>
                  <a:gd name="connsiteY23" fmla="*/ 703766 h 1359998"/>
                  <a:gd name="connsiteX24" fmla="*/ 909428 w 1728348"/>
                  <a:gd name="connsiteY24" fmla="*/ 703534 h 1359998"/>
                  <a:gd name="connsiteX25" fmla="*/ 909493 w 1728348"/>
                  <a:gd name="connsiteY25" fmla="*/ 656498 h 1359998"/>
                  <a:gd name="connsiteX26" fmla="*/ 241560 w 1728348"/>
                  <a:gd name="connsiteY26" fmla="*/ 656497 h 1359998"/>
                  <a:gd name="connsiteX27" fmla="*/ 241249 w 1728348"/>
                  <a:gd name="connsiteY27" fmla="*/ 182 h 1359998"/>
                  <a:gd name="connsiteX0" fmla="*/ 241249 w 1728348"/>
                  <a:gd name="connsiteY0" fmla="*/ 182 h 1359998"/>
                  <a:gd name="connsiteX1" fmla="*/ 1689057 w 1728348"/>
                  <a:gd name="connsiteY1" fmla="*/ 0 h 1359998"/>
                  <a:gd name="connsiteX2" fmla="*/ 1727157 w 1728348"/>
                  <a:gd name="connsiteY2" fmla="*/ 11723 h 1359998"/>
                  <a:gd name="connsiteX3" fmla="*/ 1726760 w 1728348"/>
                  <a:gd name="connsiteY3" fmla="*/ 644769 h 1359998"/>
                  <a:gd name="connsiteX4" fmla="*/ 1688660 w 1728348"/>
                  <a:gd name="connsiteY4" fmla="*/ 656492 h 1359998"/>
                  <a:gd name="connsiteX5" fmla="*/ 1345760 w 1728348"/>
                  <a:gd name="connsiteY5" fmla="*/ 656492 h 1359998"/>
                  <a:gd name="connsiteX6" fmla="*/ 1193360 w 1728348"/>
                  <a:gd name="connsiteY6" fmla="*/ 656492 h 1359998"/>
                  <a:gd name="connsiteX7" fmla="*/ 1193360 w 1728348"/>
                  <a:gd name="connsiteY7" fmla="*/ 703384 h 1359998"/>
                  <a:gd name="connsiteX8" fmla="*/ 1345760 w 1728348"/>
                  <a:gd name="connsiteY8" fmla="*/ 703384 h 1359998"/>
                  <a:gd name="connsiteX9" fmla="*/ 1688660 w 1728348"/>
                  <a:gd name="connsiteY9" fmla="*/ 703384 h 1359998"/>
                  <a:gd name="connsiteX10" fmla="*/ 1726760 w 1728348"/>
                  <a:gd name="connsiteY10" fmla="*/ 715107 h 1359998"/>
                  <a:gd name="connsiteX11" fmla="*/ 1726760 w 1728348"/>
                  <a:gd name="connsiteY11" fmla="*/ 996461 h 1359998"/>
                  <a:gd name="connsiteX12" fmla="*/ 1688660 w 1728348"/>
                  <a:gd name="connsiteY12" fmla="*/ 1008184 h 1359998"/>
                  <a:gd name="connsiteX13" fmla="*/ 1345760 w 1728348"/>
                  <a:gd name="connsiteY13" fmla="*/ 1008184 h 1359998"/>
                  <a:gd name="connsiteX14" fmla="*/ 1193360 w 1728348"/>
                  <a:gd name="connsiteY14" fmla="*/ 1008184 h 1359998"/>
                  <a:gd name="connsiteX15" fmla="*/ 1193360 w 1728348"/>
                  <a:gd name="connsiteY15" fmla="*/ 1055077 h 1359998"/>
                  <a:gd name="connsiteX16" fmla="*/ 1345760 w 1728348"/>
                  <a:gd name="connsiteY16" fmla="*/ 1055077 h 1359998"/>
                  <a:gd name="connsiteX17" fmla="*/ 1688660 w 1728348"/>
                  <a:gd name="connsiteY17" fmla="*/ 1055077 h 1359998"/>
                  <a:gd name="connsiteX18" fmla="*/ 1726760 w 1728348"/>
                  <a:gd name="connsiteY18" fmla="*/ 1066800 h 1359998"/>
                  <a:gd name="connsiteX19" fmla="*/ 1726760 w 1728348"/>
                  <a:gd name="connsiteY19" fmla="*/ 1348153 h 1359998"/>
                  <a:gd name="connsiteX20" fmla="*/ 1688660 w 1728348"/>
                  <a:gd name="connsiteY20" fmla="*/ 1359876 h 1359998"/>
                  <a:gd name="connsiteX21" fmla="*/ 240117 w 1728348"/>
                  <a:gd name="connsiteY21" fmla="*/ 1359944 h 1359998"/>
                  <a:gd name="connsiteX22" fmla="*/ 201992 w 1728348"/>
                  <a:gd name="connsiteY22" fmla="*/ 1348871 h 1359998"/>
                  <a:gd name="connsiteX23" fmla="*/ 201769 w 1728348"/>
                  <a:gd name="connsiteY23" fmla="*/ 716099 h 1359998"/>
                  <a:gd name="connsiteX24" fmla="*/ 239993 w 1728348"/>
                  <a:gd name="connsiteY24" fmla="*/ 703766 h 1359998"/>
                  <a:gd name="connsiteX25" fmla="*/ 909428 w 1728348"/>
                  <a:gd name="connsiteY25" fmla="*/ 703534 h 1359998"/>
                  <a:gd name="connsiteX26" fmla="*/ 909493 w 1728348"/>
                  <a:gd name="connsiteY26" fmla="*/ 656498 h 1359998"/>
                  <a:gd name="connsiteX27" fmla="*/ 241560 w 1728348"/>
                  <a:gd name="connsiteY27" fmla="*/ 656497 h 1359998"/>
                  <a:gd name="connsiteX28" fmla="*/ 241249 w 1728348"/>
                  <a:gd name="connsiteY28" fmla="*/ 182 h 1359998"/>
                  <a:gd name="connsiteX0" fmla="*/ 241249 w 1728348"/>
                  <a:gd name="connsiteY0" fmla="*/ 182 h 1359998"/>
                  <a:gd name="connsiteX1" fmla="*/ 1689057 w 1728348"/>
                  <a:gd name="connsiteY1" fmla="*/ 0 h 1359998"/>
                  <a:gd name="connsiteX2" fmla="*/ 1727157 w 1728348"/>
                  <a:gd name="connsiteY2" fmla="*/ 11723 h 1359998"/>
                  <a:gd name="connsiteX3" fmla="*/ 1726760 w 1728348"/>
                  <a:gd name="connsiteY3" fmla="*/ 644769 h 1359998"/>
                  <a:gd name="connsiteX4" fmla="*/ 1688660 w 1728348"/>
                  <a:gd name="connsiteY4" fmla="*/ 656492 h 1359998"/>
                  <a:gd name="connsiteX5" fmla="*/ 1345760 w 1728348"/>
                  <a:gd name="connsiteY5" fmla="*/ 656492 h 1359998"/>
                  <a:gd name="connsiteX6" fmla="*/ 1193360 w 1728348"/>
                  <a:gd name="connsiteY6" fmla="*/ 656492 h 1359998"/>
                  <a:gd name="connsiteX7" fmla="*/ 1193360 w 1728348"/>
                  <a:gd name="connsiteY7" fmla="*/ 703384 h 1359998"/>
                  <a:gd name="connsiteX8" fmla="*/ 1345760 w 1728348"/>
                  <a:gd name="connsiteY8" fmla="*/ 703384 h 1359998"/>
                  <a:gd name="connsiteX9" fmla="*/ 1688660 w 1728348"/>
                  <a:gd name="connsiteY9" fmla="*/ 703384 h 1359998"/>
                  <a:gd name="connsiteX10" fmla="*/ 1726760 w 1728348"/>
                  <a:gd name="connsiteY10" fmla="*/ 715107 h 1359998"/>
                  <a:gd name="connsiteX11" fmla="*/ 1726760 w 1728348"/>
                  <a:gd name="connsiteY11" fmla="*/ 996461 h 1359998"/>
                  <a:gd name="connsiteX12" fmla="*/ 1688660 w 1728348"/>
                  <a:gd name="connsiteY12" fmla="*/ 1008184 h 1359998"/>
                  <a:gd name="connsiteX13" fmla="*/ 1345760 w 1728348"/>
                  <a:gd name="connsiteY13" fmla="*/ 1008184 h 1359998"/>
                  <a:gd name="connsiteX14" fmla="*/ 1193360 w 1728348"/>
                  <a:gd name="connsiteY14" fmla="*/ 1008184 h 1359998"/>
                  <a:gd name="connsiteX15" fmla="*/ 1193360 w 1728348"/>
                  <a:gd name="connsiteY15" fmla="*/ 1055077 h 1359998"/>
                  <a:gd name="connsiteX16" fmla="*/ 1345760 w 1728348"/>
                  <a:gd name="connsiteY16" fmla="*/ 1055077 h 1359998"/>
                  <a:gd name="connsiteX17" fmla="*/ 1688660 w 1728348"/>
                  <a:gd name="connsiteY17" fmla="*/ 1055077 h 1359998"/>
                  <a:gd name="connsiteX18" fmla="*/ 1726760 w 1728348"/>
                  <a:gd name="connsiteY18" fmla="*/ 1066800 h 1359998"/>
                  <a:gd name="connsiteX19" fmla="*/ 1726760 w 1728348"/>
                  <a:gd name="connsiteY19" fmla="*/ 1348153 h 1359998"/>
                  <a:gd name="connsiteX20" fmla="*/ 1688660 w 1728348"/>
                  <a:gd name="connsiteY20" fmla="*/ 1359876 h 1359998"/>
                  <a:gd name="connsiteX21" fmla="*/ 240117 w 1728348"/>
                  <a:gd name="connsiteY21" fmla="*/ 1359944 h 1359998"/>
                  <a:gd name="connsiteX22" fmla="*/ 201992 w 1728348"/>
                  <a:gd name="connsiteY22" fmla="*/ 1348871 h 1359998"/>
                  <a:gd name="connsiteX23" fmla="*/ 201769 w 1728348"/>
                  <a:gd name="connsiteY23" fmla="*/ 716099 h 1359998"/>
                  <a:gd name="connsiteX24" fmla="*/ 239993 w 1728348"/>
                  <a:gd name="connsiteY24" fmla="*/ 703766 h 1359998"/>
                  <a:gd name="connsiteX25" fmla="*/ 909428 w 1728348"/>
                  <a:gd name="connsiteY25" fmla="*/ 703534 h 1359998"/>
                  <a:gd name="connsiteX26" fmla="*/ 909493 w 1728348"/>
                  <a:gd name="connsiteY26" fmla="*/ 656498 h 1359998"/>
                  <a:gd name="connsiteX27" fmla="*/ 241560 w 1728348"/>
                  <a:gd name="connsiteY27" fmla="*/ 656497 h 1359998"/>
                  <a:gd name="connsiteX28" fmla="*/ 241249 w 1728348"/>
                  <a:gd name="connsiteY28" fmla="*/ 182 h 1359998"/>
                  <a:gd name="connsiteX0" fmla="*/ 241249 w 1728348"/>
                  <a:gd name="connsiteY0" fmla="*/ 182 h 1359998"/>
                  <a:gd name="connsiteX1" fmla="*/ 1689057 w 1728348"/>
                  <a:gd name="connsiteY1" fmla="*/ 0 h 1359998"/>
                  <a:gd name="connsiteX2" fmla="*/ 1727157 w 1728348"/>
                  <a:gd name="connsiteY2" fmla="*/ 11723 h 1359998"/>
                  <a:gd name="connsiteX3" fmla="*/ 1726760 w 1728348"/>
                  <a:gd name="connsiteY3" fmla="*/ 644769 h 1359998"/>
                  <a:gd name="connsiteX4" fmla="*/ 1688660 w 1728348"/>
                  <a:gd name="connsiteY4" fmla="*/ 656492 h 1359998"/>
                  <a:gd name="connsiteX5" fmla="*/ 1345760 w 1728348"/>
                  <a:gd name="connsiteY5" fmla="*/ 656492 h 1359998"/>
                  <a:gd name="connsiteX6" fmla="*/ 1193360 w 1728348"/>
                  <a:gd name="connsiteY6" fmla="*/ 656492 h 1359998"/>
                  <a:gd name="connsiteX7" fmla="*/ 1193360 w 1728348"/>
                  <a:gd name="connsiteY7" fmla="*/ 703384 h 1359998"/>
                  <a:gd name="connsiteX8" fmla="*/ 1345760 w 1728348"/>
                  <a:gd name="connsiteY8" fmla="*/ 703384 h 1359998"/>
                  <a:gd name="connsiteX9" fmla="*/ 1688660 w 1728348"/>
                  <a:gd name="connsiteY9" fmla="*/ 703384 h 1359998"/>
                  <a:gd name="connsiteX10" fmla="*/ 1726760 w 1728348"/>
                  <a:gd name="connsiteY10" fmla="*/ 715107 h 1359998"/>
                  <a:gd name="connsiteX11" fmla="*/ 1726760 w 1728348"/>
                  <a:gd name="connsiteY11" fmla="*/ 996461 h 1359998"/>
                  <a:gd name="connsiteX12" fmla="*/ 1688660 w 1728348"/>
                  <a:gd name="connsiteY12" fmla="*/ 1008184 h 1359998"/>
                  <a:gd name="connsiteX13" fmla="*/ 1345760 w 1728348"/>
                  <a:gd name="connsiteY13" fmla="*/ 1008184 h 1359998"/>
                  <a:gd name="connsiteX14" fmla="*/ 1193360 w 1728348"/>
                  <a:gd name="connsiteY14" fmla="*/ 1008184 h 1359998"/>
                  <a:gd name="connsiteX15" fmla="*/ 1193360 w 1728348"/>
                  <a:gd name="connsiteY15" fmla="*/ 1055077 h 1359998"/>
                  <a:gd name="connsiteX16" fmla="*/ 1345760 w 1728348"/>
                  <a:gd name="connsiteY16" fmla="*/ 1055077 h 1359998"/>
                  <a:gd name="connsiteX17" fmla="*/ 1688660 w 1728348"/>
                  <a:gd name="connsiteY17" fmla="*/ 1055077 h 1359998"/>
                  <a:gd name="connsiteX18" fmla="*/ 1726760 w 1728348"/>
                  <a:gd name="connsiteY18" fmla="*/ 1066800 h 1359998"/>
                  <a:gd name="connsiteX19" fmla="*/ 1726760 w 1728348"/>
                  <a:gd name="connsiteY19" fmla="*/ 1348153 h 1359998"/>
                  <a:gd name="connsiteX20" fmla="*/ 1688660 w 1728348"/>
                  <a:gd name="connsiteY20" fmla="*/ 1359876 h 1359998"/>
                  <a:gd name="connsiteX21" fmla="*/ 240117 w 1728348"/>
                  <a:gd name="connsiteY21" fmla="*/ 1359944 h 1359998"/>
                  <a:gd name="connsiteX22" fmla="*/ 201992 w 1728348"/>
                  <a:gd name="connsiteY22" fmla="*/ 1348871 h 1359998"/>
                  <a:gd name="connsiteX23" fmla="*/ 201769 w 1728348"/>
                  <a:gd name="connsiteY23" fmla="*/ 716099 h 1359998"/>
                  <a:gd name="connsiteX24" fmla="*/ 239993 w 1728348"/>
                  <a:gd name="connsiteY24" fmla="*/ 703766 h 1359998"/>
                  <a:gd name="connsiteX25" fmla="*/ 909428 w 1728348"/>
                  <a:gd name="connsiteY25" fmla="*/ 703534 h 1359998"/>
                  <a:gd name="connsiteX26" fmla="*/ 909493 w 1728348"/>
                  <a:gd name="connsiteY26" fmla="*/ 656498 h 1359998"/>
                  <a:gd name="connsiteX27" fmla="*/ 241560 w 1728348"/>
                  <a:gd name="connsiteY27" fmla="*/ 656497 h 1359998"/>
                  <a:gd name="connsiteX28" fmla="*/ 241249 w 1728348"/>
                  <a:gd name="connsiteY28" fmla="*/ 182 h 1359998"/>
                  <a:gd name="connsiteX0" fmla="*/ 241249 w 1728348"/>
                  <a:gd name="connsiteY0" fmla="*/ 182 h 1359998"/>
                  <a:gd name="connsiteX1" fmla="*/ 1689057 w 1728348"/>
                  <a:gd name="connsiteY1" fmla="*/ 0 h 1359998"/>
                  <a:gd name="connsiteX2" fmla="*/ 1727157 w 1728348"/>
                  <a:gd name="connsiteY2" fmla="*/ 11723 h 1359998"/>
                  <a:gd name="connsiteX3" fmla="*/ 1726760 w 1728348"/>
                  <a:gd name="connsiteY3" fmla="*/ 644769 h 1359998"/>
                  <a:gd name="connsiteX4" fmla="*/ 1688660 w 1728348"/>
                  <a:gd name="connsiteY4" fmla="*/ 656492 h 1359998"/>
                  <a:gd name="connsiteX5" fmla="*/ 1345760 w 1728348"/>
                  <a:gd name="connsiteY5" fmla="*/ 656492 h 1359998"/>
                  <a:gd name="connsiteX6" fmla="*/ 1193360 w 1728348"/>
                  <a:gd name="connsiteY6" fmla="*/ 656492 h 1359998"/>
                  <a:gd name="connsiteX7" fmla="*/ 1193360 w 1728348"/>
                  <a:gd name="connsiteY7" fmla="*/ 703384 h 1359998"/>
                  <a:gd name="connsiteX8" fmla="*/ 1345760 w 1728348"/>
                  <a:gd name="connsiteY8" fmla="*/ 703384 h 1359998"/>
                  <a:gd name="connsiteX9" fmla="*/ 1688660 w 1728348"/>
                  <a:gd name="connsiteY9" fmla="*/ 703384 h 1359998"/>
                  <a:gd name="connsiteX10" fmla="*/ 1726760 w 1728348"/>
                  <a:gd name="connsiteY10" fmla="*/ 715107 h 1359998"/>
                  <a:gd name="connsiteX11" fmla="*/ 1726760 w 1728348"/>
                  <a:gd name="connsiteY11" fmla="*/ 996461 h 1359998"/>
                  <a:gd name="connsiteX12" fmla="*/ 1688660 w 1728348"/>
                  <a:gd name="connsiteY12" fmla="*/ 1008184 h 1359998"/>
                  <a:gd name="connsiteX13" fmla="*/ 1345760 w 1728348"/>
                  <a:gd name="connsiteY13" fmla="*/ 1008184 h 1359998"/>
                  <a:gd name="connsiteX14" fmla="*/ 1193360 w 1728348"/>
                  <a:gd name="connsiteY14" fmla="*/ 1008184 h 1359998"/>
                  <a:gd name="connsiteX15" fmla="*/ 1193360 w 1728348"/>
                  <a:gd name="connsiteY15" fmla="*/ 1055077 h 1359998"/>
                  <a:gd name="connsiteX16" fmla="*/ 1345760 w 1728348"/>
                  <a:gd name="connsiteY16" fmla="*/ 1055077 h 1359998"/>
                  <a:gd name="connsiteX17" fmla="*/ 1688660 w 1728348"/>
                  <a:gd name="connsiteY17" fmla="*/ 1055077 h 1359998"/>
                  <a:gd name="connsiteX18" fmla="*/ 1726760 w 1728348"/>
                  <a:gd name="connsiteY18" fmla="*/ 1066800 h 1359998"/>
                  <a:gd name="connsiteX19" fmla="*/ 1726760 w 1728348"/>
                  <a:gd name="connsiteY19" fmla="*/ 1348153 h 1359998"/>
                  <a:gd name="connsiteX20" fmla="*/ 1688660 w 1728348"/>
                  <a:gd name="connsiteY20" fmla="*/ 1359876 h 1359998"/>
                  <a:gd name="connsiteX21" fmla="*/ 240117 w 1728348"/>
                  <a:gd name="connsiteY21" fmla="*/ 1359944 h 1359998"/>
                  <a:gd name="connsiteX22" fmla="*/ 201992 w 1728348"/>
                  <a:gd name="connsiteY22" fmla="*/ 1348871 h 1359998"/>
                  <a:gd name="connsiteX23" fmla="*/ 201769 w 1728348"/>
                  <a:gd name="connsiteY23" fmla="*/ 716099 h 1359998"/>
                  <a:gd name="connsiteX24" fmla="*/ 239993 w 1728348"/>
                  <a:gd name="connsiteY24" fmla="*/ 703766 h 1359998"/>
                  <a:gd name="connsiteX25" fmla="*/ 909428 w 1728348"/>
                  <a:gd name="connsiteY25" fmla="*/ 703534 h 1359998"/>
                  <a:gd name="connsiteX26" fmla="*/ 909493 w 1728348"/>
                  <a:gd name="connsiteY26" fmla="*/ 656498 h 1359998"/>
                  <a:gd name="connsiteX27" fmla="*/ 241560 w 1728348"/>
                  <a:gd name="connsiteY27" fmla="*/ 656497 h 1359998"/>
                  <a:gd name="connsiteX28" fmla="*/ 241249 w 1728348"/>
                  <a:gd name="connsiteY28" fmla="*/ 182 h 1359998"/>
                  <a:gd name="connsiteX0" fmla="*/ 241249 w 1728348"/>
                  <a:gd name="connsiteY0" fmla="*/ 182 h 1359998"/>
                  <a:gd name="connsiteX1" fmla="*/ 1689057 w 1728348"/>
                  <a:gd name="connsiteY1" fmla="*/ 0 h 1359998"/>
                  <a:gd name="connsiteX2" fmla="*/ 1727157 w 1728348"/>
                  <a:gd name="connsiteY2" fmla="*/ 11723 h 1359998"/>
                  <a:gd name="connsiteX3" fmla="*/ 1726760 w 1728348"/>
                  <a:gd name="connsiteY3" fmla="*/ 644769 h 1359998"/>
                  <a:gd name="connsiteX4" fmla="*/ 1688660 w 1728348"/>
                  <a:gd name="connsiteY4" fmla="*/ 656492 h 1359998"/>
                  <a:gd name="connsiteX5" fmla="*/ 1345760 w 1728348"/>
                  <a:gd name="connsiteY5" fmla="*/ 656492 h 1359998"/>
                  <a:gd name="connsiteX6" fmla="*/ 1193360 w 1728348"/>
                  <a:gd name="connsiteY6" fmla="*/ 656492 h 1359998"/>
                  <a:gd name="connsiteX7" fmla="*/ 1193360 w 1728348"/>
                  <a:gd name="connsiteY7" fmla="*/ 703384 h 1359998"/>
                  <a:gd name="connsiteX8" fmla="*/ 1345760 w 1728348"/>
                  <a:gd name="connsiteY8" fmla="*/ 703384 h 1359998"/>
                  <a:gd name="connsiteX9" fmla="*/ 1688660 w 1728348"/>
                  <a:gd name="connsiteY9" fmla="*/ 703384 h 1359998"/>
                  <a:gd name="connsiteX10" fmla="*/ 1726760 w 1728348"/>
                  <a:gd name="connsiteY10" fmla="*/ 715107 h 1359998"/>
                  <a:gd name="connsiteX11" fmla="*/ 1726760 w 1728348"/>
                  <a:gd name="connsiteY11" fmla="*/ 996461 h 1359998"/>
                  <a:gd name="connsiteX12" fmla="*/ 1688660 w 1728348"/>
                  <a:gd name="connsiteY12" fmla="*/ 1008184 h 1359998"/>
                  <a:gd name="connsiteX13" fmla="*/ 1345760 w 1728348"/>
                  <a:gd name="connsiteY13" fmla="*/ 1008184 h 1359998"/>
                  <a:gd name="connsiteX14" fmla="*/ 1193360 w 1728348"/>
                  <a:gd name="connsiteY14" fmla="*/ 1008184 h 1359998"/>
                  <a:gd name="connsiteX15" fmla="*/ 1193360 w 1728348"/>
                  <a:gd name="connsiteY15" fmla="*/ 1055077 h 1359998"/>
                  <a:gd name="connsiteX16" fmla="*/ 1345760 w 1728348"/>
                  <a:gd name="connsiteY16" fmla="*/ 1055077 h 1359998"/>
                  <a:gd name="connsiteX17" fmla="*/ 1688660 w 1728348"/>
                  <a:gd name="connsiteY17" fmla="*/ 1055077 h 1359998"/>
                  <a:gd name="connsiteX18" fmla="*/ 1726760 w 1728348"/>
                  <a:gd name="connsiteY18" fmla="*/ 1066800 h 1359998"/>
                  <a:gd name="connsiteX19" fmla="*/ 1726760 w 1728348"/>
                  <a:gd name="connsiteY19" fmla="*/ 1348153 h 1359998"/>
                  <a:gd name="connsiteX20" fmla="*/ 1688660 w 1728348"/>
                  <a:gd name="connsiteY20" fmla="*/ 1359876 h 1359998"/>
                  <a:gd name="connsiteX21" fmla="*/ 240117 w 1728348"/>
                  <a:gd name="connsiteY21" fmla="*/ 1359944 h 1359998"/>
                  <a:gd name="connsiteX22" fmla="*/ 201992 w 1728348"/>
                  <a:gd name="connsiteY22" fmla="*/ 1348871 h 1359998"/>
                  <a:gd name="connsiteX23" fmla="*/ 201769 w 1728348"/>
                  <a:gd name="connsiteY23" fmla="*/ 716099 h 1359998"/>
                  <a:gd name="connsiteX24" fmla="*/ 239993 w 1728348"/>
                  <a:gd name="connsiteY24" fmla="*/ 703766 h 1359998"/>
                  <a:gd name="connsiteX25" fmla="*/ 909428 w 1728348"/>
                  <a:gd name="connsiteY25" fmla="*/ 703534 h 1359998"/>
                  <a:gd name="connsiteX26" fmla="*/ 909493 w 1728348"/>
                  <a:gd name="connsiteY26" fmla="*/ 656498 h 1359998"/>
                  <a:gd name="connsiteX27" fmla="*/ 241560 w 1728348"/>
                  <a:gd name="connsiteY27" fmla="*/ 656497 h 1359998"/>
                  <a:gd name="connsiteX28" fmla="*/ 241249 w 1728348"/>
                  <a:gd name="connsiteY28" fmla="*/ 182 h 1359998"/>
                  <a:gd name="connsiteX0" fmla="*/ 242989 w 1730088"/>
                  <a:gd name="connsiteY0" fmla="*/ 182 h 1359998"/>
                  <a:gd name="connsiteX1" fmla="*/ 1690797 w 1730088"/>
                  <a:gd name="connsiteY1" fmla="*/ 0 h 1359998"/>
                  <a:gd name="connsiteX2" fmla="*/ 1728897 w 1730088"/>
                  <a:gd name="connsiteY2" fmla="*/ 11723 h 1359998"/>
                  <a:gd name="connsiteX3" fmla="*/ 1728500 w 1730088"/>
                  <a:gd name="connsiteY3" fmla="*/ 644769 h 1359998"/>
                  <a:gd name="connsiteX4" fmla="*/ 1690400 w 1730088"/>
                  <a:gd name="connsiteY4" fmla="*/ 656492 h 1359998"/>
                  <a:gd name="connsiteX5" fmla="*/ 1347500 w 1730088"/>
                  <a:gd name="connsiteY5" fmla="*/ 656492 h 1359998"/>
                  <a:gd name="connsiteX6" fmla="*/ 1195100 w 1730088"/>
                  <a:gd name="connsiteY6" fmla="*/ 656492 h 1359998"/>
                  <a:gd name="connsiteX7" fmla="*/ 1195100 w 1730088"/>
                  <a:gd name="connsiteY7" fmla="*/ 703384 h 1359998"/>
                  <a:gd name="connsiteX8" fmla="*/ 1347500 w 1730088"/>
                  <a:gd name="connsiteY8" fmla="*/ 703384 h 1359998"/>
                  <a:gd name="connsiteX9" fmla="*/ 1690400 w 1730088"/>
                  <a:gd name="connsiteY9" fmla="*/ 703384 h 1359998"/>
                  <a:gd name="connsiteX10" fmla="*/ 1728500 w 1730088"/>
                  <a:gd name="connsiteY10" fmla="*/ 715107 h 1359998"/>
                  <a:gd name="connsiteX11" fmla="*/ 1728500 w 1730088"/>
                  <a:gd name="connsiteY11" fmla="*/ 996461 h 1359998"/>
                  <a:gd name="connsiteX12" fmla="*/ 1690400 w 1730088"/>
                  <a:gd name="connsiteY12" fmla="*/ 1008184 h 1359998"/>
                  <a:gd name="connsiteX13" fmla="*/ 1347500 w 1730088"/>
                  <a:gd name="connsiteY13" fmla="*/ 1008184 h 1359998"/>
                  <a:gd name="connsiteX14" fmla="*/ 1195100 w 1730088"/>
                  <a:gd name="connsiteY14" fmla="*/ 1008184 h 1359998"/>
                  <a:gd name="connsiteX15" fmla="*/ 1195100 w 1730088"/>
                  <a:gd name="connsiteY15" fmla="*/ 1055077 h 1359998"/>
                  <a:gd name="connsiteX16" fmla="*/ 1347500 w 1730088"/>
                  <a:gd name="connsiteY16" fmla="*/ 1055077 h 1359998"/>
                  <a:gd name="connsiteX17" fmla="*/ 1690400 w 1730088"/>
                  <a:gd name="connsiteY17" fmla="*/ 1055077 h 1359998"/>
                  <a:gd name="connsiteX18" fmla="*/ 1728500 w 1730088"/>
                  <a:gd name="connsiteY18" fmla="*/ 1066800 h 1359998"/>
                  <a:gd name="connsiteX19" fmla="*/ 1728500 w 1730088"/>
                  <a:gd name="connsiteY19" fmla="*/ 1348153 h 1359998"/>
                  <a:gd name="connsiteX20" fmla="*/ 1690400 w 1730088"/>
                  <a:gd name="connsiteY20" fmla="*/ 1359876 h 1359998"/>
                  <a:gd name="connsiteX21" fmla="*/ 241857 w 1730088"/>
                  <a:gd name="connsiteY21" fmla="*/ 1359944 h 1359998"/>
                  <a:gd name="connsiteX22" fmla="*/ 203732 w 1730088"/>
                  <a:gd name="connsiteY22" fmla="*/ 1348871 h 1359998"/>
                  <a:gd name="connsiteX23" fmla="*/ 203509 w 1730088"/>
                  <a:gd name="connsiteY23" fmla="*/ 716099 h 1359998"/>
                  <a:gd name="connsiteX24" fmla="*/ 241733 w 1730088"/>
                  <a:gd name="connsiteY24" fmla="*/ 703766 h 1359998"/>
                  <a:gd name="connsiteX25" fmla="*/ 911168 w 1730088"/>
                  <a:gd name="connsiteY25" fmla="*/ 703534 h 1359998"/>
                  <a:gd name="connsiteX26" fmla="*/ 911233 w 1730088"/>
                  <a:gd name="connsiteY26" fmla="*/ 656498 h 1359998"/>
                  <a:gd name="connsiteX27" fmla="*/ 243300 w 1730088"/>
                  <a:gd name="connsiteY27" fmla="*/ 656497 h 1359998"/>
                  <a:gd name="connsiteX28" fmla="*/ 186266 w 1730088"/>
                  <a:gd name="connsiteY28" fmla="*/ 644180 h 1359998"/>
                  <a:gd name="connsiteX29" fmla="*/ 242989 w 1730088"/>
                  <a:gd name="connsiteY29" fmla="*/ 182 h 1359998"/>
                  <a:gd name="connsiteX0" fmla="*/ 242989 w 1730088"/>
                  <a:gd name="connsiteY0" fmla="*/ 182 h 1359998"/>
                  <a:gd name="connsiteX1" fmla="*/ 1690797 w 1730088"/>
                  <a:gd name="connsiteY1" fmla="*/ 0 h 1359998"/>
                  <a:gd name="connsiteX2" fmla="*/ 1728897 w 1730088"/>
                  <a:gd name="connsiteY2" fmla="*/ 11723 h 1359998"/>
                  <a:gd name="connsiteX3" fmla="*/ 1728500 w 1730088"/>
                  <a:gd name="connsiteY3" fmla="*/ 644769 h 1359998"/>
                  <a:gd name="connsiteX4" fmla="*/ 1690400 w 1730088"/>
                  <a:gd name="connsiteY4" fmla="*/ 656492 h 1359998"/>
                  <a:gd name="connsiteX5" fmla="*/ 1347500 w 1730088"/>
                  <a:gd name="connsiteY5" fmla="*/ 656492 h 1359998"/>
                  <a:gd name="connsiteX6" fmla="*/ 1195100 w 1730088"/>
                  <a:gd name="connsiteY6" fmla="*/ 656492 h 1359998"/>
                  <a:gd name="connsiteX7" fmla="*/ 1195100 w 1730088"/>
                  <a:gd name="connsiteY7" fmla="*/ 703384 h 1359998"/>
                  <a:gd name="connsiteX8" fmla="*/ 1347500 w 1730088"/>
                  <a:gd name="connsiteY8" fmla="*/ 703384 h 1359998"/>
                  <a:gd name="connsiteX9" fmla="*/ 1690400 w 1730088"/>
                  <a:gd name="connsiteY9" fmla="*/ 703384 h 1359998"/>
                  <a:gd name="connsiteX10" fmla="*/ 1728500 w 1730088"/>
                  <a:gd name="connsiteY10" fmla="*/ 715107 h 1359998"/>
                  <a:gd name="connsiteX11" fmla="*/ 1728500 w 1730088"/>
                  <a:gd name="connsiteY11" fmla="*/ 996461 h 1359998"/>
                  <a:gd name="connsiteX12" fmla="*/ 1690400 w 1730088"/>
                  <a:gd name="connsiteY12" fmla="*/ 1008184 h 1359998"/>
                  <a:gd name="connsiteX13" fmla="*/ 1347500 w 1730088"/>
                  <a:gd name="connsiteY13" fmla="*/ 1008184 h 1359998"/>
                  <a:gd name="connsiteX14" fmla="*/ 1195100 w 1730088"/>
                  <a:gd name="connsiteY14" fmla="*/ 1008184 h 1359998"/>
                  <a:gd name="connsiteX15" fmla="*/ 1195100 w 1730088"/>
                  <a:gd name="connsiteY15" fmla="*/ 1055077 h 1359998"/>
                  <a:gd name="connsiteX16" fmla="*/ 1347500 w 1730088"/>
                  <a:gd name="connsiteY16" fmla="*/ 1055077 h 1359998"/>
                  <a:gd name="connsiteX17" fmla="*/ 1690400 w 1730088"/>
                  <a:gd name="connsiteY17" fmla="*/ 1055077 h 1359998"/>
                  <a:gd name="connsiteX18" fmla="*/ 1728500 w 1730088"/>
                  <a:gd name="connsiteY18" fmla="*/ 1066800 h 1359998"/>
                  <a:gd name="connsiteX19" fmla="*/ 1728500 w 1730088"/>
                  <a:gd name="connsiteY19" fmla="*/ 1348153 h 1359998"/>
                  <a:gd name="connsiteX20" fmla="*/ 1690400 w 1730088"/>
                  <a:gd name="connsiteY20" fmla="*/ 1359876 h 1359998"/>
                  <a:gd name="connsiteX21" fmla="*/ 241857 w 1730088"/>
                  <a:gd name="connsiteY21" fmla="*/ 1359944 h 1359998"/>
                  <a:gd name="connsiteX22" fmla="*/ 203732 w 1730088"/>
                  <a:gd name="connsiteY22" fmla="*/ 1348871 h 1359998"/>
                  <a:gd name="connsiteX23" fmla="*/ 203509 w 1730088"/>
                  <a:gd name="connsiteY23" fmla="*/ 716099 h 1359998"/>
                  <a:gd name="connsiteX24" fmla="*/ 241733 w 1730088"/>
                  <a:gd name="connsiteY24" fmla="*/ 703766 h 1359998"/>
                  <a:gd name="connsiteX25" fmla="*/ 911168 w 1730088"/>
                  <a:gd name="connsiteY25" fmla="*/ 703534 h 1359998"/>
                  <a:gd name="connsiteX26" fmla="*/ 911233 w 1730088"/>
                  <a:gd name="connsiteY26" fmla="*/ 656498 h 1359998"/>
                  <a:gd name="connsiteX27" fmla="*/ 243300 w 1730088"/>
                  <a:gd name="connsiteY27" fmla="*/ 656497 h 1359998"/>
                  <a:gd name="connsiteX28" fmla="*/ 186266 w 1730088"/>
                  <a:gd name="connsiteY28" fmla="*/ 644180 h 1359998"/>
                  <a:gd name="connsiteX29" fmla="*/ 242989 w 1730088"/>
                  <a:gd name="connsiteY29" fmla="*/ 182 h 1359998"/>
                  <a:gd name="connsiteX0" fmla="*/ 242989 w 1730088"/>
                  <a:gd name="connsiteY0" fmla="*/ 182 h 1359998"/>
                  <a:gd name="connsiteX1" fmla="*/ 1690797 w 1730088"/>
                  <a:gd name="connsiteY1" fmla="*/ 0 h 1359998"/>
                  <a:gd name="connsiteX2" fmla="*/ 1728897 w 1730088"/>
                  <a:gd name="connsiteY2" fmla="*/ 11723 h 1359998"/>
                  <a:gd name="connsiteX3" fmla="*/ 1728500 w 1730088"/>
                  <a:gd name="connsiteY3" fmla="*/ 644769 h 1359998"/>
                  <a:gd name="connsiteX4" fmla="*/ 1690400 w 1730088"/>
                  <a:gd name="connsiteY4" fmla="*/ 656492 h 1359998"/>
                  <a:gd name="connsiteX5" fmla="*/ 1347500 w 1730088"/>
                  <a:gd name="connsiteY5" fmla="*/ 656492 h 1359998"/>
                  <a:gd name="connsiteX6" fmla="*/ 1195100 w 1730088"/>
                  <a:gd name="connsiteY6" fmla="*/ 656492 h 1359998"/>
                  <a:gd name="connsiteX7" fmla="*/ 1195100 w 1730088"/>
                  <a:gd name="connsiteY7" fmla="*/ 703384 h 1359998"/>
                  <a:gd name="connsiteX8" fmla="*/ 1347500 w 1730088"/>
                  <a:gd name="connsiteY8" fmla="*/ 703384 h 1359998"/>
                  <a:gd name="connsiteX9" fmla="*/ 1690400 w 1730088"/>
                  <a:gd name="connsiteY9" fmla="*/ 703384 h 1359998"/>
                  <a:gd name="connsiteX10" fmla="*/ 1728500 w 1730088"/>
                  <a:gd name="connsiteY10" fmla="*/ 715107 h 1359998"/>
                  <a:gd name="connsiteX11" fmla="*/ 1728500 w 1730088"/>
                  <a:gd name="connsiteY11" fmla="*/ 996461 h 1359998"/>
                  <a:gd name="connsiteX12" fmla="*/ 1690400 w 1730088"/>
                  <a:gd name="connsiteY12" fmla="*/ 1008184 h 1359998"/>
                  <a:gd name="connsiteX13" fmla="*/ 1347500 w 1730088"/>
                  <a:gd name="connsiteY13" fmla="*/ 1008184 h 1359998"/>
                  <a:gd name="connsiteX14" fmla="*/ 1195100 w 1730088"/>
                  <a:gd name="connsiteY14" fmla="*/ 1008184 h 1359998"/>
                  <a:gd name="connsiteX15" fmla="*/ 1195100 w 1730088"/>
                  <a:gd name="connsiteY15" fmla="*/ 1055077 h 1359998"/>
                  <a:gd name="connsiteX16" fmla="*/ 1347500 w 1730088"/>
                  <a:gd name="connsiteY16" fmla="*/ 1055077 h 1359998"/>
                  <a:gd name="connsiteX17" fmla="*/ 1690400 w 1730088"/>
                  <a:gd name="connsiteY17" fmla="*/ 1055077 h 1359998"/>
                  <a:gd name="connsiteX18" fmla="*/ 1728500 w 1730088"/>
                  <a:gd name="connsiteY18" fmla="*/ 1066800 h 1359998"/>
                  <a:gd name="connsiteX19" fmla="*/ 1728500 w 1730088"/>
                  <a:gd name="connsiteY19" fmla="*/ 1348153 h 1359998"/>
                  <a:gd name="connsiteX20" fmla="*/ 1690400 w 1730088"/>
                  <a:gd name="connsiteY20" fmla="*/ 1359876 h 1359998"/>
                  <a:gd name="connsiteX21" fmla="*/ 241857 w 1730088"/>
                  <a:gd name="connsiteY21" fmla="*/ 1359944 h 1359998"/>
                  <a:gd name="connsiteX22" fmla="*/ 203732 w 1730088"/>
                  <a:gd name="connsiteY22" fmla="*/ 1348871 h 1359998"/>
                  <a:gd name="connsiteX23" fmla="*/ 203509 w 1730088"/>
                  <a:gd name="connsiteY23" fmla="*/ 716099 h 1359998"/>
                  <a:gd name="connsiteX24" fmla="*/ 241733 w 1730088"/>
                  <a:gd name="connsiteY24" fmla="*/ 703766 h 1359998"/>
                  <a:gd name="connsiteX25" fmla="*/ 911168 w 1730088"/>
                  <a:gd name="connsiteY25" fmla="*/ 703534 h 1359998"/>
                  <a:gd name="connsiteX26" fmla="*/ 911233 w 1730088"/>
                  <a:gd name="connsiteY26" fmla="*/ 656498 h 1359998"/>
                  <a:gd name="connsiteX27" fmla="*/ 243300 w 1730088"/>
                  <a:gd name="connsiteY27" fmla="*/ 656497 h 1359998"/>
                  <a:gd name="connsiteX28" fmla="*/ 202457 w 1730088"/>
                  <a:gd name="connsiteY28" fmla="*/ 644274 h 1359998"/>
                  <a:gd name="connsiteX29" fmla="*/ 242989 w 1730088"/>
                  <a:gd name="connsiteY29" fmla="*/ 182 h 1359998"/>
                  <a:gd name="connsiteX0" fmla="*/ 242989 w 1730088"/>
                  <a:gd name="connsiteY0" fmla="*/ 182 h 1359998"/>
                  <a:gd name="connsiteX1" fmla="*/ 1690797 w 1730088"/>
                  <a:gd name="connsiteY1" fmla="*/ 0 h 1359998"/>
                  <a:gd name="connsiteX2" fmla="*/ 1728897 w 1730088"/>
                  <a:gd name="connsiteY2" fmla="*/ 11723 h 1359998"/>
                  <a:gd name="connsiteX3" fmla="*/ 1728500 w 1730088"/>
                  <a:gd name="connsiteY3" fmla="*/ 644769 h 1359998"/>
                  <a:gd name="connsiteX4" fmla="*/ 1690400 w 1730088"/>
                  <a:gd name="connsiteY4" fmla="*/ 656492 h 1359998"/>
                  <a:gd name="connsiteX5" fmla="*/ 1347500 w 1730088"/>
                  <a:gd name="connsiteY5" fmla="*/ 656492 h 1359998"/>
                  <a:gd name="connsiteX6" fmla="*/ 1195100 w 1730088"/>
                  <a:gd name="connsiteY6" fmla="*/ 656492 h 1359998"/>
                  <a:gd name="connsiteX7" fmla="*/ 1195100 w 1730088"/>
                  <a:gd name="connsiteY7" fmla="*/ 703384 h 1359998"/>
                  <a:gd name="connsiteX8" fmla="*/ 1347500 w 1730088"/>
                  <a:gd name="connsiteY8" fmla="*/ 703384 h 1359998"/>
                  <a:gd name="connsiteX9" fmla="*/ 1690400 w 1730088"/>
                  <a:gd name="connsiteY9" fmla="*/ 703384 h 1359998"/>
                  <a:gd name="connsiteX10" fmla="*/ 1728500 w 1730088"/>
                  <a:gd name="connsiteY10" fmla="*/ 715107 h 1359998"/>
                  <a:gd name="connsiteX11" fmla="*/ 1728500 w 1730088"/>
                  <a:gd name="connsiteY11" fmla="*/ 996461 h 1359998"/>
                  <a:gd name="connsiteX12" fmla="*/ 1690400 w 1730088"/>
                  <a:gd name="connsiteY12" fmla="*/ 1008184 h 1359998"/>
                  <a:gd name="connsiteX13" fmla="*/ 1347500 w 1730088"/>
                  <a:gd name="connsiteY13" fmla="*/ 1008184 h 1359998"/>
                  <a:gd name="connsiteX14" fmla="*/ 1195100 w 1730088"/>
                  <a:gd name="connsiteY14" fmla="*/ 1008184 h 1359998"/>
                  <a:gd name="connsiteX15" fmla="*/ 1195100 w 1730088"/>
                  <a:gd name="connsiteY15" fmla="*/ 1055077 h 1359998"/>
                  <a:gd name="connsiteX16" fmla="*/ 1347500 w 1730088"/>
                  <a:gd name="connsiteY16" fmla="*/ 1055077 h 1359998"/>
                  <a:gd name="connsiteX17" fmla="*/ 1690400 w 1730088"/>
                  <a:gd name="connsiteY17" fmla="*/ 1055077 h 1359998"/>
                  <a:gd name="connsiteX18" fmla="*/ 1728500 w 1730088"/>
                  <a:gd name="connsiteY18" fmla="*/ 1066800 h 1359998"/>
                  <a:gd name="connsiteX19" fmla="*/ 1728500 w 1730088"/>
                  <a:gd name="connsiteY19" fmla="*/ 1348153 h 1359998"/>
                  <a:gd name="connsiteX20" fmla="*/ 1690400 w 1730088"/>
                  <a:gd name="connsiteY20" fmla="*/ 1359876 h 1359998"/>
                  <a:gd name="connsiteX21" fmla="*/ 241857 w 1730088"/>
                  <a:gd name="connsiteY21" fmla="*/ 1359944 h 1359998"/>
                  <a:gd name="connsiteX22" fmla="*/ 203732 w 1730088"/>
                  <a:gd name="connsiteY22" fmla="*/ 1348871 h 1359998"/>
                  <a:gd name="connsiteX23" fmla="*/ 203509 w 1730088"/>
                  <a:gd name="connsiteY23" fmla="*/ 716099 h 1359998"/>
                  <a:gd name="connsiteX24" fmla="*/ 241733 w 1730088"/>
                  <a:gd name="connsiteY24" fmla="*/ 703766 h 1359998"/>
                  <a:gd name="connsiteX25" fmla="*/ 911168 w 1730088"/>
                  <a:gd name="connsiteY25" fmla="*/ 703534 h 1359998"/>
                  <a:gd name="connsiteX26" fmla="*/ 911233 w 1730088"/>
                  <a:gd name="connsiteY26" fmla="*/ 656498 h 1359998"/>
                  <a:gd name="connsiteX27" fmla="*/ 243300 w 1730088"/>
                  <a:gd name="connsiteY27" fmla="*/ 656497 h 1359998"/>
                  <a:gd name="connsiteX28" fmla="*/ 203588 w 1730088"/>
                  <a:gd name="connsiteY28" fmla="*/ 644388 h 1359998"/>
                  <a:gd name="connsiteX29" fmla="*/ 242989 w 1730088"/>
                  <a:gd name="connsiteY29" fmla="*/ 182 h 1359998"/>
                  <a:gd name="connsiteX0" fmla="*/ 242989 w 1730088"/>
                  <a:gd name="connsiteY0" fmla="*/ 182 h 1359998"/>
                  <a:gd name="connsiteX1" fmla="*/ 1690797 w 1730088"/>
                  <a:gd name="connsiteY1" fmla="*/ 0 h 1359998"/>
                  <a:gd name="connsiteX2" fmla="*/ 1728897 w 1730088"/>
                  <a:gd name="connsiteY2" fmla="*/ 11723 h 1359998"/>
                  <a:gd name="connsiteX3" fmla="*/ 1728500 w 1730088"/>
                  <a:gd name="connsiteY3" fmla="*/ 644769 h 1359998"/>
                  <a:gd name="connsiteX4" fmla="*/ 1690400 w 1730088"/>
                  <a:gd name="connsiteY4" fmla="*/ 656492 h 1359998"/>
                  <a:gd name="connsiteX5" fmla="*/ 1347500 w 1730088"/>
                  <a:gd name="connsiteY5" fmla="*/ 656492 h 1359998"/>
                  <a:gd name="connsiteX6" fmla="*/ 1195100 w 1730088"/>
                  <a:gd name="connsiteY6" fmla="*/ 656492 h 1359998"/>
                  <a:gd name="connsiteX7" fmla="*/ 1195100 w 1730088"/>
                  <a:gd name="connsiteY7" fmla="*/ 703384 h 1359998"/>
                  <a:gd name="connsiteX8" fmla="*/ 1347500 w 1730088"/>
                  <a:gd name="connsiteY8" fmla="*/ 703384 h 1359998"/>
                  <a:gd name="connsiteX9" fmla="*/ 1690400 w 1730088"/>
                  <a:gd name="connsiteY9" fmla="*/ 703384 h 1359998"/>
                  <a:gd name="connsiteX10" fmla="*/ 1728500 w 1730088"/>
                  <a:gd name="connsiteY10" fmla="*/ 715107 h 1359998"/>
                  <a:gd name="connsiteX11" fmla="*/ 1728500 w 1730088"/>
                  <a:gd name="connsiteY11" fmla="*/ 996461 h 1359998"/>
                  <a:gd name="connsiteX12" fmla="*/ 1690400 w 1730088"/>
                  <a:gd name="connsiteY12" fmla="*/ 1008184 h 1359998"/>
                  <a:gd name="connsiteX13" fmla="*/ 1347500 w 1730088"/>
                  <a:gd name="connsiteY13" fmla="*/ 1008184 h 1359998"/>
                  <a:gd name="connsiteX14" fmla="*/ 1195100 w 1730088"/>
                  <a:gd name="connsiteY14" fmla="*/ 1008184 h 1359998"/>
                  <a:gd name="connsiteX15" fmla="*/ 1195100 w 1730088"/>
                  <a:gd name="connsiteY15" fmla="*/ 1055077 h 1359998"/>
                  <a:gd name="connsiteX16" fmla="*/ 1347500 w 1730088"/>
                  <a:gd name="connsiteY16" fmla="*/ 1055077 h 1359998"/>
                  <a:gd name="connsiteX17" fmla="*/ 1690400 w 1730088"/>
                  <a:gd name="connsiteY17" fmla="*/ 1055077 h 1359998"/>
                  <a:gd name="connsiteX18" fmla="*/ 1728500 w 1730088"/>
                  <a:gd name="connsiteY18" fmla="*/ 1066800 h 1359998"/>
                  <a:gd name="connsiteX19" fmla="*/ 1728500 w 1730088"/>
                  <a:gd name="connsiteY19" fmla="*/ 1348153 h 1359998"/>
                  <a:gd name="connsiteX20" fmla="*/ 1690400 w 1730088"/>
                  <a:gd name="connsiteY20" fmla="*/ 1359876 h 1359998"/>
                  <a:gd name="connsiteX21" fmla="*/ 241857 w 1730088"/>
                  <a:gd name="connsiteY21" fmla="*/ 1359944 h 1359998"/>
                  <a:gd name="connsiteX22" fmla="*/ 203732 w 1730088"/>
                  <a:gd name="connsiteY22" fmla="*/ 1348871 h 1359998"/>
                  <a:gd name="connsiteX23" fmla="*/ 203509 w 1730088"/>
                  <a:gd name="connsiteY23" fmla="*/ 716099 h 1359998"/>
                  <a:gd name="connsiteX24" fmla="*/ 241733 w 1730088"/>
                  <a:gd name="connsiteY24" fmla="*/ 703766 h 1359998"/>
                  <a:gd name="connsiteX25" fmla="*/ 911168 w 1730088"/>
                  <a:gd name="connsiteY25" fmla="*/ 703534 h 1359998"/>
                  <a:gd name="connsiteX26" fmla="*/ 911233 w 1730088"/>
                  <a:gd name="connsiteY26" fmla="*/ 656498 h 1359998"/>
                  <a:gd name="connsiteX27" fmla="*/ 243300 w 1730088"/>
                  <a:gd name="connsiteY27" fmla="*/ 656497 h 1359998"/>
                  <a:gd name="connsiteX28" fmla="*/ 203588 w 1730088"/>
                  <a:gd name="connsiteY28" fmla="*/ 644388 h 1359998"/>
                  <a:gd name="connsiteX29" fmla="*/ 242989 w 1730088"/>
                  <a:gd name="connsiteY29" fmla="*/ 182 h 1359998"/>
                  <a:gd name="connsiteX0" fmla="*/ 242989 w 1730088"/>
                  <a:gd name="connsiteY0" fmla="*/ 182 h 1359998"/>
                  <a:gd name="connsiteX1" fmla="*/ 1690797 w 1730088"/>
                  <a:gd name="connsiteY1" fmla="*/ 0 h 1359998"/>
                  <a:gd name="connsiteX2" fmla="*/ 1728897 w 1730088"/>
                  <a:gd name="connsiteY2" fmla="*/ 11723 h 1359998"/>
                  <a:gd name="connsiteX3" fmla="*/ 1728500 w 1730088"/>
                  <a:gd name="connsiteY3" fmla="*/ 644769 h 1359998"/>
                  <a:gd name="connsiteX4" fmla="*/ 1690400 w 1730088"/>
                  <a:gd name="connsiteY4" fmla="*/ 656492 h 1359998"/>
                  <a:gd name="connsiteX5" fmla="*/ 1347500 w 1730088"/>
                  <a:gd name="connsiteY5" fmla="*/ 656492 h 1359998"/>
                  <a:gd name="connsiteX6" fmla="*/ 1195100 w 1730088"/>
                  <a:gd name="connsiteY6" fmla="*/ 656492 h 1359998"/>
                  <a:gd name="connsiteX7" fmla="*/ 1195100 w 1730088"/>
                  <a:gd name="connsiteY7" fmla="*/ 703384 h 1359998"/>
                  <a:gd name="connsiteX8" fmla="*/ 1347500 w 1730088"/>
                  <a:gd name="connsiteY8" fmla="*/ 703384 h 1359998"/>
                  <a:gd name="connsiteX9" fmla="*/ 1690400 w 1730088"/>
                  <a:gd name="connsiteY9" fmla="*/ 703384 h 1359998"/>
                  <a:gd name="connsiteX10" fmla="*/ 1728500 w 1730088"/>
                  <a:gd name="connsiteY10" fmla="*/ 715107 h 1359998"/>
                  <a:gd name="connsiteX11" fmla="*/ 1728500 w 1730088"/>
                  <a:gd name="connsiteY11" fmla="*/ 996461 h 1359998"/>
                  <a:gd name="connsiteX12" fmla="*/ 1690400 w 1730088"/>
                  <a:gd name="connsiteY12" fmla="*/ 1008184 h 1359998"/>
                  <a:gd name="connsiteX13" fmla="*/ 1347500 w 1730088"/>
                  <a:gd name="connsiteY13" fmla="*/ 1008184 h 1359998"/>
                  <a:gd name="connsiteX14" fmla="*/ 1195100 w 1730088"/>
                  <a:gd name="connsiteY14" fmla="*/ 1008184 h 1359998"/>
                  <a:gd name="connsiteX15" fmla="*/ 1195100 w 1730088"/>
                  <a:gd name="connsiteY15" fmla="*/ 1055077 h 1359998"/>
                  <a:gd name="connsiteX16" fmla="*/ 1347500 w 1730088"/>
                  <a:gd name="connsiteY16" fmla="*/ 1055077 h 1359998"/>
                  <a:gd name="connsiteX17" fmla="*/ 1690400 w 1730088"/>
                  <a:gd name="connsiteY17" fmla="*/ 1055077 h 1359998"/>
                  <a:gd name="connsiteX18" fmla="*/ 1728500 w 1730088"/>
                  <a:gd name="connsiteY18" fmla="*/ 1066800 h 1359998"/>
                  <a:gd name="connsiteX19" fmla="*/ 1728500 w 1730088"/>
                  <a:gd name="connsiteY19" fmla="*/ 1348153 h 1359998"/>
                  <a:gd name="connsiteX20" fmla="*/ 1690400 w 1730088"/>
                  <a:gd name="connsiteY20" fmla="*/ 1359876 h 1359998"/>
                  <a:gd name="connsiteX21" fmla="*/ 241857 w 1730088"/>
                  <a:gd name="connsiteY21" fmla="*/ 1359944 h 1359998"/>
                  <a:gd name="connsiteX22" fmla="*/ 203732 w 1730088"/>
                  <a:gd name="connsiteY22" fmla="*/ 1348871 h 1359998"/>
                  <a:gd name="connsiteX23" fmla="*/ 203509 w 1730088"/>
                  <a:gd name="connsiteY23" fmla="*/ 716099 h 1359998"/>
                  <a:gd name="connsiteX24" fmla="*/ 241733 w 1730088"/>
                  <a:gd name="connsiteY24" fmla="*/ 703766 h 1359998"/>
                  <a:gd name="connsiteX25" fmla="*/ 911168 w 1730088"/>
                  <a:gd name="connsiteY25" fmla="*/ 703534 h 1359998"/>
                  <a:gd name="connsiteX26" fmla="*/ 911233 w 1730088"/>
                  <a:gd name="connsiteY26" fmla="*/ 656498 h 1359998"/>
                  <a:gd name="connsiteX27" fmla="*/ 243300 w 1730088"/>
                  <a:gd name="connsiteY27" fmla="*/ 656497 h 1359998"/>
                  <a:gd name="connsiteX28" fmla="*/ 203588 w 1730088"/>
                  <a:gd name="connsiteY28" fmla="*/ 644388 h 1359998"/>
                  <a:gd name="connsiteX29" fmla="*/ 242989 w 1730088"/>
                  <a:gd name="connsiteY29" fmla="*/ 182 h 1359998"/>
                  <a:gd name="connsiteX0" fmla="*/ 39480 w 1526579"/>
                  <a:gd name="connsiteY0" fmla="*/ 182 h 1359998"/>
                  <a:gd name="connsiteX1" fmla="*/ 1487288 w 1526579"/>
                  <a:gd name="connsiteY1" fmla="*/ 0 h 1359998"/>
                  <a:gd name="connsiteX2" fmla="*/ 1525388 w 1526579"/>
                  <a:gd name="connsiteY2" fmla="*/ 11723 h 1359998"/>
                  <a:gd name="connsiteX3" fmla="*/ 1524991 w 1526579"/>
                  <a:gd name="connsiteY3" fmla="*/ 644769 h 1359998"/>
                  <a:gd name="connsiteX4" fmla="*/ 1486891 w 1526579"/>
                  <a:gd name="connsiteY4" fmla="*/ 656492 h 1359998"/>
                  <a:gd name="connsiteX5" fmla="*/ 1143991 w 1526579"/>
                  <a:gd name="connsiteY5" fmla="*/ 656492 h 1359998"/>
                  <a:gd name="connsiteX6" fmla="*/ 991591 w 1526579"/>
                  <a:gd name="connsiteY6" fmla="*/ 656492 h 1359998"/>
                  <a:gd name="connsiteX7" fmla="*/ 991591 w 1526579"/>
                  <a:gd name="connsiteY7" fmla="*/ 703384 h 1359998"/>
                  <a:gd name="connsiteX8" fmla="*/ 1143991 w 1526579"/>
                  <a:gd name="connsiteY8" fmla="*/ 703384 h 1359998"/>
                  <a:gd name="connsiteX9" fmla="*/ 1486891 w 1526579"/>
                  <a:gd name="connsiteY9" fmla="*/ 703384 h 1359998"/>
                  <a:gd name="connsiteX10" fmla="*/ 1524991 w 1526579"/>
                  <a:gd name="connsiteY10" fmla="*/ 715107 h 1359998"/>
                  <a:gd name="connsiteX11" fmla="*/ 1524991 w 1526579"/>
                  <a:gd name="connsiteY11" fmla="*/ 996461 h 1359998"/>
                  <a:gd name="connsiteX12" fmla="*/ 1486891 w 1526579"/>
                  <a:gd name="connsiteY12" fmla="*/ 1008184 h 1359998"/>
                  <a:gd name="connsiteX13" fmla="*/ 1143991 w 1526579"/>
                  <a:gd name="connsiteY13" fmla="*/ 1008184 h 1359998"/>
                  <a:gd name="connsiteX14" fmla="*/ 991591 w 1526579"/>
                  <a:gd name="connsiteY14" fmla="*/ 1008184 h 1359998"/>
                  <a:gd name="connsiteX15" fmla="*/ 991591 w 1526579"/>
                  <a:gd name="connsiteY15" fmla="*/ 1055077 h 1359998"/>
                  <a:gd name="connsiteX16" fmla="*/ 1143991 w 1526579"/>
                  <a:gd name="connsiteY16" fmla="*/ 1055077 h 1359998"/>
                  <a:gd name="connsiteX17" fmla="*/ 1486891 w 1526579"/>
                  <a:gd name="connsiteY17" fmla="*/ 1055077 h 1359998"/>
                  <a:gd name="connsiteX18" fmla="*/ 1524991 w 1526579"/>
                  <a:gd name="connsiteY18" fmla="*/ 1066800 h 1359998"/>
                  <a:gd name="connsiteX19" fmla="*/ 1524991 w 1526579"/>
                  <a:gd name="connsiteY19" fmla="*/ 1348153 h 1359998"/>
                  <a:gd name="connsiteX20" fmla="*/ 1486891 w 1526579"/>
                  <a:gd name="connsiteY20" fmla="*/ 1359876 h 1359998"/>
                  <a:gd name="connsiteX21" fmla="*/ 38348 w 1526579"/>
                  <a:gd name="connsiteY21" fmla="*/ 1359944 h 1359998"/>
                  <a:gd name="connsiteX22" fmla="*/ 223 w 1526579"/>
                  <a:gd name="connsiteY22" fmla="*/ 1348871 h 1359998"/>
                  <a:gd name="connsiteX23" fmla="*/ 0 w 1526579"/>
                  <a:gd name="connsiteY23" fmla="*/ 716099 h 1359998"/>
                  <a:gd name="connsiteX24" fmla="*/ 38224 w 1526579"/>
                  <a:gd name="connsiteY24" fmla="*/ 703766 h 1359998"/>
                  <a:gd name="connsiteX25" fmla="*/ 707659 w 1526579"/>
                  <a:gd name="connsiteY25" fmla="*/ 703534 h 1359998"/>
                  <a:gd name="connsiteX26" fmla="*/ 707724 w 1526579"/>
                  <a:gd name="connsiteY26" fmla="*/ 656498 h 1359998"/>
                  <a:gd name="connsiteX27" fmla="*/ 39791 w 1526579"/>
                  <a:gd name="connsiteY27" fmla="*/ 656497 h 1359998"/>
                  <a:gd name="connsiteX28" fmla="*/ 79 w 1526579"/>
                  <a:gd name="connsiteY28" fmla="*/ 644388 h 1359998"/>
                  <a:gd name="connsiteX29" fmla="*/ 39480 w 1526579"/>
                  <a:gd name="connsiteY29" fmla="*/ 182 h 1359998"/>
                  <a:gd name="connsiteX0" fmla="*/ 39480 w 1526579"/>
                  <a:gd name="connsiteY0" fmla="*/ 182 h 1359998"/>
                  <a:gd name="connsiteX1" fmla="*/ 1487288 w 1526579"/>
                  <a:gd name="connsiteY1" fmla="*/ 0 h 1359998"/>
                  <a:gd name="connsiteX2" fmla="*/ 1525388 w 1526579"/>
                  <a:gd name="connsiteY2" fmla="*/ 11723 h 1359998"/>
                  <a:gd name="connsiteX3" fmla="*/ 1524991 w 1526579"/>
                  <a:gd name="connsiteY3" fmla="*/ 644769 h 1359998"/>
                  <a:gd name="connsiteX4" fmla="*/ 1486891 w 1526579"/>
                  <a:gd name="connsiteY4" fmla="*/ 656492 h 1359998"/>
                  <a:gd name="connsiteX5" fmla="*/ 1143991 w 1526579"/>
                  <a:gd name="connsiteY5" fmla="*/ 656492 h 1359998"/>
                  <a:gd name="connsiteX6" fmla="*/ 991591 w 1526579"/>
                  <a:gd name="connsiteY6" fmla="*/ 656492 h 1359998"/>
                  <a:gd name="connsiteX7" fmla="*/ 991591 w 1526579"/>
                  <a:gd name="connsiteY7" fmla="*/ 703384 h 1359998"/>
                  <a:gd name="connsiteX8" fmla="*/ 1143991 w 1526579"/>
                  <a:gd name="connsiteY8" fmla="*/ 703384 h 1359998"/>
                  <a:gd name="connsiteX9" fmla="*/ 1486891 w 1526579"/>
                  <a:gd name="connsiteY9" fmla="*/ 703384 h 1359998"/>
                  <a:gd name="connsiteX10" fmla="*/ 1524991 w 1526579"/>
                  <a:gd name="connsiteY10" fmla="*/ 715107 h 1359998"/>
                  <a:gd name="connsiteX11" fmla="*/ 1524991 w 1526579"/>
                  <a:gd name="connsiteY11" fmla="*/ 996461 h 1359998"/>
                  <a:gd name="connsiteX12" fmla="*/ 1486891 w 1526579"/>
                  <a:gd name="connsiteY12" fmla="*/ 1008184 h 1359998"/>
                  <a:gd name="connsiteX13" fmla="*/ 1143991 w 1526579"/>
                  <a:gd name="connsiteY13" fmla="*/ 1008184 h 1359998"/>
                  <a:gd name="connsiteX14" fmla="*/ 991591 w 1526579"/>
                  <a:gd name="connsiteY14" fmla="*/ 1008184 h 1359998"/>
                  <a:gd name="connsiteX15" fmla="*/ 991591 w 1526579"/>
                  <a:gd name="connsiteY15" fmla="*/ 1055077 h 1359998"/>
                  <a:gd name="connsiteX16" fmla="*/ 1143991 w 1526579"/>
                  <a:gd name="connsiteY16" fmla="*/ 1055077 h 1359998"/>
                  <a:gd name="connsiteX17" fmla="*/ 1486891 w 1526579"/>
                  <a:gd name="connsiteY17" fmla="*/ 1055077 h 1359998"/>
                  <a:gd name="connsiteX18" fmla="*/ 1524991 w 1526579"/>
                  <a:gd name="connsiteY18" fmla="*/ 1066800 h 1359998"/>
                  <a:gd name="connsiteX19" fmla="*/ 1524991 w 1526579"/>
                  <a:gd name="connsiteY19" fmla="*/ 1348153 h 1359998"/>
                  <a:gd name="connsiteX20" fmla="*/ 1486891 w 1526579"/>
                  <a:gd name="connsiteY20" fmla="*/ 1359876 h 1359998"/>
                  <a:gd name="connsiteX21" fmla="*/ 38348 w 1526579"/>
                  <a:gd name="connsiteY21" fmla="*/ 1359944 h 1359998"/>
                  <a:gd name="connsiteX22" fmla="*/ 223 w 1526579"/>
                  <a:gd name="connsiteY22" fmla="*/ 1348871 h 1359998"/>
                  <a:gd name="connsiteX23" fmla="*/ 0 w 1526579"/>
                  <a:gd name="connsiteY23" fmla="*/ 716099 h 1359998"/>
                  <a:gd name="connsiteX24" fmla="*/ 38224 w 1526579"/>
                  <a:gd name="connsiteY24" fmla="*/ 703766 h 1359998"/>
                  <a:gd name="connsiteX25" fmla="*/ 707659 w 1526579"/>
                  <a:gd name="connsiteY25" fmla="*/ 703534 h 1359998"/>
                  <a:gd name="connsiteX26" fmla="*/ 707724 w 1526579"/>
                  <a:gd name="connsiteY26" fmla="*/ 656498 h 1359998"/>
                  <a:gd name="connsiteX27" fmla="*/ 39791 w 1526579"/>
                  <a:gd name="connsiteY27" fmla="*/ 656497 h 1359998"/>
                  <a:gd name="connsiteX28" fmla="*/ 79 w 1526579"/>
                  <a:gd name="connsiteY28" fmla="*/ 644388 h 1359998"/>
                  <a:gd name="connsiteX29" fmla="*/ 1376 w 1526579"/>
                  <a:gd name="connsiteY29" fmla="*/ 12540 h 1359998"/>
                  <a:gd name="connsiteX30" fmla="*/ 39480 w 1526579"/>
                  <a:gd name="connsiteY30" fmla="*/ 182 h 1359998"/>
                  <a:gd name="connsiteX0" fmla="*/ 39480 w 1526579"/>
                  <a:gd name="connsiteY0" fmla="*/ 242 h 1360058"/>
                  <a:gd name="connsiteX1" fmla="*/ 1487288 w 1526579"/>
                  <a:gd name="connsiteY1" fmla="*/ 60 h 1360058"/>
                  <a:gd name="connsiteX2" fmla="*/ 1525388 w 1526579"/>
                  <a:gd name="connsiteY2" fmla="*/ 11783 h 1360058"/>
                  <a:gd name="connsiteX3" fmla="*/ 1524991 w 1526579"/>
                  <a:gd name="connsiteY3" fmla="*/ 644829 h 1360058"/>
                  <a:gd name="connsiteX4" fmla="*/ 1486891 w 1526579"/>
                  <a:gd name="connsiteY4" fmla="*/ 656552 h 1360058"/>
                  <a:gd name="connsiteX5" fmla="*/ 1143991 w 1526579"/>
                  <a:gd name="connsiteY5" fmla="*/ 656552 h 1360058"/>
                  <a:gd name="connsiteX6" fmla="*/ 991591 w 1526579"/>
                  <a:gd name="connsiteY6" fmla="*/ 656552 h 1360058"/>
                  <a:gd name="connsiteX7" fmla="*/ 991591 w 1526579"/>
                  <a:gd name="connsiteY7" fmla="*/ 703444 h 1360058"/>
                  <a:gd name="connsiteX8" fmla="*/ 1143991 w 1526579"/>
                  <a:gd name="connsiteY8" fmla="*/ 703444 h 1360058"/>
                  <a:gd name="connsiteX9" fmla="*/ 1486891 w 1526579"/>
                  <a:gd name="connsiteY9" fmla="*/ 703444 h 1360058"/>
                  <a:gd name="connsiteX10" fmla="*/ 1524991 w 1526579"/>
                  <a:gd name="connsiteY10" fmla="*/ 715167 h 1360058"/>
                  <a:gd name="connsiteX11" fmla="*/ 1524991 w 1526579"/>
                  <a:gd name="connsiteY11" fmla="*/ 996521 h 1360058"/>
                  <a:gd name="connsiteX12" fmla="*/ 1486891 w 1526579"/>
                  <a:gd name="connsiteY12" fmla="*/ 1008244 h 1360058"/>
                  <a:gd name="connsiteX13" fmla="*/ 1143991 w 1526579"/>
                  <a:gd name="connsiteY13" fmla="*/ 1008244 h 1360058"/>
                  <a:gd name="connsiteX14" fmla="*/ 991591 w 1526579"/>
                  <a:gd name="connsiteY14" fmla="*/ 1008244 h 1360058"/>
                  <a:gd name="connsiteX15" fmla="*/ 991591 w 1526579"/>
                  <a:gd name="connsiteY15" fmla="*/ 1055137 h 1360058"/>
                  <a:gd name="connsiteX16" fmla="*/ 1143991 w 1526579"/>
                  <a:gd name="connsiteY16" fmla="*/ 1055137 h 1360058"/>
                  <a:gd name="connsiteX17" fmla="*/ 1486891 w 1526579"/>
                  <a:gd name="connsiteY17" fmla="*/ 1055137 h 1360058"/>
                  <a:gd name="connsiteX18" fmla="*/ 1524991 w 1526579"/>
                  <a:gd name="connsiteY18" fmla="*/ 1066860 h 1360058"/>
                  <a:gd name="connsiteX19" fmla="*/ 1524991 w 1526579"/>
                  <a:gd name="connsiteY19" fmla="*/ 1348213 h 1360058"/>
                  <a:gd name="connsiteX20" fmla="*/ 1486891 w 1526579"/>
                  <a:gd name="connsiteY20" fmla="*/ 1359936 h 1360058"/>
                  <a:gd name="connsiteX21" fmla="*/ 38348 w 1526579"/>
                  <a:gd name="connsiteY21" fmla="*/ 1360004 h 1360058"/>
                  <a:gd name="connsiteX22" fmla="*/ 223 w 1526579"/>
                  <a:gd name="connsiteY22" fmla="*/ 1348931 h 1360058"/>
                  <a:gd name="connsiteX23" fmla="*/ 0 w 1526579"/>
                  <a:gd name="connsiteY23" fmla="*/ 716159 h 1360058"/>
                  <a:gd name="connsiteX24" fmla="*/ 38224 w 1526579"/>
                  <a:gd name="connsiteY24" fmla="*/ 703826 h 1360058"/>
                  <a:gd name="connsiteX25" fmla="*/ 707659 w 1526579"/>
                  <a:gd name="connsiteY25" fmla="*/ 703594 h 1360058"/>
                  <a:gd name="connsiteX26" fmla="*/ 707724 w 1526579"/>
                  <a:gd name="connsiteY26" fmla="*/ 656558 h 1360058"/>
                  <a:gd name="connsiteX27" fmla="*/ 39791 w 1526579"/>
                  <a:gd name="connsiteY27" fmla="*/ 656557 h 1360058"/>
                  <a:gd name="connsiteX28" fmla="*/ 79 w 1526579"/>
                  <a:gd name="connsiteY28" fmla="*/ 644448 h 1360058"/>
                  <a:gd name="connsiteX29" fmla="*/ 1376 w 1526579"/>
                  <a:gd name="connsiteY29" fmla="*/ 12600 h 1360058"/>
                  <a:gd name="connsiteX30" fmla="*/ 39480 w 1526579"/>
                  <a:gd name="connsiteY30" fmla="*/ 242 h 1360058"/>
                  <a:gd name="connsiteX0" fmla="*/ 41864 w 1528963"/>
                  <a:gd name="connsiteY0" fmla="*/ 242 h 1360058"/>
                  <a:gd name="connsiteX1" fmla="*/ 1489672 w 1528963"/>
                  <a:gd name="connsiteY1" fmla="*/ 60 h 1360058"/>
                  <a:gd name="connsiteX2" fmla="*/ 1527772 w 1528963"/>
                  <a:gd name="connsiteY2" fmla="*/ 11783 h 1360058"/>
                  <a:gd name="connsiteX3" fmla="*/ 1527375 w 1528963"/>
                  <a:gd name="connsiteY3" fmla="*/ 644829 h 1360058"/>
                  <a:gd name="connsiteX4" fmla="*/ 1489275 w 1528963"/>
                  <a:gd name="connsiteY4" fmla="*/ 656552 h 1360058"/>
                  <a:gd name="connsiteX5" fmla="*/ 1146375 w 1528963"/>
                  <a:gd name="connsiteY5" fmla="*/ 656552 h 1360058"/>
                  <a:gd name="connsiteX6" fmla="*/ 993975 w 1528963"/>
                  <a:gd name="connsiteY6" fmla="*/ 656552 h 1360058"/>
                  <a:gd name="connsiteX7" fmla="*/ 993975 w 1528963"/>
                  <a:gd name="connsiteY7" fmla="*/ 703444 h 1360058"/>
                  <a:gd name="connsiteX8" fmla="*/ 1146375 w 1528963"/>
                  <a:gd name="connsiteY8" fmla="*/ 703444 h 1360058"/>
                  <a:gd name="connsiteX9" fmla="*/ 1489275 w 1528963"/>
                  <a:gd name="connsiteY9" fmla="*/ 703444 h 1360058"/>
                  <a:gd name="connsiteX10" fmla="*/ 1527375 w 1528963"/>
                  <a:gd name="connsiteY10" fmla="*/ 715167 h 1360058"/>
                  <a:gd name="connsiteX11" fmla="*/ 1527375 w 1528963"/>
                  <a:gd name="connsiteY11" fmla="*/ 996521 h 1360058"/>
                  <a:gd name="connsiteX12" fmla="*/ 1489275 w 1528963"/>
                  <a:gd name="connsiteY12" fmla="*/ 1008244 h 1360058"/>
                  <a:gd name="connsiteX13" fmla="*/ 1146375 w 1528963"/>
                  <a:gd name="connsiteY13" fmla="*/ 1008244 h 1360058"/>
                  <a:gd name="connsiteX14" fmla="*/ 993975 w 1528963"/>
                  <a:gd name="connsiteY14" fmla="*/ 1008244 h 1360058"/>
                  <a:gd name="connsiteX15" fmla="*/ 993975 w 1528963"/>
                  <a:gd name="connsiteY15" fmla="*/ 1055137 h 1360058"/>
                  <a:gd name="connsiteX16" fmla="*/ 1146375 w 1528963"/>
                  <a:gd name="connsiteY16" fmla="*/ 1055137 h 1360058"/>
                  <a:gd name="connsiteX17" fmla="*/ 1489275 w 1528963"/>
                  <a:gd name="connsiteY17" fmla="*/ 1055137 h 1360058"/>
                  <a:gd name="connsiteX18" fmla="*/ 1527375 w 1528963"/>
                  <a:gd name="connsiteY18" fmla="*/ 1066860 h 1360058"/>
                  <a:gd name="connsiteX19" fmla="*/ 1527375 w 1528963"/>
                  <a:gd name="connsiteY19" fmla="*/ 1348213 h 1360058"/>
                  <a:gd name="connsiteX20" fmla="*/ 1489275 w 1528963"/>
                  <a:gd name="connsiteY20" fmla="*/ 1359936 h 1360058"/>
                  <a:gd name="connsiteX21" fmla="*/ 40732 w 1528963"/>
                  <a:gd name="connsiteY21" fmla="*/ 1360004 h 1360058"/>
                  <a:gd name="connsiteX22" fmla="*/ 2607 w 1528963"/>
                  <a:gd name="connsiteY22" fmla="*/ 1348931 h 1360058"/>
                  <a:gd name="connsiteX23" fmla="*/ 2384 w 1528963"/>
                  <a:gd name="connsiteY23" fmla="*/ 716159 h 1360058"/>
                  <a:gd name="connsiteX24" fmla="*/ 40608 w 1528963"/>
                  <a:gd name="connsiteY24" fmla="*/ 703826 h 1360058"/>
                  <a:gd name="connsiteX25" fmla="*/ 710043 w 1528963"/>
                  <a:gd name="connsiteY25" fmla="*/ 703594 h 1360058"/>
                  <a:gd name="connsiteX26" fmla="*/ 710108 w 1528963"/>
                  <a:gd name="connsiteY26" fmla="*/ 656558 h 1360058"/>
                  <a:gd name="connsiteX27" fmla="*/ 42175 w 1528963"/>
                  <a:gd name="connsiteY27" fmla="*/ 656557 h 1360058"/>
                  <a:gd name="connsiteX28" fmla="*/ 2463 w 1528963"/>
                  <a:gd name="connsiteY28" fmla="*/ 644448 h 1360058"/>
                  <a:gd name="connsiteX29" fmla="*/ 3760 w 1528963"/>
                  <a:gd name="connsiteY29" fmla="*/ 12600 h 1360058"/>
                  <a:gd name="connsiteX30" fmla="*/ 41864 w 1528963"/>
                  <a:gd name="connsiteY30" fmla="*/ 242 h 1360058"/>
                  <a:gd name="connsiteX0" fmla="*/ 41864 w 1528963"/>
                  <a:gd name="connsiteY0" fmla="*/ 699 h 1360515"/>
                  <a:gd name="connsiteX1" fmla="*/ 1489672 w 1528963"/>
                  <a:gd name="connsiteY1" fmla="*/ 517 h 1360515"/>
                  <a:gd name="connsiteX2" fmla="*/ 1527772 w 1528963"/>
                  <a:gd name="connsiteY2" fmla="*/ 12240 h 1360515"/>
                  <a:gd name="connsiteX3" fmla="*/ 1527375 w 1528963"/>
                  <a:gd name="connsiteY3" fmla="*/ 645286 h 1360515"/>
                  <a:gd name="connsiteX4" fmla="*/ 1489275 w 1528963"/>
                  <a:gd name="connsiteY4" fmla="*/ 657009 h 1360515"/>
                  <a:gd name="connsiteX5" fmla="*/ 1146375 w 1528963"/>
                  <a:gd name="connsiteY5" fmla="*/ 657009 h 1360515"/>
                  <a:gd name="connsiteX6" fmla="*/ 993975 w 1528963"/>
                  <a:gd name="connsiteY6" fmla="*/ 657009 h 1360515"/>
                  <a:gd name="connsiteX7" fmla="*/ 993975 w 1528963"/>
                  <a:gd name="connsiteY7" fmla="*/ 703901 h 1360515"/>
                  <a:gd name="connsiteX8" fmla="*/ 1146375 w 1528963"/>
                  <a:gd name="connsiteY8" fmla="*/ 703901 h 1360515"/>
                  <a:gd name="connsiteX9" fmla="*/ 1489275 w 1528963"/>
                  <a:gd name="connsiteY9" fmla="*/ 703901 h 1360515"/>
                  <a:gd name="connsiteX10" fmla="*/ 1527375 w 1528963"/>
                  <a:gd name="connsiteY10" fmla="*/ 715624 h 1360515"/>
                  <a:gd name="connsiteX11" fmla="*/ 1527375 w 1528963"/>
                  <a:gd name="connsiteY11" fmla="*/ 996978 h 1360515"/>
                  <a:gd name="connsiteX12" fmla="*/ 1489275 w 1528963"/>
                  <a:gd name="connsiteY12" fmla="*/ 1008701 h 1360515"/>
                  <a:gd name="connsiteX13" fmla="*/ 1146375 w 1528963"/>
                  <a:gd name="connsiteY13" fmla="*/ 1008701 h 1360515"/>
                  <a:gd name="connsiteX14" fmla="*/ 993975 w 1528963"/>
                  <a:gd name="connsiteY14" fmla="*/ 1008701 h 1360515"/>
                  <a:gd name="connsiteX15" fmla="*/ 993975 w 1528963"/>
                  <a:gd name="connsiteY15" fmla="*/ 1055594 h 1360515"/>
                  <a:gd name="connsiteX16" fmla="*/ 1146375 w 1528963"/>
                  <a:gd name="connsiteY16" fmla="*/ 1055594 h 1360515"/>
                  <a:gd name="connsiteX17" fmla="*/ 1489275 w 1528963"/>
                  <a:gd name="connsiteY17" fmla="*/ 1055594 h 1360515"/>
                  <a:gd name="connsiteX18" fmla="*/ 1527375 w 1528963"/>
                  <a:gd name="connsiteY18" fmla="*/ 1067317 h 1360515"/>
                  <a:gd name="connsiteX19" fmla="*/ 1527375 w 1528963"/>
                  <a:gd name="connsiteY19" fmla="*/ 1348670 h 1360515"/>
                  <a:gd name="connsiteX20" fmla="*/ 1489275 w 1528963"/>
                  <a:gd name="connsiteY20" fmla="*/ 1360393 h 1360515"/>
                  <a:gd name="connsiteX21" fmla="*/ 40732 w 1528963"/>
                  <a:gd name="connsiteY21" fmla="*/ 1360461 h 1360515"/>
                  <a:gd name="connsiteX22" fmla="*/ 2607 w 1528963"/>
                  <a:gd name="connsiteY22" fmla="*/ 1349388 h 1360515"/>
                  <a:gd name="connsiteX23" fmla="*/ 2384 w 1528963"/>
                  <a:gd name="connsiteY23" fmla="*/ 716616 h 1360515"/>
                  <a:gd name="connsiteX24" fmla="*/ 40608 w 1528963"/>
                  <a:gd name="connsiteY24" fmla="*/ 704283 h 1360515"/>
                  <a:gd name="connsiteX25" fmla="*/ 710043 w 1528963"/>
                  <a:gd name="connsiteY25" fmla="*/ 704051 h 1360515"/>
                  <a:gd name="connsiteX26" fmla="*/ 710108 w 1528963"/>
                  <a:gd name="connsiteY26" fmla="*/ 657015 h 1360515"/>
                  <a:gd name="connsiteX27" fmla="*/ 42175 w 1528963"/>
                  <a:gd name="connsiteY27" fmla="*/ 657014 h 1360515"/>
                  <a:gd name="connsiteX28" fmla="*/ 2463 w 1528963"/>
                  <a:gd name="connsiteY28" fmla="*/ 644905 h 1360515"/>
                  <a:gd name="connsiteX29" fmla="*/ 3760 w 1528963"/>
                  <a:gd name="connsiteY29" fmla="*/ 13057 h 1360515"/>
                  <a:gd name="connsiteX30" fmla="*/ 41864 w 1528963"/>
                  <a:gd name="connsiteY30" fmla="*/ 699 h 1360515"/>
                  <a:gd name="connsiteX0" fmla="*/ 41864 w 1528963"/>
                  <a:gd name="connsiteY0" fmla="*/ 699 h 1360515"/>
                  <a:gd name="connsiteX1" fmla="*/ 1489672 w 1528963"/>
                  <a:gd name="connsiteY1" fmla="*/ 517 h 1360515"/>
                  <a:gd name="connsiteX2" fmla="*/ 1527772 w 1528963"/>
                  <a:gd name="connsiteY2" fmla="*/ 12240 h 1360515"/>
                  <a:gd name="connsiteX3" fmla="*/ 1527375 w 1528963"/>
                  <a:gd name="connsiteY3" fmla="*/ 645286 h 1360515"/>
                  <a:gd name="connsiteX4" fmla="*/ 1489275 w 1528963"/>
                  <a:gd name="connsiteY4" fmla="*/ 657009 h 1360515"/>
                  <a:gd name="connsiteX5" fmla="*/ 1146375 w 1528963"/>
                  <a:gd name="connsiteY5" fmla="*/ 657009 h 1360515"/>
                  <a:gd name="connsiteX6" fmla="*/ 993975 w 1528963"/>
                  <a:gd name="connsiteY6" fmla="*/ 657009 h 1360515"/>
                  <a:gd name="connsiteX7" fmla="*/ 993975 w 1528963"/>
                  <a:gd name="connsiteY7" fmla="*/ 703901 h 1360515"/>
                  <a:gd name="connsiteX8" fmla="*/ 1146375 w 1528963"/>
                  <a:gd name="connsiteY8" fmla="*/ 703901 h 1360515"/>
                  <a:gd name="connsiteX9" fmla="*/ 1489275 w 1528963"/>
                  <a:gd name="connsiteY9" fmla="*/ 703901 h 1360515"/>
                  <a:gd name="connsiteX10" fmla="*/ 1527375 w 1528963"/>
                  <a:gd name="connsiteY10" fmla="*/ 715624 h 1360515"/>
                  <a:gd name="connsiteX11" fmla="*/ 1527375 w 1528963"/>
                  <a:gd name="connsiteY11" fmla="*/ 996978 h 1360515"/>
                  <a:gd name="connsiteX12" fmla="*/ 1489275 w 1528963"/>
                  <a:gd name="connsiteY12" fmla="*/ 1008701 h 1360515"/>
                  <a:gd name="connsiteX13" fmla="*/ 1146375 w 1528963"/>
                  <a:gd name="connsiteY13" fmla="*/ 1008701 h 1360515"/>
                  <a:gd name="connsiteX14" fmla="*/ 993975 w 1528963"/>
                  <a:gd name="connsiteY14" fmla="*/ 1008701 h 1360515"/>
                  <a:gd name="connsiteX15" fmla="*/ 993975 w 1528963"/>
                  <a:gd name="connsiteY15" fmla="*/ 1055594 h 1360515"/>
                  <a:gd name="connsiteX16" fmla="*/ 1146375 w 1528963"/>
                  <a:gd name="connsiteY16" fmla="*/ 1055594 h 1360515"/>
                  <a:gd name="connsiteX17" fmla="*/ 1489275 w 1528963"/>
                  <a:gd name="connsiteY17" fmla="*/ 1055594 h 1360515"/>
                  <a:gd name="connsiteX18" fmla="*/ 1527375 w 1528963"/>
                  <a:gd name="connsiteY18" fmla="*/ 1067317 h 1360515"/>
                  <a:gd name="connsiteX19" fmla="*/ 1527375 w 1528963"/>
                  <a:gd name="connsiteY19" fmla="*/ 1348670 h 1360515"/>
                  <a:gd name="connsiteX20" fmla="*/ 1489275 w 1528963"/>
                  <a:gd name="connsiteY20" fmla="*/ 1360393 h 1360515"/>
                  <a:gd name="connsiteX21" fmla="*/ 40732 w 1528963"/>
                  <a:gd name="connsiteY21" fmla="*/ 1360461 h 1360515"/>
                  <a:gd name="connsiteX22" fmla="*/ 2607 w 1528963"/>
                  <a:gd name="connsiteY22" fmla="*/ 1349388 h 1360515"/>
                  <a:gd name="connsiteX23" fmla="*/ 2384 w 1528963"/>
                  <a:gd name="connsiteY23" fmla="*/ 716616 h 1360515"/>
                  <a:gd name="connsiteX24" fmla="*/ 40608 w 1528963"/>
                  <a:gd name="connsiteY24" fmla="*/ 704283 h 1360515"/>
                  <a:gd name="connsiteX25" fmla="*/ 710043 w 1528963"/>
                  <a:gd name="connsiteY25" fmla="*/ 704051 h 1360515"/>
                  <a:gd name="connsiteX26" fmla="*/ 710108 w 1528963"/>
                  <a:gd name="connsiteY26" fmla="*/ 657015 h 1360515"/>
                  <a:gd name="connsiteX27" fmla="*/ 42175 w 1528963"/>
                  <a:gd name="connsiteY27" fmla="*/ 657014 h 1360515"/>
                  <a:gd name="connsiteX28" fmla="*/ 2463 w 1528963"/>
                  <a:gd name="connsiteY28" fmla="*/ 644905 h 1360515"/>
                  <a:gd name="connsiteX29" fmla="*/ 3760 w 1528963"/>
                  <a:gd name="connsiteY29" fmla="*/ 13057 h 1360515"/>
                  <a:gd name="connsiteX30" fmla="*/ 41864 w 1528963"/>
                  <a:gd name="connsiteY30" fmla="*/ 699 h 1360515"/>
                  <a:gd name="connsiteX0" fmla="*/ 41864 w 1528963"/>
                  <a:gd name="connsiteY0" fmla="*/ 699 h 1360515"/>
                  <a:gd name="connsiteX1" fmla="*/ 1489672 w 1528963"/>
                  <a:gd name="connsiteY1" fmla="*/ 517 h 1360515"/>
                  <a:gd name="connsiteX2" fmla="*/ 1527772 w 1528963"/>
                  <a:gd name="connsiteY2" fmla="*/ 12240 h 1360515"/>
                  <a:gd name="connsiteX3" fmla="*/ 1527375 w 1528963"/>
                  <a:gd name="connsiteY3" fmla="*/ 645286 h 1360515"/>
                  <a:gd name="connsiteX4" fmla="*/ 1489275 w 1528963"/>
                  <a:gd name="connsiteY4" fmla="*/ 657009 h 1360515"/>
                  <a:gd name="connsiteX5" fmla="*/ 1146375 w 1528963"/>
                  <a:gd name="connsiteY5" fmla="*/ 657009 h 1360515"/>
                  <a:gd name="connsiteX6" fmla="*/ 993975 w 1528963"/>
                  <a:gd name="connsiteY6" fmla="*/ 657009 h 1360515"/>
                  <a:gd name="connsiteX7" fmla="*/ 993975 w 1528963"/>
                  <a:gd name="connsiteY7" fmla="*/ 703901 h 1360515"/>
                  <a:gd name="connsiteX8" fmla="*/ 1146375 w 1528963"/>
                  <a:gd name="connsiteY8" fmla="*/ 703901 h 1360515"/>
                  <a:gd name="connsiteX9" fmla="*/ 1489275 w 1528963"/>
                  <a:gd name="connsiteY9" fmla="*/ 703901 h 1360515"/>
                  <a:gd name="connsiteX10" fmla="*/ 1527375 w 1528963"/>
                  <a:gd name="connsiteY10" fmla="*/ 715624 h 1360515"/>
                  <a:gd name="connsiteX11" fmla="*/ 1527375 w 1528963"/>
                  <a:gd name="connsiteY11" fmla="*/ 996978 h 1360515"/>
                  <a:gd name="connsiteX12" fmla="*/ 1489275 w 1528963"/>
                  <a:gd name="connsiteY12" fmla="*/ 1008701 h 1360515"/>
                  <a:gd name="connsiteX13" fmla="*/ 1146375 w 1528963"/>
                  <a:gd name="connsiteY13" fmla="*/ 1008701 h 1360515"/>
                  <a:gd name="connsiteX14" fmla="*/ 993975 w 1528963"/>
                  <a:gd name="connsiteY14" fmla="*/ 1008701 h 1360515"/>
                  <a:gd name="connsiteX15" fmla="*/ 993975 w 1528963"/>
                  <a:gd name="connsiteY15" fmla="*/ 1055594 h 1360515"/>
                  <a:gd name="connsiteX16" fmla="*/ 1146375 w 1528963"/>
                  <a:gd name="connsiteY16" fmla="*/ 1055594 h 1360515"/>
                  <a:gd name="connsiteX17" fmla="*/ 1489275 w 1528963"/>
                  <a:gd name="connsiteY17" fmla="*/ 1055594 h 1360515"/>
                  <a:gd name="connsiteX18" fmla="*/ 1527375 w 1528963"/>
                  <a:gd name="connsiteY18" fmla="*/ 1067317 h 1360515"/>
                  <a:gd name="connsiteX19" fmla="*/ 1527375 w 1528963"/>
                  <a:gd name="connsiteY19" fmla="*/ 1348670 h 1360515"/>
                  <a:gd name="connsiteX20" fmla="*/ 1489275 w 1528963"/>
                  <a:gd name="connsiteY20" fmla="*/ 1360393 h 1360515"/>
                  <a:gd name="connsiteX21" fmla="*/ 40732 w 1528963"/>
                  <a:gd name="connsiteY21" fmla="*/ 1360461 h 1360515"/>
                  <a:gd name="connsiteX22" fmla="*/ 2607 w 1528963"/>
                  <a:gd name="connsiteY22" fmla="*/ 1349388 h 1360515"/>
                  <a:gd name="connsiteX23" fmla="*/ 2384 w 1528963"/>
                  <a:gd name="connsiteY23" fmla="*/ 716616 h 1360515"/>
                  <a:gd name="connsiteX24" fmla="*/ 40608 w 1528963"/>
                  <a:gd name="connsiteY24" fmla="*/ 704283 h 1360515"/>
                  <a:gd name="connsiteX25" fmla="*/ 710043 w 1528963"/>
                  <a:gd name="connsiteY25" fmla="*/ 704051 h 1360515"/>
                  <a:gd name="connsiteX26" fmla="*/ 710108 w 1528963"/>
                  <a:gd name="connsiteY26" fmla="*/ 657015 h 1360515"/>
                  <a:gd name="connsiteX27" fmla="*/ 42175 w 1528963"/>
                  <a:gd name="connsiteY27" fmla="*/ 657014 h 1360515"/>
                  <a:gd name="connsiteX28" fmla="*/ 2463 w 1528963"/>
                  <a:gd name="connsiteY28" fmla="*/ 644905 h 1360515"/>
                  <a:gd name="connsiteX29" fmla="*/ 3760 w 1528963"/>
                  <a:gd name="connsiteY29" fmla="*/ 13057 h 1360515"/>
                  <a:gd name="connsiteX30" fmla="*/ 41864 w 1528963"/>
                  <a:gd name="connsiteY30" fmla="*/ 699 h 1360515"/>
                  <a:gd name="connsiteX0" fmla="*/ 41864 w 1528963"/>
                  <a:gd name="connsiteY0" fmla="*/ 699 h 1360515"/>
                  <a:gd name="connsiteX1" fmla="*/ 1489672 w 1528963"/>
                  <a:gd name="connsiteY1" fmla="*/ 517 h 1360515"/>
                  <a:gd name="connsiteX2" fmla="*/ 1527772 w 1528963"/>
                  <a:gd name="connsiteY2" fmla="*/ 12240 h 1360515"/>
                  <a:gd name="connsiteX3" fmla="*/ 1527375 w 1528963"/>
                  <a:gd name="connsiteY3" fmla="*/ 645286 h 1360515"/>
                  <a:gd name="connsiteX4" fmla="*/ 1489275 w 1528963"/>
                  <a:gd name="connsiteY4" fmla="*/ 657009 h 1360515"/>
                  <a:gd name="connsiteX5" fmla="*/ 1146375 w 1528963"/>
                  <a:gd name="connsiteY5" fmla="*/ 657009 h 1360515"/>
                  <a:gd name="connsiteX6" fmla="*/ 993975 w 1528963"/>
                  <a:gd name="connsiteY6" fmla="*/ 657009 h 1360515"/>
                  <a:gd name="connsiteX7" fmla="*/ 993975 w 1528963"/>
                  <a:gd name="connsiteY7" fmla="*/ 703901 h 1360515"/>
                  <a:gd name="connsiteX8" fmla="*/ 1146375 w 1528963"/>
                  <a:gd name="connsiteY8" fmla="*/ 703901 h 1360515"/>
                  <a:gd name="connsiteX9" fmla="*/ 1489275 w 1528963"/>
                  <a:gd name="connsiteY9" fmla="*/ 703901 h 1360515"/>
                  <a:gd name="connsiteX10" fmla="*/ 1527375 w 1528963"/>
                  <a:gd name="connsiteY10" fmla="*/ 715624 h 1360515"/>
                  <a:gd name="connsiteX11" fmla="*/ 1527375 w 1528963"/>
                  <a:gd name="connsiteY11" fmla="*/ 996978 h 1360515"/>
                  <a:gd name="connsiteX12" fmla="*/ 1489275 w 1528963"/>
                  <a:gd name="connsiteY12" fmla="*/ 1008701 h 1360515"/>
                  <a:gd name="connsiteX13" fmla="*/ 1146375 w 1528963"/>
                  <a:gd name="connsiteY13" fmla="*/ 1008701 h 1360515"/>
                  <a:gd name="connsiteX14" fmla="*/ 993975 w 1528963"/>
                  <a:gd name="connsiteY14" fmla="*/ 1008701 h 1360515"/>
                  <a:gd name="connsiteX15" fmla="*/ 993975 w 1528963"/>
                  <a:gd name="connsiteY15" fmla="*/ 1055594 h 1360515"/>
                  <a:gd name="connsiteX16" fmla="*/ 1146375 w 1528963"/>
                  <a:gd name="connsiteY16" fmla="*/ 1055594 h 1360515"/>
                  <a:gd name="connsiteX17" fmla="*/ 1489275 w 1528963"/>
                  <a:gd name="connsiteY17" fmla="*/ 1055594 h 1360515"/>
                  <a:gd name="connsiteX18" fmla="*/ 1527375 w 1528963"/>
                  <a:gd name="connsiteY18" fmla="*/ 1067317 h 1360515"/>
                  <a:gd name="connsiteX19" fmla="*/ 1527375 w 1528963"/>
                  <a:gd name="connsiteY19" fmla="*/ 1348670 h 1360515"/>
                  <a:gd name="connsiteX20" fmla="*/ 1489275 w 1528963"/>
                  <a:gd name="connsiteY20" fmla="*/ 1360393 h 1360515"/>
                  <a:gd name="connsiteX21" fmla="*/ 40732 w 1528963"/>
                  <a:gd name="connsiteY21" fmla="*/ 1360461 h 1360515"/>
                  <a:gd name="connsiteX22" fmla="*/ 2607 w 1528963"/>
                  <a:gd name="connsiteY22" fmla="*/ 1349388 h 1360515"/>
                  <a:gd name="connsiteX23" fmla="*/ 2384 w 1528963"/>
                  <a:gd name="connsiteY23" fmla="*/ 716616 h 1360515"/>
                  <a:gd name="connsiteX24" fmla="*/ 40608 w 1528963"/>
                  <a:gd name="connsiteY24" fmla="*/ 704283 h 1360515"/>
                  <a:gd name="connsiteX25" fmla="*/ 710043 w 1528963"/>
                  <a:gd name="connsiteY25" fmla="*/ 704051 h 1360515"/>
                  <a:gd name="connsiteX26" fmla="*/ 710108 w 1528963"/>
                  <a:gd name="connsiteY26" fmla="*/ 657015 h 1360515"/>
                  <a:gd name="connsiteX27" fmla="*/ 42175 w 1528963"/>
                  <a:gd name="connsiteY27" fmla="*/ 657014 h 1360515"/>
                  <a:gd name="connsiteX28" fmla="*/ 2463 w 1528963"/>
                  <a:gd name="connsiteY28" fmla="*/ 644905 h 1360515"/>
                  <a:gd name="connsiteX29" fmla="*/ 3760 w 1528963"/>
                  <a:gd name="connsiteY29" fmla="*/ 13057 h 1360515"/>
                  <a:gd name="connsiteX30" fmla="*/ 41864 w 1528963"/>
                  <a:gd name="connsiteY30" fmla="*/ 699 h 1360515"/>
                  <a:gd name="connsiteX0" fmla="*/ 41864 w 1528963"/>
                  <a:gd name="connsiteY0" fmla="*/ 699 h 1360515"/>
                  <a:gd name="connsiteX1" fmla="*/ 1489672 w 1528963"/>
                  <a:gd name="connsiteY1" fmla="*/ 517 h 1360515"/>
                  <a:gd name="connsiteX2" fmla="*/ 1527772 w 1528963"/>
                  <a:gd name="connsiteY2" fmla="*/ 12240 h 1360515"/>
                  <a:gd name="connsiteX3" fmla="*/ 1527375 w 1528963"/>
                  <a:gd name="connsiteY3" fmla="*/ 645286 h 1360515"/>
                  <a:gd name="connsiteX4" fmla="*/ 1489275 w 1528963"/>
                  <a:gd name="connsiteY4" fmla="*/ 657009 h 1360515"/>
                  <a:gd name="connsiteX5" fmla="*/ 1146375 w 1528963"/>
                  <a:gd name="connsiteY5" fmla="*/ 657009 h 1360515"/>
                  <a:gd name="connsiteX6" fmla="*/ 993975 w 1528963"/>
                  <a:gd name="connsiteY6" fmla="*/ 657009 h 1360515"/>
                  <a:gd name="connsiteX7" fmla="*/ 993975 w 1528963"/>
                  <a:gd name="connsiteY7" fmla="*/ 703901 h 1360515"/>
                  <a:gd name="connsiteX8" fmla="*/ 1146375 w 1528963"/>
                  <a:gd name="connsiteY8" fmla="*/ 703901 h 1360515"/>
                  <a:gd name="connsiteX9" fmla="*/ 1489275 w 1528963"/>
                  <a:gd name="connsiteY9" fmla="*/ 703901 h 1360515"/>
                  <a:gd name="connsiteX10" fmla="*/ 1527375 w 1528963"/>
                  <a:gd name="connsiteY10" fmla="*/ 715624 h 1360515"/>
                  <a:gd name="connsiteX11" fmla="*/ 1527375 w 1528963"/>
                  <a:gd name="connsiteY11" fmla="*/ 996978 h 1360515"/>
                  <a:gd name="connsiteX12" fmla="*/ 1489275 w 1528963"/>
                  <a:gd name="connsiteY12" fmla="*/ 1008701 h 1360515"/>
                  <a:gd name="connsiteX13" fmla="*/ 1146375 w 1528963"/>
                  <a:gd name="connsiteY13" fmla="*/ 1008701 h 1360515"/>
                  <a:gd name="connsiteX14" fmla="*/ 993975 w 1528963"/>
                  <a:gd name="connsiteY14" fmla="*/ 1008701 h 1360515"/>
                  <a:gd name="connsiteX15" fmla="*/ 993975 w 1528963"/>
                  <a:gd name="connsiteY15" fmla="*/ 1055594 h 1360515"/>
                  <a:gd name="connsiteX16" fmla="*/ 1146375 w 1528963"/>
                  <a:gd name="connsiteY16" fmla="*/ 1055594 h 1360515"/>
                  <a:gd name="connsiteX17" fmla="*/ 1489275 w 1528963"/>
                  <a:gd name="connsiteY17" fmla="*/ 1055594 h 1360515"/>
                  <a:gd name="connsiteX18" fmla="*/ 1527375 w 1528963"/>
                  <a:gd name="connsiteY18" fmla="*/ 1067317 h 1360515"/>
                  <a:gd name="connsiteX19" fmla="*/ 1527375 w 1528963"/>
                  <a:gd name="connsiteY19" fmla="*/ 1348670 h 1360515"/>
                  <a:gd name="connsiteX20" fmla="*/ 1489275 w 1528963"/>
                  <a:gd name="connsiteY20" fmla="*/ 1360393 h 1360515"/>
                  <a:gd name="connsiteX21" fmla="*/ 40732 w 1528963"/>
                  <a:gd name="connsiteY21" fmla="*/ 1360461 h 1360515"/>
                  <a:gd name="connsiteX22" fmla="*/ 2607 w 1528963"/>
                  <a:gd name="connsiteY22" fmla="*/ 1349388 h 1360515"/>
                  <a:gd name="connsiteX23" fmla="*/ 2384 w 1528963"/>
                  <a:gd name="connsiteY23" fmla="*/ 716616 h 1360515"/>
                  <a:gd name="connsiteX24" fmla="*/ 40608 w 1528963"/>
                  <a:gd name="connsiteY24" fmla="*/ 704283 h 1360515"/>
                  <a:gd name="connsiteX25" fmla="*/ 710043 w 1528963"/>
                  <a:gd name="connsiteY25" fmla="*/ 704051 h 1360515"/>
                  <a:gd name="connsiteX26" fmla="*/ 710108 w 1528963"/>
                  <a:gd name="connsiteY26" fmla="*/ 657015 h 1360515"/>
                  <a:gd name="connsiteX27" fmla="*/ 42175 w 1528963"/>
                  <a:gd name="connsiteY27" fmla="*/ 657014 h 1360515"/>
                  <a:gd name="connsiteX28" fmla="*/ 2463 w 1528963"/>
                  <a:gd name="connsiteY28" fmla="*/ 644905 h 1360515"/>
                  <a:gd name="connsiteX29" fmla="*/ 3760 w 1528963"/>
                  <a:gd name="connsiteY29" fmla="*/ 13057 h 1360515"/>
                  <a:gd name="connsiteX30" fmla="*/ 41864 w 1528963"/>
                  <a:gd name="connsiteY30" fmla="*/ 699 h 1360515"/>
                  <a:gd name="connsiteX0" fmla="*/ 41864 w 1528963"/>
                  <a:gd name="connsiteY0" fmla="*/ 699 h 1360515"/>
                  <a:gd name="connsiteX1" fmla="*/ 1489672 w 1528963"/>
                  <a:gd name="connsiteY1" fmla="*/ 517 h 1360515"/>
                  <a:gd name="connsiteX2" fmla="*/ 1527772 w 1528963"/>
                  <a:gd name="connsiteY2" fmla="*/ 12240 h 1360515"/>
                  <a:gd name="connsiteX3" fmla="*/ 1527375 w 1528963"/>
                  <a:gd name="connsiteY3" fmla="*/ 645286 h 1360515"/>
                  <a:gd name="connsiteX4" fmla="*/ 1489275 w 1528963"/>
                  <a:gd name="connsiteY4" fmla="*/ 657009 h 1360515"/>
                  <a:gd name="connsiteX5" fmla="*/ 1146375 w 1528963"/>
                  <a:gd name="connsiteY5" fmla="*/ 657009 h 1360515"/>
                  <a:gd name="connsiteX6" fmla="*/ 993975 w 1528963"/>
                  <a:gd name="connsiteY6" fmla="*/ 657009 h 1360515"/>
                  <a:gd name="connsiteX7" fmla="*/ 993975 w 1528963"/>
                  <a:gd name="connsiteY7" fmla="*/ 703901 h 1360515"/>
                  <a:gd name="connsiteX8" fmla="*/ 1146375 w 1528963"/>
                  <a:gd name="connsiteY8" fmla="*/ 703901 h 1360515"/>
                  <a:gd name="connsiteX9" fmla="*/ 1489275 w 1528963"/>
                  <a:gd name="connsiteY9" fmla="*/ 703901 h 1360515"/>
                  <a:gd name="connsiteX10" fmla="*/ 1527375 w 1528963"/>
                  <a:gd name="connsiteY10" fmla="*/ 715624 h 1360515"/>
                  <a:gd name="connsiteX11" fmla="*/ 1527375 w 1528963"/>
                  <a:gd name="connsiteY11" fmla="*/ 996978 h 1360515"/>
                  <a:gd name="connsiteX12" fmla="*/ 1489275 w 1528963"/>
                  <a:gd name="connsiteY12" fmla="*/ 1008701 h 1360515"/>
                  <a:gd name="connsiteX13" fmla="*/ 1146375 w 1528963"/>
                  <a:gd name="connsiteY13" fmla="*/ 1008701 h 1360515"/>
                  <a:gd name="connsiteX14" fmla="*/ 993975 w 1528963"/>
                  <a:gd name="connsiteY14" fmla="*/ 1008701 h 1360515"/>
                  <a:gd name="connsiteX15" fmla="*/ 993975 w 1528963"/>
                  <a:gd name="connsiteY15" fmla="*/ 1055594 h 1360515"/>
                  <a:gd name="connsiteX16" fmla="*/ 1146375 w 1528963"/>
                  <a:gd name="connsiteY16" fmla="*/ 1055594 h 1360515"/>
                  <a:gd name="connsiteX17" fmla="*/ 1489275 w 1528963"/>
                  <a:gd name="connsiteY17" fmla="*/ 1055594 h 1360515"/>
                  <a:gd name="connsiteX18" fmla="*/ 1527375 w 1528963"/>
                  <a:gd name="connsiteY18" fmla="*/ 1067317 h 1360515"/>
                  <a:gd name="connsiteX19" fmla="*/ 1527375 w 1528963"/>
                  <a:gd name="connsiteY19" fmla="*/ 1348670 h 1360515"/>
                  <a:gd name="connsiteX20" fmla="*/ 1489275 w 1528963"/>
                  <a:gd name="connsiteY20" fmla="*/ 1360393 h 1360515"/>
                  <a:gd name="connsiteX21" fmla="*/ 40732 w 1528963"/>
                  <a:gd name="connsiteY21" fmla="*/ 1360461 h 1360515"/>
                  <a:gd name="connsiteX22" fmla="*/ 2607 w 1528963"/>
                  <a:gd name="connsiteY22" fmla="*/ 1349388 h 1360515"/>
                  <a:gd name="connsiteX23" fmla="*/ 2384 w 1528963"/>
                  <a:gd name="connsiteY23" fmla="*/ 716616 h 1360515"/>
                  <a:gd name="connsiteX24" fmla="*/ 40608 w 1528963"/>
                  <a:gd name="connsiteY24" fmla="*/ 704283 h 1360515"/>
                  <a:gd name="connsiteX25" fmla="*/ 710043 w 1528963"/>
                  <a:gd name="connsiteY25" fmla="*/ 704051 h 1360515"/>
                  <a:gd name="connsiteX26" fmla="*/ 710108 w 1528963"/>
                  <a:gd name="connsiteY26" fmla="*/ 657015 h 1360515"/>
                  <a:gd name="connsiteX27" fmla="*/ 42175 w 1528963"/>
                  <a:gd name="connsiteY27" fmla="*/ 657014 h 1360515"/>
                  <a:gd name="connsiteX28" fmla="*/ 2463 w 1528963"/>
                  <a:gd name="connsiteY28" fmla="*/ 644905 h 1360515"/>
                  <a:gd name="connsiteX29" fmla="*/ 3760 w 1528963"/>
                  <a:gd name="connsiteY29" fmla="*/ 13057 h 1360515"/>
                  <a:gd name="connsiteX30" fmla="*/ 41864 w 1528963"/>
                  <a:gd name="connsiteY30" fmla="*/ 699 h 1360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528963" h="1360515">
                    <a:moveTo>
                      <a:pt x="41864" y="699"/>
                    </a:moveTo>
                    <a:lnTo>
                      <a:pt x="1489672" y="517"/>
                    </a:lnTo>
                    <a:cubicBezTo>
                      <a:pt x="1511897" y="761"/>
                      <a:pt x="1526979" y="5401"/>
                      <a:pt x="1527772" y="12240"/>
                    </a:cubicBezTo>
                    <a:cubicBezTo>
                      <a:pt x="1527640" y="223255"/>
                      <a:pt x="1527507" y="434271"/>
                      <a:pt x="1527375" y="645286"/>
                    </a:cubicBezTo>
                    <a:cubicBezTo>
                      <a:pt x="1528963" y="652125"/>
                      <a:pt x="1507928" y="657131"/>
                      <a:pt x="1489275" y="657009"/>
                    </a:cubicBezTo>
                    <a:lnTo>
                      <a:pt x="1146375" y="657009"/>
                    </a:lnTo>
                    <a:cubicBezTo>
                      <a:pt x="1104704" y="657008"/>
                      <a:pt x="1068986" y="645652"/>
                      <a:pt x="993975" y="657009"/>
                    </a:cubicBezTo>
                    <a:cubicBezTo>
                      <a:pt x="960365" y="665473"/>
                      <a:pt x="956922" y="696704"/>
                      <a:pt x="993975" y="703901"/>
                    </a:cubicBezTo>
                    <a:cubicBezTo>
                      <a:pt x="1059462" y="718555"/>
                      <a:pt x="1113039" y="703901"/>
                      <a:pt x="1146375" y="703901"/>
                    </a:cubicBezTo>
                    <a:lnTo>
                      <a:pt x="1489275" y="703901"/>
                    </a:lnTo>
                    <a:cubicBezTo>
                      <a:pt x="1509119" y="703779"/>
                      <a:pt x="1527772" y="709518"/>
                      <a:pt x="1527375" y="715624"/>
                    </a:cubicBezTo>
                    <a:lnTo>
                      <a:pt x="1527375" y="996978"/>
                    </a:lnTo>
                    <a:cubicBezTo>
                      <a:pt x="1527772" y="1004550"/>
                      <a:pt x="1510310" y="1008823"/>
                      <a:pt x="1489275" y="1008701"/>
                    </a:cubicBezTo>
                    <a:lnTo>
                      <a:pt x="1146375" y="1008701"/>
                    </a:lnTo>
                    <a:cubicBezTo>
                      <a:pt x="1081288" y="1008701"/>
                      <a:pt x="1057872" y="997344"/>
                      <a:pt x="993975" y="1008701"/>
                    </a:cubicBezTo>
                    <a:cubicBezTo>
                      <a:pt x="961808" y="1015305"/>
                      <a:pt x="953916" y="1045114"/>
                      <a:pt x="993975" y="1055594"/>
                    </a:cubicBezTo>
                    <a:cubicBezTo>
                      <a:pt x="1048349" y="1068783"/>
                      <a:pt x="1076526" y="1055594"/>
                      <a:pt x="1146375" y="1055594"/>
                    </a:cubicBezTo>
                    <a:lnTo>
                      <a:pt x="1489275" y="1055594"/>
                    </a:lnTo>
                    <a:cubicBezTo>
                      <a:pt x="1509119" y="1055472"/>
                      <a:pt x="1527772" y="1061211"/>
                      <a:pt x="1527375" y="1067317"/>
                    </a:cubicBezTo>
                    <a:lnTo>
                      <a:pt x="1527375" y="1348670"/>
                    </a:lnTo>
                    <a:cubicBezTo>
                      <a:pt x="1527772" y="1355509"/>
                      <a:pt x="1509119" y="1360515"/>
                      <a:pt x="1489275" y="1360393"/>
                    </a:cubicBezTo>
                    <a:lnTo>
                      <a:pt x="40732" y="1360461"/>
                    </a:lnTo>
                    <a:cubicBezTo>
                      <a:pt x="20545" y="1360256"/>
                      <a:pt x="9338" y="1356331"/>
                      <a:pt x="2607" y="1349388"/>
                    </a:cubicBezTo>
                    <a:cubicBezTo>
                      <a:pt x="2533" y="1138464"/>
                      <a:pt x="2458" y="927540"/>
                      <a:pt x="2384" y="716616"/>
                    </a:cubicBezTo>
                    <a:cubicBezTo>
                      <a:pt x="2681" y="711248"/>
                      <a:pt x="14258" y="704705"/>
                      <a:pt x="40608" y="704283"/>
                    </a:cubicBezTo>
                    <a:lnTo>
                      <a:pt x="710043" y="704051"/>
                    </a:lnTo>
                    <a:cubicBezTo>
                      <a:pt x="710065" y="688372"/>
                      <a:pt x="710086" y="672694"/>
                      <a:pt x="710108" y="657015"/>
                    </a:cubicBezTo>
                    <a:lnTo>
                      <a:pt x="42175" y="657014"/>
                    </a:lnTo>
                    <a:cubicBezTo>
                      <a:pt x="29005" y="657612"/>
                      <a:pt x="4085" y="652780"/>
                      <a:pt x="2463" y="644905"/>
                    </a:cubicBezTo>
                    <a:cubicBezTo>
                      <a:pt x="2895" y="434289"/>
                      <a:pt x="3328" y="223673"/>
                      <a:pt x="3760" y="13057"/>
                    </a:cubicBezTo>
                    <a:cubicBezTo>
                      <a:pt x="0" y="7532"/>
                      <a:pt x="22189" y="0"/>
                      <a:pt x="41864" y="699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6" name="Freeform 15"/>
              <p:cNvSpPr/>
              <p:nvPr/>
            </p:nvSpPr>
            <p:spPr>
              <a:xfrm rot="21127036">
                <a:off x="2077059" y="4576721"/>
                <a:ext cx="1326706" cy="2663816"/>
              </a:xfrm>
              <a:custGeom>
                <a:avLst/>
                <a:gdLst>
                  <a:gd name="connsiteX0" fmla="*/ 9525 w 1266825"/>
                  <a:gd name="connsiteY0" fmla="*/ 214312 h 2314575"/>
                  <a:gd name="connsiteX1" fmla="*/ 1190625 w 1266825"/>
                  <a:gd name="connsiteY1" fmla="*/ 0 h 2314575"/>
                  <a:gd name="connsiteX2" fmla="*/ 1266825 w 1266825"/>
                  <a:gd name="connsiteY2" fmla="*/ 61912 h 2314575"/>
                  <a:gd name="connsiteX3" fmla="*/ 1266825 w 1266825"/>
                  <a:gd name="connsiteY3" fmla="*/ 2247900 h 2314575"/>
                  <a:gd name="connsiteX4" fmla="*/ 1190625 w 1266825"/>
                  <a:gd name="connsiteY4" fmla="*/ 2314575 h 2314575"/>
                  <a:gd name="connsiteX5" fmla="*/ 0 w 1266825"/>
                  <a:gd name="connsiteY5" fmla="*/ 2147887 h 2314575"/>
                  <a:gd name="connsiteX0" fmla="*/ 9525 w 1266825"/>
                  <a:gd name="connsiteY0" fmla="*/ 227013 h 2327276"/>
                  <a:gd name="connsiteX1" fmla="*/ 1190625 w 1266825"/>
                  <a:gd name="connsiteY1" fmla="*/ 12701 h 2327276"/>
                  <a:gd name="connsiteX2" fmla="*/ 1266825 w 1266825"/>
                  <a:gd name="connsiteY2" fmla="*/ 74613 h 2327276"/>
                  <a:gd name="connsiteX3" fmla="*/ 1266825 w 1266825"/>
                  <a:gd name="connsiteY3" fmla="*/ 2260601 h 2327276"/>
                  <a:gd name="connsiteX4" fmla="*/ 1190625 w 1266825"/>
                  <a:gd name="connsiteY4" fmla="*/ 2327276 h 2327276"/>
                  <a:gd name="connsiteX5" fmla="*/ 0 w 1266825"/>
                  <a:gd name="connsiteY5" fmla="*/ 2160588 h 2327276"/>
                  <a:gd name="connsiteX0" fmla="*/ 9525 w 1267619"/>
                  <a:gd name="connsiteY0" fmla="*/ 227013 h 2327276"/>
                  <a:gd name="connsiteX1" fmla="*/ 1190625 w 1267619"/>
                  <a:gd name="connsiteY1" fmla="*/ 12701 h 2327276"/>
                  <a:gd name="connsiteX2" fmla="*/ 1266825 w 1267619"/>
                  <a:gd name="connsiteY2" fmla="*/ 74613 h 2327276"/>
                  <a:gd name="connsiteX3" fmla="*/ 1266825 w 1267619"/>
                  <a:gd name="connsiteY3" fmla="*/ 2260601 h 2327276"/>
                  <a:gd name="connsiteX4" fmla="*/ 1190625 w 1267619"/>
                  <a:gd name="connsiteY4" fmla="*/ 2327276 h 2327276"/>
                  <a:gd name="connsiteX5" fmla="*/ 0 w 1267619"/>
                  <a:gd name="connsiteY5" fmla="*/ 2160588 h 2327276"/>
                  <a:gd name="connsiteX0" fmla="*/ 9525 w 1267619"/>
                  <a:gd name="connsiteY0" fmla="*/ 219869 h 2320132"/>
                  <a:gd name="connsiteX1" fmla="*/ 1190625 w 1267619"/>
                  <a:gd name="connsiteY1" fmla="*/ 5557 h 2320132"/>
                  <a:gd name="connsiteX2" fmla="*/ 1266825 w 1267619"/>
                  <a:gd name="connsiteY2" fmla="*/ 67469 h 2320132"/>
                  <a:gd name="connsiteX3" fmla="*/ 1266825 w 1267619"/>
                  <a:gd name="connsiteY3" fmla="*/ 2253457 h 2320132"/>
                  <a:gd name="connsiteX4" fmla="*/ 1190625 w 1267619"/>
                  <a:gd name="connsiteY4" fmla="*/ 2320132 h 2320132"/>
                  <a:gd name="connsiteX5" fmla="*/ 0 w 1267619"/>
                  <a:gd name="connsiteY5" fmla="*/ 2153444 h 2320132"/>
                  <a:gd name="connsiteX0" fmla="*/ 9525 w 1267619"/>
                  <a:gd name="connsiteY0" fmla="*/ 219869 h 2320132"/>
                  <a:gd name="connsiteX1" fmla="*/ 1190625 w 1267619"/>
                  <a:gd name="connsiteY1" fmla="*/ 5557 h 2320132"/>
                  <a:gd name="connsiteX2" fmla="*/ 1266825 w 1267619"/>
                  <a:gd name="connsiteY2" fmla="*/ 67469 h 2320132"/>
                  <a:gd name="connsiteX3" fmla="*/ 1266825 w 1267619"/>
                  <a:gd name="connsiteY3" fmla="*/ 2253457 h 2320132"/>
                  <a:gd name="connsiteX4" fmla="*/ 1190625 w 1267619"/>
                  <a:gd name="connsiteY4" fmla="*/ 2320132 h 2320132"/>
                  <a:gd name="connsiteX5" fmla="*/ 0 w 1267619"/>
                  <a:gd name="connsiteY5" fmla="*/ 2153444 h 2320132"/>
                  <a:gd name="connsiteX0" fmla="*/ 9525 w 1267619"/>
                  <a:gd name="connsiteY0" fmla="*/ 219869 h 2324101"/>
                  <a:gd name="connsiteX1" fmla="*/ 1190625 w 1267619"/>
                  <a:gd name="connsiteY1" fmla="*/ 5557 h 2324101"/>
                  <a:gd name="connsiteX2" fmla="*/ 1266825 w 1267619"/>
                  <a:gd name="connsiteY2" fmla="*/ 67469 h 2324101"/>
                  <a:gd name="connsiteX3" fmla="*/ 1266825 w 1267619"/>
                  <a:gd name="connsiteY3" fmla="*/ 2253457 h 2324101"/>
                  <a:gd name="connsiteX4" fmla="*/ 1190625 w 1267619"/>
                  <a:gd name="connsiteY4" fmla="*/ 2320132 h 2324101"/>
                  <a:gd name="connsiteX5" fmla="*/ 0 w 1267619"/>
                  <a:gd name="connsiteY5" fmla="*/ 2153444 h 2324101"/>
                  <a:gd name="connsiteX0" fmla="*/ 9525 w 1267619"/>
                  <a:gd name="connsiteY0" fmla="*/ 219869 h 2324101"/>
                  <a:gd name="connsiteX1" fmla="*/ 1190625 w 1267619"/>
                  <a:gd name="connsiteY1" fmla="*/ 5557 h 2324101"/>
                  <a:gd name="connsiteX2" fmla="*/ 1266825 w 1267619"/>
                  <a:gd name="connsiteY2" fmla="*/ 67469 h 2324101"/>
                  <a:gd name="connsiteX3" fmla="*/ 1266825 w 1267619"/>
                  <a:gd name="connsiteY3" fmla="*/ 2253457 h 2324101"/>
                  <a:gd name="connsiteX4" fmla="*/ 1190625 w 1267619"/>
                  <a:gd name="connsiteY4" fmla="*/ 2320132 h 2324101"/>
                  <a:gd name="connsiteX5" fmla="*/ 0 w 1267619"/>
                  <a:gd name="connsiteY5" fmla="*/ 2153444 h 2324101"/>
                  <a:gd name="connsiteX0" fmla="*/ 9525 w 1267619"/>
                  <a:gd name="connsiteY0" fmla="*/ 219869 h 2321720"/>
                  <a:gd name="connsiteX1" fmla="*/ 1190625 w 1267619"/>
                  <a:gd name="connsiteY1" fmla="*/ 5557 h 2321720"/>
                  <a:gd name="connsiteX2" fmla="*/ 1266825 w 1267619"/>
                  <a:gd name="connsiteY2" fmla="*/ 67469 h 2321720"/>
                  <a:gd name="connsiteX3" fmla="*/ 1266825 w 1267619"/>
                  <a:gd name="connsiteY3" fmla="*/ 2253457 h 2321720"/>
                  <a:gd name="connsiteX4" fmla="*/ 1190625 w 1267619"/>
                  <a:gd name="connsiteY4" fmla="*/ 2317751 h 2321720"/>
                  <a:gd name="connsiteX5" fmla="*/ 0 w 1267619"/>
                  <a:gd name="connsiteY5" fmla="*/ 2153444 h 2321720"/>
                  <a:gd name="connsiteX0" fmla="*/ 4509 w 1262603"/>
                  <a:gd name="connsiteY0" fmla="*/ 219869 h 2321720"/>
                  <a:gd name="connsiteX1" fmla="*/ 1185609 w 1262603"/>
                  <a:gd name="connsiteY1" fmla="*/ 5557 h 2321720"/>
                  <a:gd name="connsiteX2" fmla="*/ 1261809 w 1262603"/>
                  <a:gd name="connsiteY2" fmla="*/ 67469 h 2321720"/>
                  <a:gd name="connsiteX3" fmla="*/ 1261809 w 1262603"/>
                  <a:gd name="connsiteY3" fmla="*/ 2253457 h 2321720"/>
                  <a:gd name="connsiteX4" fmla="*/ 1185609 w 1262603"/>
                  <a:gd name="connsiteY4" fmla="*/ 2317751 h 2321720"/>
                  <a:gd name="connsiteX5" fmla="*/ 0 w 1262603"/>
                  <a:gd name="connsiteY5" fmla="*/ 2151739 h 2321720"/>
                  <a:gd name="connsiteX0" fmla="*/ 4509 w 1262603"/>
                  <a:gd name="connsiteY0" fmla="*/ 219869 h 2321720"/>
                  <a:gd name="connsiteX1" fmla="*/ 1185609 w 1262603"/>
                  <a:gd name="connsiteY1" fmla="*/ 5557 h 2321720"/>
                  <a:gd name="connsiteX2" fmla="*/ 1261809 w 1262603"/>
                  <a:gd name="connsiteY2" fmla="*/ 67469 h 2321720"/>
                  <a:gd name="connsiteX3" fmla="*/ 1261809 w 1262603"/>
                  <a:gd name="connsiteY3" fmla="*/ 2253457 h 2321720"/>
                  <a:gd name="connsiteX4" fmla="*/ 1185609 w 1262603"/>
                  <a:gd name="connsiteY4" fmla="*/ 2317751 h 2321720"/>
                  <a:gd name="connsiteX5" fmla="*/ 292114 w 1262603"/>
                  <a:gd name="connsiteY5" fmla="*/ 2193307 h 2321720"/>
                  <a:gd name="connsiteX6" fmla="*/ 0 w 1262603"/>
                  <a:gd name="connsiteY6" fmla="*/ 2151739 h 2321720"/>
                  <a:gd name="connsiteX0" fmla="*/ 4509 w 1262603"/>
                  <a:gd name="connsiteY0" fmla="*/ 219869 h 2321720"/>
                  <a:gd name="connsiteX1" fmla="*/ 1185609 w 1262603"/>
                  <a:gd name="connsiteY1" fmla="*/ 5557 h 2321720"/>
                  <a:gd name="connsiteX2" fmla="*/ 1261809 w 1262603"/>
                  <a:gd name="connsiteY2" fmla="*/ 67469 h 2321720"/>
                  <a:gd name="connsiteX3" fmla="*/ 1261809 w 1262603"/>
                  <a:gd name="connsiteY3" fmla="*/ 2253457 h 2321720"/>
                  <a:gd name="connsiteX4" fmla="*/ 1185609 w 1262603"/>
                  <a:gd name="connsiteY4" fmla="*/ 2317751 h 2321720"/>
                  <a:gd name="connsiteX5" fmla="*/ 292114 w 1262603"/>
                  <a:gd name="connsiteY5" fmla="*/ 2193307 h 2321720"/>
                  <a:gd name="connsiteX6" fmla="*/ 0 w 1262603"/>
                  <a:gd name="connsiteY6" fmla="*/ 2151739 h 2321720"/>
                  <a:gd name="connsiteX7" fmla="*/ 4509 w 1262603"/>
                  <a:gd name="connsiteY7" fmla="*/ 219869 h 2321720"/>
                  <a:gd name="connsiteX0" fmla="*/ 253068 w 1511162"/>
                  <a:gd name="connsiteY0" fmla="*/ 219869 h 2321720"/>
                  <a:gd name="connsiteX1" fmla="*/ 1434168 w 1511162"/>
                  <a:gd name="connsiteY1" fmla="*/ 5557 h 2321720"/>
                  <a:gd name="connsiteX2" fmla="*/ 1510368 w 1511162"/>
                  <a:gd name="connsiteY2" fmla="*/ 67469 h 2321720"/>
                  <a:gd name="connsiteX3" fmla="*/ 1510368 w 1511162"/>
                  <a:gd name="connsiteY3" fmla="*/ 2253457 h 2321720"/>
                  <a:gd name="connsiteX4" fmla="*/ 1434168 w 1511162"/>
                  <a:gd name="connsiteY4" fmla="*/ 2317751 h 2321720"/>
                  <a:gd name="connsiteX5" fmla="*/ 540673 w 1511162"/>
                  <a:gd name="connsiteY5" fmla="*/ 2193307 h 2321720"/>
                  <a:gd name="connsiteX6" fmla="*/ 248559 w 1511162"/>
                  <a:gd name="connsiteY6" fmla="*/ 2151739 h 2321720"/>
                  <a:gd name="connsiteX7" fmla="*/ 0 w 1511162"/>
                  <a:gd name="connsiteY7" fmla="*/ 2317562 h 2321720"/>
                  <a:gd name="connsiteX8" fmla="*/ 253068 w 1511162"/>
                  <a:gd name="connsiteY8" fmla="*/ 219869 h 2321720"/>
                  <a:gd name="connsiteX0" fmla="*/ 316251 w 1574345"/>
                  <a:gd name="connsiteY0" fmla="*/ 219869 h 3279968"/>
                  <a:gd name="connsiteX1" fmla="*/ 1497351 w 1574345"/>
                  <a:gd name="connsiteY1" fmla="*/ 5557 h 3279968"/>
                  <a:gd name="connsiteX2" fmla="*/ 1573551 w 1574345"/>
                  <a:gd name="connsiteY2" fmla="*/ 67469 h 3279968"/>
                  <a:gd name="connsiteX3" fmla="*/ 1573551 w 1574345"/>
                  <a:gd name="connsiteY3" fmla="*/ 2253457 h 3279968"/>
                  <a:gd name="connsiteX4" fmla="*/ 1497351 w 1574345"/>
                  <a:gd name="connsiteY4" fmla="*/ 2317751 h 3279968"/>
                  <a:gd name="connsiteX5" fmla="*/ 603856 w 1574345"/>
                  <a:gd name="connsiteY5" fmla="*/ 2193307 h 3279968"/>
                  <a:gd name="connsiteX6" fmla="*/ 311742 w 1574345"/>
                  <a:gd name="connsiteY6" fmla="*/ 2151739 h 3279968"/>
                  <a:gd name="connsiteX7" fmla="*/ 0 w 1574345"/>
                  <a:gd name="connsiteY7" fmla="*/ 3279968 h 3279968"/>
                  <a:gd name="connsiteX8" fmla="*/ 316251 w 1574345"/>
                  <a:gd name="connsiteY8" fmla="*/ 219869 h 3279968"/>
                  <a:gd name="connsiteX0" fmla="*/ 408593 w 1666687"/>
                  <a:gd name="connsiteY0" fmla="*/ 219869 h 4315241"/>
                  <a:gd name="connsiteX1" fmla="*/ 1589693 w 1666687"/>
                  <a:gd name="connsiteY1" fmla="*/ 5557 h 4315241"/>
                  <a:gd name="connsiteX2" fmla="*/ 1665893 w 1666687"/>
                  <a:gd name="connsiteY2" fmla="*/ 67469 h 4315241"/>
                  <a:gd name="connsiteX3" fmla="*/ 1665893 w 1666687"/>
                  <a:gd name="connsiteY3" fmla="*/ 2253457 h 4315241"/>
                  <a:gd name="connsiteX4" fmla="*/ 1589693 w 1666687"/>
                  <a:gd name="connsiteY4" fmla="*/ 2317751 h 4315241"/>
                  <a:gd name="connsiteX5" fmla="*/ 696198 w 1666687"/>
                  <a:gd name="connsiteY5" fmla="*/ 2193307 h 4315241"/>
                  <a:gd name="connsiteX6" fmla="*/ 404084 w 1666687"/>
                  <a:gd name="connsiteY6" fmla="*/ 2151739 h 4315241"/>
                  <a:gd name="connsiteX7" fmla="*/ 0 w 1666687"/>
                  <a:gd name="connsiteY7" fmla="*/ 4315241 h 4315241"/>
                  <a:gd name="connsiteX8" fmla="*/ 408593 w 1666687"/>
                  <a:gd name="connsiteY8" fmla="*/ 219869 h 4315241"/>
                  <a:gd name="connsiteX0" fmla="*/ 410292 w 1668386"/>
                  <a:gd name="connsiteY0" fmla="*/ 219869 h 4310196"/>
                  <a:gd name="connsiteX1" fmla="*/ 1591392 w 1668386"/>
                  <a:gd name="connsiteY1" fmla="*/ 5557 h 4310196"/>
                  <a:gd name="connsiteX2" fmla="*/ 1667592 w 1668386"/>
                  <a:gd name="connsiteY2" fmla="*/ 67469 h 4310196"/>
                  <a:gd name="connsiteX3" fmla="*/ 1667592 w 1668386"/>
                  <a:gd name="connsiteY3" fmla="*/ 2253457 h 4310196"/>
                  <a:gd name="connsiteX4" fmla="*/ 1591392 w 1668386"/>
                  <a:gd name="connsiteY4" fmla="*/ 2317751 h 4310196"/>
                  <a:gd name="connsiteX5" fmla="*/ 697897 w 1668386"/>
                  <a:gd name="connsiteY5" fmla="*/ 2193307 h 4310196"/>
                  <a:gd name="connsiteX6" fmla="*/ 405783 w 1668386"/>
                  <a:gd name="connsiteY6" fmla="*/ 2151739 h 4310196"/>
                  <a:gd name="connsiteX7" fmla="*/ 0 w 1668386"/>
                  <a:gd name="connsiteY7" fmla="*/ 4310196 h 4310196"/>
                  <a:gd name="connsiteX8" fmla="*/ 410292 w 1668386"/>
                  <a:gd name="connsiteY8" fmla="*/ 219869 h 4310196"/>
                  <a:gd name="connsiteX0" fmla="*/ 410292 w 1668386"/>
                  <a:gd name="connsiteY0" fmla="*/ 219869 h 4396127"/>
                  <a:gd name="connsiteX1" fmla="*/ 1591392 w 1668386"/>
                  <a:gd name="connsiteY1" fmla="*/ 5557 h 4396127"/>
                  <a:gd name="connsiteX2" fmla="*/ 1667592 w 1668386"/>
                  <a:gd name="connsiteY2" fmla="*/ 67469 h 4396127"/>
                  <a:gd name="connsiteX3" fmla="*/ 1667592 w 1668386"/>
                  <a:gd name="connsiteY3" fmla="*/ 2253457 h 4396127"/>
                  <a:gd name="connsiteX4" fmla="*/ 1591392 w 1668386"/>
                  <a:gd name="connsiteY4" fmla="*/ 2317751 h 4396127"/>
                  <a:gd name="connsiteX5" fmla="*/ 697897 w 1668386"/>
                  <a:gd name="connsiteY5" fmla="*/ 2193307 h 4396127"/>
                  <a:gd name="connsiteX6" fmla="*/ 405783 w 1668386"/>
                  <a:gd name="connsiteY6" fmla="*/ 2151739 h 4396127"/>
                  <a:gd name="connsiteX7" fmla="*/ 64671 w 1668386"/>
                  <a:gd name="connsiteY7" fmla="*/ 4396127 h 4396127"/>
                  <a:gd name="connsiteX8" fmla="*/ 0 w 1668386"/>
                  <a:gd name="connsiteY8" fmla="*/ 4310196 h 4396127"/>
                  <a:gd name="connsiteX9" fmla="*/ 410292 w 1668386"/>
                  <a:gd name="connsiteY9" fmla="*/ 219869 h 4396127"/>
                  <a:gd name="connsiteX0" fmla="*/ 410293 w 1668387"/>
                  <a:gd name="connsiteY0" fmla="*/ 219869 h 4396127"/>
                  <a:gd name="connsiteX1" fmla="*/ 1591393 w 1668387"/>
                  <a:gd name="connsiteY1" fmla="*/ 5557 h 4396127"/>
                  <a:gd name="connsiteX2" fmla="*/ 1667593 w 1668387"/>
                  <a:gd name="connsiteY2" fmla="*/ 67469 h 4396127"/>
                  <a:gd name="connsiteX3" fmla="*/ 1667593 w 1668387"/>
                  <a:gd name="connsiteY3" fmla="*/ 2253457 h 4396127"/>
                  <a:gd name="connsiteX4" fmla="*/ 1591393 w 1668387"/>
                  <a:gd name="connsiteY4" fmla="*/ 2317751 h 4396127"/>
                  <a:gd name="connsiteX5" fmla="*/ 697898 w 1668387"/>
                  <a:gd name="connsiteY5" fmla="*/ 2193307 h 4396127"/>
                  <a:gd name="connsiteX6" fmla="*/ 405784 w 1668387"/>
                  <a:gd name="connsiteY6" fmla="*/ 2151739 h 4396127"/>
                  <a:gd name="connsiteX7" fmla="*/ 64672 w 1668387"/>
                  <a:gd name="connsiteY7" fmla="*/ 4396127 h 4396127"/>
                  <a:gd name="connsiteX8" fmla="*/ 0 w 1668387"/>
                  <a:gd name="connsiteY8" fmla="*/ 4310196 h 4396127"/>
                  <a:gd name="connsiteX9" fmla="*/ 410293 w 1668387"/>
                  <a:gd name="connsiteY9" fmla="*/ 219869 h 4396127"/>
                  <a:gd name="connsiteX0" fmla="*/ 410293 w 1668387"/>
                  <a:gd name="connsiteY0" fmla="*/ 219869 h 4396127"/>
                  <a:gd name="connsiteX1" fmla="*/ 1591393 w 1668387"/>
                  <a:gd name="connsiteY1" fmla="*/ 5557 h 4396127"/>
                  <a:gd name="connsiteX2" fmla="*/ 1667593 w 1668387"/>
                  <a:gd name="connsiteY2" fmla="*/ 67469 h 4396127"/>
                  <a:gd name="connsiteX3" fmla="*/ 1667593 w 1668387"/>
                  <a:gd name="connsiteY3" fmla="*/ 2253457 h 4396127"/>
                  <a:gd name="connsiteX4" fmla="*/ 1591393 w 1668387"/>
                  <a:gd name="connsiteY4" fmla="*/ 2317751 h 4396127"/>
                  <a:gd name="connsiteX5" fmla="*/ 697898 w 1668387"/>
                  <a:gd name="connsiteY5" fmla="*/ 2193307 h 4396127"/>
                  <a:gd name="connsiteX6" fmla="*/ 405784 w 1668387"/>
                  <a:gd name="connsiteY6" fmla="*/ 2151739 h 4396127"/>
                  <a:gd name="connsiteX7" fmla="*/ 64670 w 1668387"/>
                  <a:gd name="connsiteY7" fmla="*/ 4396127 h 4396127"/>
                  <a:gd name="connsiteX8" fmla="*/ 0 w 1668387"/>
                  <a:gd name="connsiteY8" fmla="*/ 4310196 h 4396127"/>
                  <a:gd name="connsiteX9" fmla="*/ 410293 w 1668387"/>
                  <a:gd name="connsiteY9" fmla="*/ 219869 h 4396127"/>
                  <a:gd name="connsiteX0" fmla="*/ 410293 w 1668387"/>
                  <a:gd name="connsiteY0" fmla="*/ 219869 h 4563335"/>
                  <a:gd name="connsiteX1" fmla="*/ 1591393 w 1668387"/>
                  <a:gd name="connsiteY1" fmla="*/ 5557 h 4563335"/>
                  <a:gd name="connsiteX2" fmla="*/ 1667593 w 1668387"/>
                  <a:gd name="connsiteY2" fmla="*/ 67469 h 4563335"/>
                  <a:gd name="connsiteX3" fmla="*/ 1667593 w 1668387"/>
                  <a:gd name="connsiteY3" fmla="*/ 2253457 h 4563335"/>
                  <a:gd name="connsiteX4" fmla="*/ 1591393 w 1668387"/>
                  <a:gd name="connsiteY4" fmla="*/ 2317751 h 4563335"/>
                  <a:gd name="connsiteX5" fmla="*/ 697898 w 1668387"/>
                  <a:gd name="connsiteY5" fmla="*/ 2193307 h 4563335"/>
                  <a:gd name="connsiteX6" fmla="*/ 405784 w 1668387"/>
                  <a:gd name="connsiteY6" fmla="*/ 2151739 h 4563335"/>
                  <a:gd name="connsiteX7" fmla="*/ 1265692 w 1668387"/>
                  <a:gd name="connsiteY7" fmla="*/ 4563335 h 4563335"/>
                  <a:gd name="connsiteX8" fmla="*/ 64670 w 1668387"/>
                  <a:gd name="connsiteY8" fmla="*/ 4396127 h 4563335"/>
                  <a:gd name="connsiteX9" fmla="*/ 0 w 1668387"/>
                  <a:gd name="connsiteY9" fmla="*/ 4310196 h 4563335"/>
                  <a:gd name="connsiteX10" fmla="*/ 410293 w 1668387"/>
                  <a:gd name="connsiteY10" fmla="*/ 219869 h 4563335"/>
                  <a:gd name="connsiteX0" fmla="*/ 410293 w 1668387"/>
                  <a:gd name="connsiteY0" fmla="*/ 219869 h 4563335"/>
                  <a:gd name="connsiteX1" fmla="*/ 1591393 w 1668387"/>
                  <a:gd name="connsiteY1" fmla="*/ 5557 h 4563335"/>
                  <a:gd name="connsiteX2" fmla="*/ 1667593 w 1668387"/>
                  <a:gd name="connsiteY2" fmla="*/ 67469 h 4563335"/>
                  <a:gd name="connsiteX3" fmla="*/ 1667593 w 1668387"/>
                  <a:gd name="connsiteY3" fmla="*/ 2253457 h 4563335"/>
                  <a:gd name="connsiteX4" fmla="*/ 1591393 w 1668387"/>
                  <a:gd name="connsiteY4" fmla="*/ 2317751 h 4563335"/>
                  <a:gd name="connsiteX5" fmla="*/ 697898 w 1668387"/>
                  <a:gd name="connsiteY5" fmla="*/ 2193307 h 4563335"/>
                  <a:gd name="connsiteX6" fmla="*/ 405784 w 1668387"/>
                  <a:gd name="connsiteY6" fmla="*/ 2151739 h 4563335"/>
                  <a:gd name="connsiteX7" fmla="*/ 1351148 w 1668387"/>
                  <a:gd name="connsiteY7" fmla="*/ 4498306 h 4563335"/>
                  <a:gd name="connsiteX8" fmla="*/ 1265692 w 1668387"/>
                  <a:gd name="connsiteY8" fmla="*/ 4563335 h 4563335"/>
                  <a:gd name="connsiteX9" fmla="*/ 64670 w 1668387"/>
                  <a:gd name="connsiteY9" fmla="*/ 4396127 h 4563335"/>
                  <a:gd name="connsiteX10" fmla="*/ 0 w 1668387"/>
                  <a:gd name="connsiteY10" fmla="*/ 4310196 h 4563335"/>
                  <a:gd name="connsiteX11" fmla="*/ 410293 w 1668387"/>
                  <a:gd name="connsiteY11" fmla="*/ 219869 h 4563335"/>
                  <a:gd name="connsiteX0" fmla="*/ 410293 w 1668387"/>
                  <a:gd name="connsiteY0" fmla="*/ 219869 h 4563335"/>
                  <a:gd name="connsiteX1" fmla="*/ 1591393 w 1668387"/>
                  <a:gd name="connsiteY1" fmla="*/ 5557 h 4563335"/>
                  <a:gd name="connsiteX2" fmla="*/ 1667593 w 1668387"/>
                  <a:gd name="connsiteY2" fmla="*/ 67469 h 4563335"/>
                  <a:gd name="connsiteX3" fmla="*/ 1667593 w 1668387"/>
                  <a:gd name="connsiteY3" fmla="*/ 2253457 h 4563335"/>
                  <a:gd name="connsiteX4" fmla="*/ 1591393 w 1668387"/>
                  <a:gd name="connsiteY4" fmla="*/ 2317751 h 4563335"/>
                  <a:gd name="connsiteX5" fmla="*/ 697898 w 1668387"/>
                  <a:gd name="connsiteY5" fmla="*/ 2193307 h 4563335"/>
                  <a:gd name="connsiteX6" fmla="*/ 405784 w 1668387"/>
                  <a:gd name="connsiteY6" fmla="*/ 2151739 h 4563335"/>
                  <a:gd name="connsiteX7" fmla="*/ 1590185 w 1668387"/>
                  <a:gd name="connsiteY7" fmla="*/ 2762266 h 4563335"/>
                  <a:gd name="connsiteX8" fmla="*/ 1351148 w 1668387"/>
                  <a:gd name="connsiteY8" fmla="*/ 4498306 h 4563335"/>
                  <a:gd name="connsiteX9" fmla="*/ 1265692 w 1668387"/>
                  <a:gd name="connsiteY9" fmla="*/ 4563335 h 4563335"/>
                  <a:gd name="connsiteX10" fmla="*/ 64670 w 1668387"/>
                  <a:gd name="connsiteY10" fmla="*/ 4396127 h 4563335"/>
                  <a:gd name="connsiteX11" fmla="*/ 0 w 1668387"/>
                  <a:gd name="connsiteY11" fmla="*/ 4310196 h 4563335"/>
                  <a:gd name="connsiteX12" fmla="*/ 410293 w 1668387"/>
                  <a:gd name="connsiteY12" fmla="*/ 219869 h 4563335"/>
                  <a:gd name="connsiteX0" fmla="*/ 410293 w 1668387"/>
                  <a:gd name="connsiteY0" fmla="*/ 219869 h 4563335"/>
                  <a:gd name="connsiteX1" fmla="*/ 1591393 w 1668387"/>
                  <a:gd name="connsiteY1" fmla="*/ 5557 h 4563335"/>
                  <a:gd name="connsiteX2" fmla="*/ 1667593 w 1668387"/>
                  <a:gd name="connsiteY2" fmla="*/ 67469 h 4563335"/>
                  <a:gd name="connsiteX3" fmla="*/ 1667593 w 1668387"/>
                  <a:gd name="connsiteY3" fmla="*/ 2253457 h 4563335"/>
                  <a:gd name="connsiteX4" fmla="*/ 1591393 w 1668387"/>
                  <a:gd name="connsiteY4" fmla="*/ 2317751 h 4563335"/>
                  <a:gd name="connsiteX5" fmla="*/ 697898 w 1668387"/>
                  <a:gd name="connsiteY5" fmla="*/ 2193307 h 4563335"/>
                  <a:gd name="connsiteX6" fmla="*/ 405784 w 1668387"/>
                  <a:gd name="connsiteY6" fmla="*/ 2151739 h 4563335"/>
                  <a:gd name="connsiteX7" fmla="*/ 1525514 w 1668387"/>
                  <a:gd name="connsiteY7" fmla="*/ 2676336 h 4563335"/>
                  <a:gd name="connsiteX8" fmla="*/ 1590185 w 1668387"/>
                  <a:gd name="connsiteY8" fmla="*/ 2762266 h 4563335"/>
                  <a:gd name="connsiteX9" fmla="*/ 1351148 w 1668387"/>
                  <a:gd name="connsiteY9" fmla="*/ 4498306 h 4563335"/>
                  <a:gd name="connsiteX10" fmla="*/ 1265692 w 1668387"/>
                  <a:gd name="connsiteY10" fmla="*/ 4563335 h 4563335"/>
                  <a:gd name="connsiteX11" fmla="*/ 64670 w 1668387"/>
                  <a:gd name="connsiteY11" fmla="*/ 4396127 h 4563335"/>
                  <a:gd name="connsiteX12" fmla="*/ 0 w 1668387"/>
                  <a:gd name="connsiteY12" fmla="*/ 4310196 h 4563335"/>
                  <a:gd name="connsiteX13" fmla="*/ 410293 w 1668387"/>
                  <a:gd name="connsiteY13" fmla="*/ 219869 h 4563335"/>
                  <a:gd name="connsiteX0" fmla="*/ 410293 w 1668387"/>
                  <a:gd name="connsiteY0" fmla="*/ 219869 h 4563335"/>
                  <a:gd name="connsiteX1" fmla="*/ 1591393 w 1668387"/>
                  <a:gd name="connsiteY1" fmla="*/ 5557 h 4563335"/>
                  <a:gd name="connsiteX2" fmla="*/ 1667593 w 1668387"/>
                  <a:gd name="connsiteY2" fmla="*/ 67469 h 4563335"/>
                  <a:gd name="connsiteX3" fmla="*/ 1667593 w 1668387"/>
                  <a:gd name="connsiteY3" fmla="*/ 2253457 h 4563335"/>
                  <a:gd name="connsiteX4" fmla="*/ 1591393 w 1668387"/>
                  <a:gd name="connsiteY4" fmla="*/ 2317751 h 4563335"/>
                  <a:gd name="connsiteX5" fmla="*/ 697898 w 1668387"/>
                  <a:gd name="connsiteY5" fmla="*/ 2193307 h 4563335"/>
                  <a:gd name="connsiteX6" fmla="*/ 405784 w 1668387"/>
                  <a:gd name="connsiteY6" fmla="*/ 2151739 h 4563335"/>
                  <a:gd name="connsiteX7" fmla="*/ 710205 w 1668387"/>
                  <a:gd name="connsiteY7" fmla="*/ 2485900 h 4563335"/>
                  <a:gd name="connsiteX8" fmla="*/ 1525514 w 1668387"/>
                  <a:gd name="connsiteY8" fmla="*/ 2676336 h 4563335"/>
                  <a:gd name="connsiteX9" fmla="*/ 1590185 w 1668387"/>
                  <a:gd name="connsiteY9" fmla="*/ 2762266 h 4563335"/>
                  <a:gd name="connsiteX10" fmla="*/ 1351148 w 1668387"/>
                  <a:gd name="connsiteY10" fmla="*/ 4498306 h 4563335"/>
                  <a:gd name="connsiteX11" fmla="*/ 1265692 w 1668387"/>
                  <a:gd name="connsiteY11" fmla="*/ 4563335 h 4563335"/>
                  <a:gd name="connsiteX12" fmla="*/ 64670 w 1668387"/>
                  <a:gd name="connsiteY12" fmla="*/ 4396127 h 4563335"/>
                  <a:gd name="connsiteX13" fmla="*/ 0 w 1668387"/>
                  <a:gd name="connsiteY13" fmla="*/ 4310196 h 4563335"/>
                  <a:gd name="connsiteX14" fmla="*/ 410293 w 1668387"/>
                  <a:gd name="connsiteY14" fmla="*/ 219869 h 4563335"/>
                  <a:gd name="connsiteX0" fmla="*/ 410293 w 1668387"/>
                  <a:gd name="connsiteY0" fmla="*/ 219869 h 4563335"/>
                  <a:gd name="connsiteX1" fmla="*/ 1591393 w 1668387"/>
                  <a:gd name="connsiteY1" fmla="*/ 5557 h 4563335"/>
                  <a:gd name="connsiteX2" fmla="*/ 1667593 w 1668387"/>
                  <a:gd name="connsiteY2" fmla="*/ 67469 h 4563335"/>
                  <a:gd name="connsiteX3" fmla="*/ 1667593 w 1668387"/>
                  <a:gd name="connsiteY3" fmla="*/ 2253457 h 4563335"/>
                  <a:gd name="connsiteX4" fmla="*/ 1591393 w 1668387"/>
                  <a:gd name="connsiteY4" fmla="*/ 2317751 h 4563335"/>
                  <a:gd name="connsiteX5" fmla="*/ 697898 w 1668387"/>
                  <a:gd name="connsiteY5" fmla="*/ 2193307 h 4563335"/>
                  <a:gd name="connsiteX6" fmla="*/ 405784 w 1668387"/>
                  <a:gd name="connsiteY6" fmla="*/ 2151739 h 4563335"/>
                  <a:gd name="connsiteX7" fmla="*/ 710205 w 1668387"/>
                  <a:gd name="connsiteY7" fmla="*/ 2485900 h 4563335"/>
                  <a:gd name="connsiteX8" fmla="*/ 1525514 w 1668387"/>
                  <a:gd name="connsiteY8" fmla="*/ 2676336 h 4563335"/>
                  <a:gd name="connsiteX9" fmla="*/ 1590185 w 1668387"/>
                  <a:gd name="connsiteY9" fmla="*/ 2762266 h 4563335"/>
                  <a:gd name="connsiteX10" fmla="*/ 1351148 w 1668387"/>
                  <a:gd name="connsiteY10" fmla="*/ 4498306 h 4563335"/>
                  <a:gd name="connsiteX11" fmla="*/ 1265692 w 1668387"/>
                  <a:gd name="connsiteY11" fmla="*/ 4563335 h 4563335"/>
                  <a:gd name="connsiteX12" fmla="*/ 64670 w 1668387"/>
                  <a:gd name="connsiteY12" fmla="*/ 4396127 h 4563335"/>
                  <a:gd name="connsiteX13" fmla="*/ 0 w 1668387"/>
                  <a:gd name="connsiteY13" fmla="*/ 4310196 h 4563335"/>
                  <a:gd name="connsiteX14" fmla="*/ 249429 w 1668387"/>
                  <a:gd name="connsiteY14" fmla="*/ 2498677 h 4563335"/>
                  <a:gd name="connsiteX15" fmla="*/ 410293 w 1668387"/>
                  <a:gd name="connsiteY15" fmla="*/ 219869 h 4563335"/>
                  <a:gd name="connsiteX0" fmla="*/ 410293 w 1668387"/>
                  <a:gd name="connsiteY0" fmla="*/ 219869 h 4563335"/>
                  <a:gd name="connsiteX1" fmla="*/ 1591393 w 1668387"/>
                  <a:gd name="connsiteY1" fmla="*/ 5557 h 4563335"/>
                  <a:gd name="connsiteX2" fmla="*/ 1667593 w 1668387"/>
                  <a:gd name="connsiteY2" fmla="*/ 67469 h 4563335"/>
                  <a:gd name="connsiteX3" fmla="*/ 1667593 w 1668387"/>
                  <a:gd name="connsiteY3" fmla="*/ 2253457 h 4563335"/>
                  <a:gd name="connsiteX4" fmla="*/ 1591393 w 1668387"/>
                  <a:gd name="connsiteY4" fmla="*/ 2317751 h 4563335"/>
                  <a:gd name="connsiteX5" fmla="*/ 697898 w 1668387"/>
                  <a:gd name="connsiteY5" fmla="*/ 2193307 h 4563335"/>
                  <a:gd name="connsiteX6" fmla="*/ 405784 w 1668387"/>
                  <a:gd name="connsiteY6" fmla="*/ 2151739 h 4563335"/>
                  <a:gd name="connsiteX7" fmla="*/ 710205 w 1668387"/>
                  <a:gd name="connsiteY7" fmla="*/ 2485900 h 4563335"/>
                  <a:gd name="connsiteX8" fmla="*/ 1525514 w 1668387"/>
                  <a:gd name="connsiteY8" fmla="*/ 2676336 h 4563335"/>
                  <a:gd name="connsiteX9" fmla="*/ 1590185 w 1668387"/>
                  <a:gd name="connsiteY9" fmla="*/ 2762266 h 4563335"/>
                  <a:gd name="connsiteX10" fmla="*/ 1351148 w 1668387"/>
                  <a:gd name="connsiteY10" fmla="*/ 4498306 h 4563335"/>
                  <a:gd name="connsiteX11" fmla="*/ 1265692 w 1668387"/>
                  <a:gd name="connsiteY11" fmla="*/ 4563335 h 4563335"/>
                  <a:gd name="connsiteX12" fmla="*/ 64670 w 1668387"/>
                  <a:gd name="connsiteY12" fmla="*/ 4396127 h 4563335"/>
                  <a:gd name="connsiteX13" fmla="*/ 0 w 1668387"/>
                  <a:gd name="connsiteY13" fmla="*/ 4310196 h 4563335"/>
                  <a:gd name="connsiteX14" fmla="*/ 249429 w 1668387"/>
                  <a:gd name="connsiteY14" fmla="*/ 2498677 h 4563335"/>
                  <a:gd name="connsiteX15" fmla="*/ 311787 w 1668387"/>
                  <a:gd name="connsiteY15" fmla="*/ 2045797 h 4563335"/>
                  <a:gd name="connsiteX16" fmla="*/ 410293 w 1668387"/>
                  <a:gd name="connsiteY16" fmla="*/ 219869 h 4563335"/>
                  <a:gd name="connsiteX0" fmla="*/ 410293 w 1668387"/>
                  <a:gd name="connsiteY0" fmla="*/ 219869 h 4563335"/>
                  <a:gd name="connsiteX1" fmla="*/ 721665 w 1668387"/>
                  <a:gd name="connsiteY1" fmla="*/ 162861 h 4563335"/>
                  <a:gd name="connsiteX2" fmla="*/ 1591393 w 1668387"/>
                  <a:gd name="connsiteY2" fmla="*/ 5557 h 4563335"/>
                  <a:gd name="connsiteX3" fmla="*/ 1667593 w 1668387"/>
                  <a:gd name="connsiteY3" fmla="*/ 67469 h 4563335"/>
                  <a:gd name="connsiteX4" fmla="*/ 1667593 w 1668387"/>
                  <a:gd name="connsiteY4" fmla="*/ 2253457 h 4563335"/>
                  <a:gd name="connsiteX5" fmla="*/ 1591393 w 1668387"/>
                  <a:gd name="connsiteY5" fmla="*/ 2317751 h 4563335"/>
                  <a:gd name="connsiteX6" fmla="*/ 697898 w 1668387"/>
                  <a:gd name="connsiteY6" fmla="*/ 2193307 h 4563335"/>
                  <a:gd name="connsiteX7" fmla="*/ 405784 w 1668387"/>
                  <a:gd name="connsiteY7" fmla="*/ 2151739 h 4563335"/>
                  <a:gd name="connsiteX8" fmla="*/ 710205 w 1668387"/>
                  <a:gd name="connsiteY8" fmla="*/ 2485900 h 4563335"/>
                  <a:gd name="connsiteX9" fmla="*/ 1525514 w 1668387"/>
                  <a:gd name="connsiteY9" fmla="*/ 2676336 h 4563335"/>
                  <a:gd name="connsiteX10" fmla="*/ 1590185 w 1668387"/>
                  <a:gd name="connsiteY10" fmla="*/ 2762266 h 4563335"/>
                  <a:gd name="connsiteX11" fmla="*/ 1351148 w 1668387"/>
                  <a:gd name="connsiteY11" fmla="*/ 4498306 h 4563335"/>
                  <a:gd name="connsiteX12" fmla="*/ 1265692 w 1668387"/>
                  <a:gd name="connsiteY12" fmla="*/ 4563335 h 4563335"/>
                  <a:gd name="connsiteX13" fmla="*/ 64670 w 1668387"/>
                  <a:gd name="connsiteY13" fmla="*/ 4396127 h 4563335"/>
                  <a:gd name="connsiteX14" fmla="*/ 0 w 1668387"/>
                  <a:gd name="connsiteY14" fmla="*/ 4310196 h 4563335"/>
                  <a:gd name="connsiteX15" fmla="*/ 249429 w 1668387"/>
                  <a:gd name="connsiteY15" fmla="*/ 2498677 h 4563335"/>
                  <a:gd name="connsiteX16" fmla="*/ 311787 w 1668387"/>
                  <a:gd name="connsiteY16" fmla="*/ 2045797 h 4563335"/>
                  <a:gd name="connsiteX17" fmla="*/ 410293 w 1668387"/>
                  <a:gd name="connsiteY17" fmla="*/ 219869 h 4563335"/>
                  <a:gd name="connsiteX0" fmla="*/ 0 w 1668423"/>
                  <a:gd name="connsiteY0" fmla="*/ 0 h 5253392"/>
                  <a:gd name="connsiteX1" fmla="*/ 721701 w 1668423"/>
                  <a:gd name="connsiteY1" fmla="*/ 852918 h 5253392"/>
                  <a:gd name="connsiteX2" fmla="*/ 1591429 w 1668423"/>
                  <a:gd name="connsiteY2" fmla="*/ 695614 h 5253392"/>
                  <a:gd name="connsiteX3" fmla="*/ 1667629 w 1668423"/>
                  <a:gd name="connsiteY3" fmla="*/ 757526 h 5253392"/>
                  <a:gd name="connsiteX4" fmla="*/ 1667629 w 1668423"/>
                  <a:gd name="connsiteY4" fmla="*/ 2943514 h 5253392"/>
                  <a:gd name="connsiteX5" fmla="*/ 1591429 w 1668423"/>
                  <a:gd name="connsiteY5" fmla="*/ 3007808 h 5253392"/>
                  <a:gd name="connsiteX6" fmla="*/ 697934 w 1668423"/>
                  <a:gd name="connsiteY6" fmla="*/ 2883364 h 5253392"/>
                  <a:gd name="connsiteX7" fmla="*/ 405820 w 1668423"/>
                  <a:gd name="connsiteY7" fmla="*/ 2841796 h 5253392"/>
                  <a:gd name="connsiteX8" fmla="*/ 710241 w 1668423"/>
                  <a:gd name="connsiteY8" fmla="*/ 3175957 h 5253392"/>
                  <a:gd name="connsiteX9" fmla="*/ 1525550 w 1668423"/>
                  <a:gd name="connsiteY9" fmla="*/ 3366393 h 5253392"/>
                  <a:gd name="connsiteX10" fmla="*/ 1590221 w 1668423"/>
                  <a:gd name="connsiteY10" fmla="*/ 3452323 h 5253392"/>
                  <a:gd name="connsiteX11" fmla="*/ 1351184 w 1668423"/>
                  <a:gd name="connsiteY11" fmla="*/ 5188363 h 5253392"/>
                  <a:gd name="connsiteX12" fmla="*/ 1265728 w 1668423"/>
                  <a:gd name="connsiteY12" fmla="*/ 5253392 h 5253392"/>
                  <a:gd name="connsiteX13" fmla="*/ 64706 w 1668423"/>
                  <a:gd name="connsiteY13" fmla="*/ 5086184 h 5253392"/>
                  <a:gd name="connsiteX14" fmla="*/ 36 w 1668423"/>
                  <a:gd name="connsiteY14" fmla="*/ 5000253 h 5253392"/>
                  <a:gd name="connsiteX15" fmla="*/ 249465 w 1668423"/>
                  <a:gd name="connsiteY15" fmla="*/ 3188734 h 5253392"/>
                  <a:gd name="connsiteX16" fmla="*/ 311823 w 1668423"/>
                  <a:gd name="connsiteY16" fmla="*/ 2735854 h 5253392"/>
                  <a:gd name="connsiteX17" fmla="*/ 0 w 1668423"/>
                  <a:gd name="connsiteY17" fmla="*/ 0 h 5253392"/>
                  <a:gd name="connsiteX0" fmla="*/ 0 w 1716935"/>
                  <a:gd name="connsiteY0" fmla="*/ 0 h 6567903"/>
                  <a:gd name="connsiteX1" fmla="*/ 770213 w 1716935"/>
                  <a:gd name="connsiteY1" fmla="*/ 2167429 h 6567903"/>
                  <a:gd name="connsiteX2" fmla="*/ 1639941 w 1716935"/>
                  <a:gd name="connsiteY2" fmla="*/ 2010125 h 6567903"/>
                  <a:gd name="connsiteX3" fmla="*/ 1716141 w 1716935"/>
                  <a:gd name="connsiteY3" fmla="*/ 2072037 h 6567903"/>
                  <a:gd name="connsiteX4" fmla="*/ 1716141 w 1716935"/>
                  <a:gd name="connsiteY4" fmla="*/ 4258025 h 6567903"/>
                  <a:gd name="connsiteX5" fmla="*/ 1639941 w 1716935"/>
                  <a:gd name="connsiteY5" fmla="*/ 4322319 h 6567903"/>
                  <a:gd name="connsiteX6" fmla="*/ 746446 w 1716935"/>
                  <a:gd name="connsiteY6" fmla="*/ 4197875 h 6567903"/>
                  <a:gd name="connsiteX7" fmla="*/ 454332 w 1716935"/>
                  <a:gd name="connsiteY7" fmla="*/ 4156307 h 6567903"/>
                  <a:gd name="connsiteX8" fmla="*/ 758753 w 1716935"/>
                  <a:gd name="connsiteY8" fmla="*/ 4490468 h 6567903"/>
                  <a:gd name="connsiteX9" fmla="*/ 1574062 w 1716935"/>
                  <a:gd name="connsiteY9" fmla="*/ 4680904 h 6567903"/>
                  <a:gd name="connsiteX10" fmla="*/ 1638733 w 1716935"/>
                  <a:gd name="connsiteY10" fmla="*/ 4766834 h 6567903"/>
                  <a:gd name="connsiteX11" fmla="*/ 1399696 w 1716935"/>
                  <a:gd name="connsiteY11" fmla="*/ 6502874 h 6567903"/>
                  <a:gd name="connsiteX12" fmla="*/ 1314240 w 1716935"/>
                  <a:gd name="connsiteY12" fmla="*/ 6567903 h 6567903"/>
                  <a:gd name="connsiteX13" fmla="*/ 113218 w 1716935"/>
                  <a:gd name="connsiteY13" fmla="*/ 6400695 h 6567903"/>
                  <a:gd name="connsiteX14" fmla="*/ 48548 w 1716935"/>
                  <a:gd name="connsiteY14" fmla="*/ 6314764 h 6567903"/>
                  <a:gd name="connsiteX15" fmla="*/ 297977 w 1716935"/>
                  <a:gd name="connsiteY15" fmla="*/ 4503245 h 6567903"/>
                  <a:gd name="connsiteX16" fmla="*/ 360335 w 1716935"/>
                  <a:gd name="connsiteY16" fmla="*/ 4050365 h 6567903"/>
                  <a:gd name="connsiteX17" fmla="*/ 0 w 1716935"/>
                  <a:gd name="connsiteY17" fmla="*/ 0 h 6567903"/>
                  <a:gd name="connsiteX0" fmla="*/ 0 w 1716935"/>
                  <a:gd name="connsiteY0" fmla="*/ 0 h 6567903"/>
                  <a:gd name="connsiteX1" fmla="*/ 1094779 w 1716935"/>
                  <a:gd name="connsiteY1" fmla="*/ 383198 h 6567903"/>
                  <a:gd name="connsiteX2" fmla="*/ 770213 w 1716935"/>
                  <a:gd name="connsiteY2" fmla="*/ 2167429 h 6567903"/>
                  <a:gd name="connsiteX3" fmla="*/ 1639941 w 1716935"/>
                  <a:gd name="connsiteY3" fmla="*/ 2010125 h 6567903"/>
                  <a:gd name="connsiteX4" fmla="*/ 1716141 w 1716935"/>
                  <a:gd name="connsiteY4" fmla="*/ 2072037 h 6567903"/>
                  <a:gd name="connsiteX5" fmla="*/ 1716141 w 1716935"/>
                  <a:gd name="connsiteY5" fmla="*/ 4258025 h 6567903"/>
                  <a:gd name="connsiteX6" fmla="*/ 1639941 w 1716935"/>
                  <a:gd name="connsiteY6" fmla="*/ 4322319 h 6567903"/>
                  <a:gd name="connsiteX7" fmla="*/ 746446 w 1716935"/>
                  <a:gd name="connsiteY7" fmla="*/ 4197875 h 6567903"/>
                  <a:gd name="connsiteX8" fmla="*/ 454332 w 1716935"/>
                  <a:gd name="connsiteY8" fmla="*/ 4156307 h 6567903"/>
                  <a:gd name="connsiteX9" fmla="*/ 758753 w 1716935"/>
                  <a:gd name="connsiteY9" fmla="*/ 4490468 h 6567903"/>
                  <a:gd name="connsiteX10" fmla="*/ 1574062 w 1716935"/>
                  <a:gd name="connsiteY10" fmla="*/ 4680904 h 6567903"/>
                  <a:gd name="connsiteX11" fmla="*/ 1638733 w 1716935"/>
                  <a:gd name="connsiteY11" fmla="*/ 4766834 h 6567903"/>
                  <a:gd name="connsiteX12" fmla="*/ 1399696 w 1716935"/>
                  <a:gd name="connsiteY12" fmla="*/ 6502874 h 6567903"/>
                  <a:gd name="connsiteX13" fmla="*/ 1314240 w 1716935"/>
                  <a:gd name="connsiteY13" fmla="*/ 6567903 h 6567903"/>
                  <a:gd name="connsiteX14" fmla="*/ 113218 w 1716935"/>
                  <a:gd name="connsiteY14" fmla="*/ 6400695 h 6567903"/>
                  <a:gd name="connsiteX15" fmla="*/ 48548 w 1716935"/>
                  <a:gd name="connsiteY15" fmla="*/ 6314764 h 6567903"/>
                  <a:gd name="connsiteX16" fmla="*/ 297977 w 1716935"/>
                  <a:gd name="connsiteY16" fmla="*/ 4503245 h 6567903"/>
                  <a:gd name="connsiteX17" fmla="*/ 360335 w 1716935"/>
                  <a:gd name="connsiteY17" fmla="*/ 4050365 h 6567903"/>
                  <a:gd name="connsiteX18" fmla="*/ 0 w 1716935"/>
                  <a:gd name="connsiteY18" fmla="*/ 0 h 6567903"/>
                  <a:gd name="connsiteX0" fmla="*/ 0 w 1716935"/>
                  <a:gd name="connsiteY0" fmla="*/ 220642 h 6788545"/>
                  <a:gd name="connsiteX1" fmla="*/ 1177922 w 1716935"/>
                  <a:gd name="connsiteY1" fmla="*/ 0 h 6788545"/>
                  <a:gd name="connsiteX2" fmla="*/ 770213 w 1716935"/>
                  <a:gd name="connsiteY2" fmla="*/ 2388071 h 6788545"/>
                  <a:gd name="connsiteX3" fmla="*/ 1639941 w 1716935"/>
                  <a:gd name="connsiteY3" fmla="*/ 2230767 h 6788545"/>
                  <a:gd name="connsiteX4" fmla="*/ 1716141 w 1716935"/>
                  <a:gd name="connsiteY4" fmla="*/ 2292679 h 6788545"/>
                  <a:gd name="connsiteX5" fmla="*/ 1716141 w 1716935"/>
                  <a:gd name="connsiteY5" fmla="*/ 4478667 h 6788545"/>
                  <a:gd name="connsiteX6" fmla="*/ 1639941 w 1716935"/>
                  <a:gd name="connsiteY6" fmla="*/ 4542961 h 6788545"/>
                  <a:gd name="connsiteX7" fmla="*/ 746446 w 1716935"/>
                  <a:gd name="connsiteY7" fmla="*/ 4418517 h 6788545"/>
                  <a:gd name="connsiteX8" fmla="*/ 454332 w 1716935"/>
                  <a:gd name="connsiteY8" fmla="*/ 4376949 h 6788545"/>
                  <a:gd name="connsiteX9" fmla="*/ 758753 w 1716935"/>
                  <a:gd name="connsiteY9" fmla="*/ 4711110 h 6788545"/>
                  <a:gd name="connsiteX10" fmla="*/ 1574062 w 1716935"/>
                  <a:gd name="connsiteY10" fmla="*/ 4901546 h 6788545"/>
                  <a:gd name="connsiteX11" fmla="*/ 1638733 w 1716935"/>
                  <a:gd name="connsiteY11" fmla="*/ 4987476 h 6788545"/>
                  <a:gd name="connsiteX12" fmla="*/ 1399696 w 1716935"/>
                  <a:gd name="connsiteY12" fmla="*/ 6723516 h 6788545"/>
                  <a:gd name="connsiteX13" fmla="*/ 1314240 w 1716935"/>
                  <a:gd name="connsiteY13" fmla="*/ 6788545 h 6788545"/>
                  <a:gd name="connsiteX14" fmla="*/ 113218 w 1716935"/>
                  <a:gd name="connsiteY14" fmla="*/ 6621337 h 6788545"/>
                  <a:gd name="connsiteX15" fmla="*/ 48548 w 1716935"/>
                  <a:gd name="connsiteY15" fmla="*/ 6535406 h 6788545"/>
                  <a:gd name="connsiteX16" fmla="*/ 297977 w 1716935"/>
                  <a:gd name="connsiteY16" fmla="*/ 4723887 h 6788545"/>
                  <a:gd name="connsiteX17" fmla="*/ 360335 w 1716935"/>
                  <a:gd name="connsiteY17" fmla="*/ 4271007 h 6788545"/>
                  <a:gd name="connsiteX18" fmla="*/ 0 w 1716935"/>
                  <a:gd name="connsiteY18" fmla="*/ 220642 h 6788545"/>
                  <a:gd name="connsiteX0" fmla="*/ 0 w 1716935"/>
                  <a:gd name="connsiteY0" fmla="*/ 220642 h 6788545"/>
                  <a:gd name="connsiteX1" fmla="*/ 1177922 w 1716935"/>
                  <a:gd name="connsiteY1" fmla="*/ 0 h 6788545"/>
                  <a:gd name="connsiteX2" fmla="*/ 1317657 w 1716935"/>
                  <a:gd name="connsiteY2" fmla="*/ 96382 h 6788545"/>
                  <a:gd name="connsiteX3" fmla="*/ 770213 w 1716935"/>
                  <a:gd name="connsiteY3" fmla="*/ 2388071 h 6788545"/>
                  <a:gd name="connsiteX4" fmla="*/ 1639941 w 1716935"/>
                  <a:gd name="connsiteY4" fmla="*/ 2230767 h 6788545"/>
                  <a:gd name="connsiteX5" fmla="*/ 1716141 w 1716935"/>
                  <a:gd name="connsiteY5" fmla="*/ 2292679 h 6788545"/>
                  <a:gd name="connsiteX6" fmla="*/ 1716141 w 1716935"/>
                  <a:gd name="connsiteY6" fmla="*/ 4478667 h 6788545"/>
                  <a:gd name="connsiteX7" fmla="*/ 1639941 w 1716935"/>
                  <a:gd name="connsiteY7" fmla="*/ 4542961 h 6788545"/>
                  <a:gd name="connsiteX8" fmla="*/ 746446 w 1716935"/>
                  <a:gd name="connsiteY8" fmla="*/ 4418517 h 6788545"/>
                  <a:gd name="connsiteX9" fmla="*/ 454332 w 1716935"/>
                  <a:gd name="connsiteY9" fmla="*/ 4376949 h 6788545"/>
                  <a:gd name="connsiteX10" fmla="*/ 758753 w 1716935"/>
                  <a:gd name="connsiteY10" fmla="*/ 4711110 h 6788545"/>
                  <a:gd name="connsiteX11" fmla="*/ 1574062 w 1716935"/>
                  <a:gd name="connsiteY11" fmla="*/ 4901546 h 6788545"/>
                  <a:gd name="connsiteX12" fmla="*/ 1638733 w 1716935"/>
                  <a:gd name="connsiteY12" fmla="*/ 4987476 h 6788545"/>
                  <a:gd name="connsiteX13" fmla="*/ 1399696 w 1716935"/>
                  <a:gd name="connsiteY13" fmla="*/ 6723516 h 6788545"/>
                  <a:gd name="connsiteX14" fmla="*/ 1314240 w 1716935"/>
                  <a:gd name="connsiteY14" fmla="*/ 6788545 h 6788545"/>
                  <a:gd name="connsiteX15" fmla="*/ 113218 w 1716935"/>
                  <a:gd name="connsiteY15" fmla="*/ 6621337 h 6788545"/>
                  <a:gd name="connsiteX16" fmla="*/ 48548 w 1716935"/>
                  <a:gd name="connsiteY16" fmla="*/ 6535406 h 6788545"/>
                  <a:gd name="connsiteX17" fmla="*/ 297977 w 1716935"/>
                  <a:gd name="connsiteY17" fmla="*/ 4723887 h 6788545"/>
                  <a:gd name="connsiteX18" fmla="*/ 360335 w 1716935"/>
                  <a:gd name="connsiteY18" fmla="*/ 4271007 h 6788545"/>
                  <a:gd name="connsiteX19" fmla="*/ 0 w 1716935"/>
                  <a:gd name="connsiteY19" fmla="*/ 220642 h 6788545"/>
                  <a:gd name="connsiteX0" fmla="*/ 0 w 1716935"/>
                  <a:gd name="connsiteY0" fmla="*/ 220642 h 6788545"/>
                  <a:gd name="connsiteX1" fmla="*/ 1177922 w 1716935"/>
                  <a:gd name="connsiteY1" fmla="*/ 0 h 6788545"/>
                  <a:gd name="connsiteX2" fmla="*/ 1317657 w 1716935"/>
                  <a:gd name="connsiteY2" fmla="*/ 96382 h 6788545"/>
                  <a:gd name="connsiteX3" fmla="*/ 736793 w 1716935"/>
                  <a:gd name="connsiteY3" fmla="*/ 2092539 h 6788545"/>
                  <a:gd name="connsiteX4" fmla="*/ 770213 w 1716935"/>
                  <a:gd name="connsiteY4" fmla="*/ 2388071 h 6788545"/>
                  <a:gd name="connsiteX5" fmla="*/ 1639941 w 1716935"/>
                  <a:gd name="connsiteY5" fmla="*/ 2230767 h 6788545"/>
                  <a:gd name="connsiteX6" fmla="*/ 1716141 w 1716935"/>
                  <a:gd name="connsiteY6" fmla="*/ 2292679 h 6788545"/>
                  <a:gd name="connsiteX7" fmla="*/ 1716141 w 1716935"/>
                  <a:gd name="connsiteY7" fmla="*/ 4478667 h 6788545"/>
                  <a:gd name="connsiteX8" fmla="*/ 1639941 w 1716935"/>
                  <a:gd name="connsiteY8" fmla="*/ 4542961 h 6788545"/>
                  <a:gd name="connsiteX9" fmla="*/ 746446 w 1716935"/>
                  <a:gd name="connsiteY9" fmla="*/ 4418517 h 6788545"/>
                  <a:gd name="connsiteX10" fmla="*/ 454332 w 1716935"/>
                  <a:gd name="connsiteY10" fmla="*/ 4376949 h 6788545"/>
                  <a:gd name="connsiteX11" fmla="*/ 758753 w 1716935"/>
                  <a:gd name="connsiteY11" fmla="*/ 4711110 h 6788545"/>
                  <a:gd name="connsiteX12" fmla="*/ 1574062 w 1716935"/>
                  <a:gd name="connsiteY12" fmla="*/ 4901546 h 6788545"/>
                  <a:gd name="connsiteX13" fmla="*/ 1638733 w 1716935"/>
                  <a:gd name="connsiteY13" fmla="*/ 4987476 h 6788545"/>
                  <a:gd name="connsiteX14" fmla="*/ 1399696 w 1716935"/>
                  <a:gd name="connsiteY14" fmla="*/ 6723516 h 6788545"/>
                  <a:gd name="connsiteX15" fmla="*/ 1314240 w 1716935"/>
                  <a:gd name="connsiteY15" fmla="*/ 6788545 h 6788545"/>
                  <a:gd name="connsiteX16" fmla="*/ 113218 w 1716935"/>
                  <a:gd name="connsiteY16" fmla="*/ 6621337 h 6788545"/>
                  <a:gd name="connsiteX17" fmla="*/ 48548 w 1716935"/>
                  <a:gd name="connsiteY17" fmla="*/ 6535406 h 6788545"/>
                  <a:gd name="connsiteX18" fmla="*/ 297977 w 1716935"/>
                  <a:gd name="connsiteY18" fmla="*/ 4723887 h 6788545"/>
                  <a:gd name="connsiteX19" fmla="*/ 360335 w 1716935"/>
                  <a:gd name="connsiteY19" fmla="*/ 4271007 h 6788545"/>
                  <a:gd name="connsiteX20" fmla="*/ 0 w 1716935"/>
                  <a:gd name="connsiteY20" fmla="*/ 220642 h 6788545"/>
                  <a:gd name="connsiteX0" fmla="*/ 0 w 1716935"/>
                  <a:gd name="connsiteY0" fmla="*/ 220642 h 6788545"/>
                  <a:gd name="connsiteX1" fmla="*/ 1177922 w 1716935"/>
                  <a:gd name="connsiteY1" fmla="*/ 0 h 6788545"/>
                  <a:gd name="connsiteX2" fmla="*/ 1317657 w 1716935"/>
                  <a:gd name="connsiteY2" fmla="*/ 96382 h 6788545"/>
                  <a:gd name="connsiteX3" fmla="*/ 1604067 w 1716935"/>
                  <a:gd name="connsiteY3" fmla="*/ 1905575 h 6788545"/>
                  <a:gd name="connsiteX4" fmla="*/ 736793 w 1716935"/>
                  <a:gd name="connsiteY4" fmla="*/ 2092539 h 6788545"/>
                  <a:gd name="connsiteX5" fmla="*/ 770213 w 1716935"/>
                  <a:gd name="connsiteY5" fmla="*/ 2388071 h 6788545"/>
                  <a:gd name="connsiteX6" fmla="*/ 1639941 w 1716935"/>
                  <a:gd name="connsiteY6" fmla="*/ 2230767 h 6788545"/>
                  <a:gd name="connsiteX7" fmla="*/ 1716141 w 1716935"/>
                  <a:gd name="connsiteY7" fmla="*/ 2292679 h 6788545"/>
                  <a:gd name="connsiteX8" fmla="*/ 1716141 w 1716935"/>
                  <a:gd name="connsiteY8" fmla="*/ 4478667 h 6788545"/>
                  <a:gd name="connsiteX9" fmla="*/ 1639941 w 1716935"/>
                  <a:gd name="connsiteY9" fmla="*/ 4542961 h 6788545"/>
                  <a:gd name="connsiteX10" fmla="*/ 746446 w 1716935"/>
                  <a:gd name="connsiteY10" fmla="*/ 4418517 h 6788545"/>
                  <a:gd name="connsiteX11" fmla="*/ 454332 w 1716935"/>
                  <a:gd name="connsiteY11" fmla="*/ 4376949 h 6788545"/>
                  <a:gd name="connsiteX12" fmla="*/ 758753 w 1716935"/>
                  <a:gd name="connsiteY12" fmla="*/ 4711110 h 6788545"/>
                  <a:gd name="connsiteX13" fmla="*/ 1574062 w 1716935"/>
                  <a:gd name="connsiteY13" fmla="*/ 4901546 h 6788545"/>
                  <a:gd name="connsiteX14" fmla="*/ 1638733 w 1716935"/>
                  <a:gd name="connsiteY14" fmla="*/ 4987476 h 6788545"/>
                  <a:gd name="connsiteX15" fmla="*/ 1399696 w 1716935"/>
                  <a:gd name="connsiteY15" fmla="*/ 6723516 h 6788545"/>
                  <a:gd name="connsiteX16" fmla="*/ 1314240 w 1716935"/>
                  <a:gd name="connsiteY16" fmla="*/ 6788545 h 6788545"/>
                  <a:gd name="connsiteX17" fmla="*/ 113218 w 1716935"/>
                  <a:gd name="connsiteY17" fmla="*/ 6621337 h 6788545"/>
                  <a:gd name="connsiteX18" fmla="*/ 48548 w 1716935"/>
                  <a:gd name="connsiteY18" fmla="*/ 6535406 h 6788545"/>
                  <a:gd name="connsiteX19" fmla="*/ 297977 w 1716935"/>
                  <a:gd name="connsiteY19" fmla="*/ 4723887 h 6788545"/>
                  <a:gd name="connsiteX20" fmla="*/ 360335 w 1716935"/>
                  <a:gd name="connsiteY20" fmla="*/ 4271007 h 6788545"/>
                  <a:gd name="connsiteX21" fmla="*/ 0 w 1716935"/>
                  <a:gd name="connsiteY21" fmla="*/ 220642 h 6788545"/>
                  <a:gd name="connsiteX0" fmla="*/ 0 w 1716935"/>
                  <a:gd name="connsiteY0" fmla="*/ 220642 h 6788545"/>
                  <a:gd name="connsiteX1" fmla="*/ 1177922 w 1716935"/>
                  <a:gd name="connsiteY1" fmla="*/ 0 h 6788545"/>
                  <a:gd name="connsiteX2" fmla="*/ 1317657 w 1716935"/>
                  <a:gd name="connsiteY2" fmla="*/ 96382 h 6788545"/>
                  <a:gd name="connsiteX3" fmla="*/ 1614460 w 1716935"/>
                  <a:gd name="connsiteY3" fmla="*/ 1830095 h 6788545"/>
                  <a:gd name="connsiteX4" fmla="*/ 1604067 w 1716935"/>
                  <a:gd name="connsiteY4" fmla="*/ 1905575 h 6788545"/>
                  <a:gd name="connsiteX5" fmla="*/ 736793 w 1716935"/>
                  <a:gd name="connsiteY5" fmla="*/ 2092539 h 6788545"/>
                  <a:gd name="connsiteX6" fmla="*/ 770213 w 1716935"/>
                  <a:gd name="connsiteY6" fmla="*/ 2388071 h 6788545"/>
                  <a:gd name="connsiteX7" fmla="*/ 1639941 w 1716935"/>
                  <a:gd name="connsiteY7" fmla="*/ 2230767 h 6788545"/>
                  <a:gd name="connsiteX8" fmla="*/ 1716141 w 1716935"/>
                  <a:gd name="connsiteY8" fmla="*/ 2292679 h 6788545"/>
                  <a:gd name="connsiteX9" fmla="*/ 1716141 w 1716935"/>
                  <a:gd name="connsiteY9" fmla="*/ 4478667 h 6788545"/>
                  <a:gd name="connsiteX10" fmla="*/ 1639941 w 1716935"/>
                  <a:gd name="connsiteY10" fmla="*/ 4542961 h 6788545"/>
                  <a:gd name="connsiteX11" fmla="*/ 746446 w 1716935"/>
                  <a:gd name="connsiteY11" fmla="*/ 4418517 h 6788545"/>
                  <a:gd name="connsiteX12" fmla="*/ 454332 w 1716935"/>
                  <a:gd name="connsiteY12" fmla="*/ 4376949 h 6788545"/>
                  <a:gd name="connsiteX13" fmla="*/ 758753 w 1716935"/>
                  <a:gd name="connsiteY13" fmla="*/ 4711110 h 6788545"/>
                  <a:gd name="connsiteX14" fmla="*/ 1574062 w 1716935"/>
                  <a:gd name="connsiteY14" fmla="*/ 4901546 h 6788545"/>
                  <a:gd name="connsiteX15" fmla="*/ 1638733 w 1716935"/>
                  <a:gd name="connsiteY15" fmla="*/ 4987476 h 6788545"/>
                  <a:gd name="connsiteX16" fmla="*/ 1399696 w 1716935"/>
                  <a:gd name="connsiteY16" fmla="*/ 6723516 h 6788545"/>
                  <a:gd name="connsiteX17" fmla="*/ 1314240 w 1716935"/>
                  <a:gd name="connsiteY17" fmla="*/ 6788545 h 6788545"/>
                  <a:gd name="connsiteX18" fmla="*/ 113218 w 1716935"/>
                  <a:gd name="connsiteY18" fmla="*/ 6621337 h 6788545"/>
                  <a:gd name="connsiteX19" fmla="*/ 48548 w 1716935"/>
                  <a:gd name="connsiteY19" fmla="*/ 6535406 h 6788545"/>
                  <a:gd name="connsiteX20" fmla="*/ 297977 w 1716935"/>
                  <a:gd name="connsiteY20" fmla="*/ 4723887 h 6788545"/>
                  <a:gd name="connsiteX21" fmla="*/ 360335 w 1716935"/>
                  <a:gd name="connsiteY21" fmla="*/ 4271007 h 6788545"/>
                  <a:gd name="connsiteX22" fmla="*/ 0 w 1716935"/>
                  <a:gd name="connsiteY22" fmla="*/ 220642 h 6788545"/>
                  <a:gd name="connsiteX0" fmla="*/ 0 w 1791999"/>
                  <a:gd name="connsiteY0" fmla="*/ 210192 h 6788545"/>
                  <a:gd name="connsiteX1" fmla="*/ 1252986 w 1791999"/>
                  <a:gd name="connsiteY1" fmla="*/ 0 h 6788545"/>
                  <a:gd name="connsiteX2" fmla="*/ 1392721 w 1791999"/>
                  <a:gd name="connsiteY2" fmla="*/ 96382 h 6788545"/>
                  <a:gd name="connsiteX3" fmla="*/ 1689524 w 1791999"/>
                  <a:gd name="connsiteY3" fmla="*/ 1830095 h 6788545"/>
                  <a:gd name="connsiteX4" fmla="*/ 1679131 w 1791999"/>
                  <a:gd name="connsiteY4" fmla="*/ 1905575 h 6788545"/>
                  <a:gd name="connsiteX5" fmla="*/ 811857 w 1791999"/>
                  <a:gd name="connsiteY5" fmla="*/ 2092539 h 6788545"/>
                  <a:gd name="connsiteX6" fmla="*/ 845277 w 1791999"/>
                  <a:gd name="connsiteY6" fmla="*/ 2388071 h 6788545"/>
                  <a:gd name="connsiteX7" fmla="*/ 1715005 w 1791999"/>
                  <a:gd name="connsiteY7" fmla="*/ 2230767 h 6788545"/>
                  <a:gd name="connsiteX8" fmla="*/ 1791205 w 1791999"/>
                  <a:gd name="connsiteY8" fmla="*/ 2292679 h 6788545"/>
                  <a:gd name="connsiteX9" fmla="*/ 1791205 w 1791999"/>
                  <a:gd name="connsiteY9" fmla="*/ 4478667 h 6788545"/>
                  <a:gd name="connsiteX10" fmla="*/ 1715005 w 1791999"/>
                  <a:gd name="connsiteY10" fmla="*/ 4542961 h 6788545"/>
                  <a:gd name="connsiteX11" fmla="*/ 821510 w 1791999"/>
                  <a:gd name="connsiteY11" fmla="*/ 4418517 h 6788545"/>
                  <a:gd name="connsiteX12" fmla="*/ 529396 w 1791999"/>
                  <a:gd name="connsiteY12" fmla="*/ 4376949 h 6788545"/>
                  <a:gd name="connsiteX13" fmla="*/ 833817 w 1791999"/>
                  <a:gd name="connsiteY13" fmla="*/ 4711110 h 6788545"/>
                  <a:gd name="connsiteX14" fmla="*/ 1649126 w 1791999"/>
                  <a:gd name="connsiteY14" fmla="*/ 4901546 h 6788545"/>
                  <a:gd name="connsiteX15" fmla="*/ 1713797 w 1791999"/>
                  <a:gd name="connsiteY15" fmla="*/ 4987476 h 6788545"/>
                  <a:gd name="connsiteX16" fmla="*/ 1474760 w 1791999"/>
                  <a:gd name="connsiteY16" fmla="*/ 6723516 h 6788545"/>
                  <a:gd name="connsiteX17" fmla="*/ 1389304 w 1791999"/>
                  <a:gd name="connsiteY17" fmla="*/ 6788545 h 6788545"/>
                  <a:gd name="connsiteX18" fmla="*/ 188282 w 1791999"/>
                  <a:gd name="connsiteY18" fmla="*/ 6621337 h 6788545"/>
                  <a:gd name="connsiteX19" fmla="*/ 123612 w 1791999"/>
                  <a:gd name="connsiteY19" fmla="*/ 6535406 h 6788545"/>
                  <a:gd name="connsiteX20" fmla="*/ 373041 w 1791999"/>
                  <a:gd name="connsiteY20" fmla="*/ 4723887 h 6788545"/>
                  <a:gd name="connsiteX21" fmla="*/ 435399 w 1791999"/>
                  <a:gd name="connsiteY21" fmla="*/ 4271007 h 6788545"/>
                  <a:gd name="connsiteX22" fmla="*/ 0 w 1791999"/>
                  <a:gd name="connsiteY22" fmla="*/ 210192 h 6788545"/>
                  <a:gd name="connsiteX0" fmla="*/ 0 w 1757161"/>
                  <a:gd name="connsiteY0" fmla="*/ 211836 h 6788545"/>
                  <a:gd name="connsiteX1" fmla="*/ 1218148 w 1757161"/>
                  <a:gd name="connsiteY1" fmla="*/ 0 h 6788545"/>
                  <a:gd name="connsiteX2" fmla="*/ 1357883 w 1757161"/>
                  <a:gd name="connsiteY2" fmla="*/ 96382 h 6788545"/>
                  <a:gd name="connsiteX3" fmla="*/ 1654686 w 1757161"/>
                  <a:gd name="connsiteY3" fmla="*/ 1830095 h 6788545"/>
                  <a:gd name="connsiteX4" fmla="*/ 1644293 w 1757161"/>
                  <a:gd name="connsiteY4" fmla="*/ 1905575 h 6788545"/>
                  <a:gd name="connsiteX5" fmla="*/ 777019 w 1757161"/>
                  <a:gd name="connsiteY5" fmla="*/ 2092539 h 6788545"/>
                  <a:gd name="connsiteX6" fmla="*/ 810439 w 1757161"/>
                  <a:gd name="connsiteY6" fmla="*/ 2388071 h 6788545"/>
                  <a:gd name="connsiteX7" fmla="*/ 1680167 w 1757161"/>
                  <a:gd name="connsiteY7" fmla="*/ 2230767 h 6788545"/>
                  <a:gd name="connsiteX8" fmla="*/ 1756367 w 1757161"/>
                  <a:gd name="connsiteY8" fmla="*/ 2292679 h 6788545"/>
                  <a:gd name="connsiteX9" fmla="*/ 1756367 w 1757161"/>
                  <a:gd name="connsiteY9" fmla="*/ 4478667 h 6788545"/>
                  <a:gd name="connsiteX10" fmla="*/ 1680167 w 1757161"/>
                  <a:gd name="connsiteY10" fmla="*/ 4542961 h 6788545"/>
                  <a:gd name="connsiteX11" fmla="*/ 786672 w 1757161"/>
                  <a:gd name="connsiteY11" fmla="*/ 4418517 h 6788545"/>
                  <a:gd name="connsiteX12" fmla="*/ 494558 w 1757161"/>
                  <a:gd name="connsiteY12" fmla="*/ 4376949 h 6788545"/>
                  <a:gd name="connsiteX13" fmla="*/ 798979 w 1757161"/>
                  <a:gd name="connsiteY13" fmla="*/ 4711110 h 6788545"/>
                  <a:gd name="connsiteX14" fmla="*/ 1614288 w 1757161"/>
                  <a:gd name="connsiteY14" fmla="*/ 4901546 h 6788545"/>
                  <a:gd name="connsiteX15" fmla="*/ 1678959 w 1757161"/>
                  <a:gd name="connsiteY15" fmla="*/ 4987476 h 6788545"/>
                  <a:gd name="connsiteX16" fmla="*/ 1439922 w 1757161"/>
                  <a:gd name="connsiteY16" fmla="*/ 6723516 h 6788545"/>
                  <a:gd name="connsiteX17" fmla="*/ 1354466 w 1757161"/>
                  <a:gd name="connsiteY17" fmla="*/ 6788545 h 6788545"/>
                  <a:gd name="connsiteX18" fmla="*/ 153444 w 1757161"/>
                  <a:gd name="connsiteY18" fmla="*/ 6621337 h 6788545"/>
                  <a:gd name="connsiteX19" fmla="*/ 88774 w 1757161"/>
                  <a:gd name="connsiteY19" fmla="*/ 6535406 h 6788545"/>
                  <a:gd name="connsiteX20" fmla="*/ 338203 w 1757161"/>
                  <a:gd name="connsiteY20" fmla="*/ 4723887 h 6788545"/>
                  <a:gd name="connsiteX21" fmla="*/ 400561 w 1757161"/>
                  <a:gd name="connsiteY21" fmla="*/ 4271007 h 6788545"/>
                  <a:gd name="connsiteX22" fmla="*/ 0 w 1757161"/>
                  <a:gd name="connsiteY22" fmla="*/ 211836 h 6788545"/>
                  <a:gd name="connsiteX0" fmla="*/ 0 w 1757161"/>
                  <a:gd name="connsiteY0" fmla="*/ 227658 h 6804367"/>
                  <a:gd name="connsiteX1" fmla="*/ 1242640 w 1757161"/>
                  <a:gd name="connsiteY1" fmla="*/ 0 h 6804367"/>
                  <a:gd name="connsiteX2" fmla="*/ 1357883 w 1757161"/>
                  <a:gd name="connsiteY2" fmla="*/ 112204 h 6804367"/>
                  <a:gd name="connsiteX3" fmla="*/ 1654686 w 1757161"/>
                  <a:gd name="connsiteY3" fmla="*/ 1845917 h 6804367"/>
                  <a:gd name="connsiteX4" fmla="*/ 1644293 w 1757161"/>
                  <a:gd name="connsiteY4" fmla="*/ 1921397 h 6804367"/>
                  <a:gd name="connsiteX5" fmla="*/ 777019 w 1757161"/>
                  <a:gd name="connsiteY5" fmla="*/ 2108361 h 6804367"/>
                  <a:gd name="connsiteX6" fmla="*/ 810439 w 1757161"/>
                  <a:gd name="connsiteY6" fmla="*/ 2403893 h 6804367"/>
                  <a:gd name="connsiteX7" fmla="*/ 1680167 w 1757161"/>
                  <a:gd name="connsiteY7" fmla="*/ 2246589 h 6804367"/>
                  <a:gd name="connsiteX8" fmla="*/ 1756367 w 1757161"/>
                  <a:gd name="connsiteY8" fmla="*/ 2308501 h 6804367"/>
                  <a:gd name="connsiteX9" fmla="*/ 1756367 w 1757161"/>
                  <a:gd name="connsiteY9" fmla="*/ 4494489 h 6804367"/>
                  <a:gd name="connsiteX10" fmla="*/ 1680167 w 1757161"/>
                  <a:gd name="connsiteY10" fmla="*/ 4558783 h 6804367"/>
                  <a:gd name="connsiteX11" fmla="*/ 786672 w 1757161"/>
                  <a:gd name="connsiteY11" fmla="*/ 4434339 h 6804367"/>
                  <a:gd name="connsiteX12" fmla="*/ 494558 w 1757161"/>
                  <a:gd name="connsiteY12" fmla="*/ 4392771 h 6804367"/>
                  <a:gd name="connsiteX13" fmla="*/ 798979 w 1757161"/>
                  <a:gd name="connsiteY13" fmla="*/ 4726932 h 6804367"/>
                  <a:gd name="connsiteX14" fmla="*/ 1614288 w 1757161"/>
                  <a:gd name="connsiteY14" fmla="*/ 4917368 h 6804367"/>
                  <a:gd name="connsiteX15" fmla="*/ 1678959 w 1757161"/>
                  <a:gd name="connsiteY15" fmla="*/ 5003298 h 6804367"/>
                  <a:gd name="connsiteX16" fmla="*/ 1439922 w 1757161"/>
                  <a:gd name="connsiteY16" fmla="*/ 6739338 h 6804367"/>
                  <a:gd name="connsiteX17" fmla="*/ 1354466 w 1757161"/>
                  <a:gd name="connsiteY17" fmla="*/ 6804367 h 6804367"/>
                  <a:gd name="connsiteX18" fmla="*/ 153444 w 1757161"/>
                  <a:gd name="connsiteY18" fmla="*/ 6637159 h 6804367"/>
                  <a:gd name="connsiteX19" fmla="*/ 88774 w 1757161"/>
                  <a:gd name="connsiteY19" fmla="*/ 6551228 h 6804367"/>
                  <a:gd name="connsiteX20" fmla="*/ 338203 w 1757161"/>
                  <a:gd name="connsiteY20" fmla="*/ 4739709 h 6804367"/>
                  <a:gd name="connsiteX21" fmla="*/ 400561 w 1757161"/>
                  <a:gd name="connsiteY21" fmla="*/ 4286829 h 6804367"/>
                  <a:gd name="connsiteX22" fmla="*/ 0 w 1757161"/>
                  <a:gd name="connsiteY22" fmla="*/ 227658 h 6804367"/>
                  <a:gd name="connsiteX0" fmla="*/ 0 w 1757161"/>
                  <a:gd name="connsiteY0" fmla="*/ 229062 h 6805771"/>
                  <a:gd name="connsiteX1" fmla="*/ 1255584 w 1757161"/>
                  <a:gd name="connsiteY1" fmla="*/ 0 h 6805771"/>
                  <a:gd name="connsiteX2" fmla="*/ 1357883 w 1757161"/>
                  <a:gd name="connsiteY2" fmla="*/ 113608 h 6805771"/>
                  <a:gd name="connsiteX3" fmla="*/ 1654686 w 1757161"/>
                  <a:gd name="connsiteY3" fmla="*/ 1847321 h 6805771"/>
                  <a:gd name="connsiteX4" fmla="*/ 1644293 w 1757161"/>
                  <a:gd name="connsiteY4" fmla="*/ 1922801 h 6805771"/>
                  <a:gd name="connsiteX5" fmla="*/ 777019 w 1757161"/>
                  <a:gd name="connsiteY5" fmla="*/ 2109765 h 6805771"/>
                  <a:gd name="connsiteX6" fmla="*/ 810439 w 1757161"/>
                  <a:gd name="connsiteY6" fmla="*/ 2405297 h 6805771"/>
                  <a:gd name="connsiteX7" fmla="*/ 1680167 w 1757161"/>
                  <a:gd name="connsiteY7" fmla="*/ 2247993 h 6805771"/>
                  <a:gd name="connsiteX8" fmla="*/ 1756367 w 1757161"/>
                  <a:gd name="connsiteY8" fmla="*/ 2309905 h 6805771"/>
                  <a:gd name="connsiteX9" fmla="*/ 1756367 w 1757161"/>
                  <a:gd name="connsiteY9" fmla="*/ 4495893 h 6805771"/>
                  <a:gd name="connsiteX10" fmla="*/ 1680167 w 1757161"/>
                  <a:gd name="connsiteY10" fmla="*/ 4560187 h 6805771"/>
                  <a:gd name="connsiteX11" fmla="*/ 786672 w 1757161"/>
                  <a:gd name="connsiteY11" fmla="*/ 4435743 h 6805771"/>
                  <a:gd name="connsiteX12" fmla="*/ 494558 w 1757161"/>
                  <a:gd name="connsiteY12" fmla="*/ 4394175 h 6805771"/>
                  <a:gd name="connsiteX13" fmla="*/ 798979 w 1757161"/>
                  <a:gd name="connsiteY13" fmla="*/ 4728336 h 6805771"/>
                  <a:gd name="connsiteX14" fmla="*/ 1614288 w 1757161"/>
                  <a:gd name="connsiteY14" fmla="*/ 4918772 h 6805771"/>
                  <a:gd name="connsiteX15" fmla="*/ 1678959 w 1757161"/>
                  <a:gd name="connsiteY15" fmla="*/ 5004702 h 6805771"/>
                  <a:gd name="connsiteX16" fmla="*/ 1439922 w 1757161"/>
                  <a:gd name="connsiteY16" fmla="*/ 6740742 h 6805771"/>
                  <a:gd name="connsiteX17" fmla="*/ 1354466 w 1757161"/>
                  <a:gd name="connsiteY17" fmla="*/ 6805771 h 6805771"/>
                  <a:gd name="connsiteX18" fmla="*/ 153444 w 1757161"/>
                  <a:gd name="connsiteY18" fmla="*/ 6638563 h 6805771"/>
                  <a:gd name="connsiteX19" fmla="*/ 88774 w 1757161"/>
                  <a:gd name="connsiteY19" fmla="*/ 6552632 h 6805771"/>
                  <a:gd name="connsiteX20" fmla="*/ 338203 w 1757161"/>
                  <a:gd name="connsiteY20" fmla="*/ 4741113 h 6805771"/>
                  <a:gd name="connsiteX21" fmla="*/ 400561 w 1757161"/>
                  <a:gd name="connsiteY21" fmla="*/ 4288233 h 6805771"/>
                  <a:gd name="connsiteX22" fmla="*/ 0 w 1757161"/>
                  <a:gd name="connsiteY22" fmla="*/ 229062 h 6805771"/>
                  <a:gd name="connsiteX0" fmla="*/ 0 w 1763849"/>
                  <a:gd name="connsiteY0" fmla="*/ 231337 h 6805771"/>
                  <a:gd name="connsiteX1" fmla="*/ 1262272 w 1763849"/>
                  <a:gd name="connsiteY1" fmla="*/ 0 h 6805771"/>
                  <a:gd name="connsiteX2" fmla="*/ 1364571 w 1763849"/>
                  <a:gd name="connsiteY2" fmla="*/ 113608 h 6805771"/>
                  <a:gd name="connsiteX3" fmla="*/ 1661374 w 1763849"/>
                  <a:gd name="connsiteY3" fmla="*/ 1847321 h 6805771"/>
                  <a:gd name="connsiteX4" fmla="*/ 1650981 w 1763849"/>
                  <a:gd name="connsiteY4" fmla="*/ 1922801 h 6805771"/>
                  <a:gd name="connsiteX5" fmla="*/ 783707 w 1763849"/>
                  <a:gd name="connsiteY5" fmla="*/ 2109765 h 6805771"/>
                  <a:gd name="connsiteX6" fmla="*/ 817127 w 1763849"/>
                  <a:gd name="connsiteY6" fmla="*/ 2405297 h 6805771"/>
                  <a:gd name="connsiteX7" fmla="*/ 1686855 w 1763849"/>
                  <a:gd name="connsiteY7" fmla="*/ 2247993 h 6805771"/>
                  <a:gd name="connsiteX8" fmla="*/ 1763055 w 1763849"/>
                  <a:gd name="connsiteY8" fmla="*/ 2309905 h 6805771"/>
                  <a:gd name="connsiteX9" fmla="*/ 1763055 w 1763849"/>
                  <a:gd name="connsiteY9" fmla="*/ 4495893 h 6805771"/>
                  <a:gd name="connsiteX10" fmla="*/ 1686855 w 1763849"/>
                  <a:gd name="connsiteY10" fmla="*/ 4560187 h 6805771"/>
                  <a:gd name="connsiteX11" fmla="*/ 793360 w 1763849"/>
                  <a:gd name="connsiteY11" fmla="*/ 4435743 h 6805771"/>
                  <a:gd name="connsiteX12" fmla="*/ 501246 w 1763849"/>
                  <a:gd name="connsiteY12" fmla="*/ 4394175 h 6805771"/>
                  <a:gd name="connsiteX13" fmla="*/ 805667 w 1763849"/>
                  <a:gd name="connsiteY13" fmla="*/ 4728336 h 6805771"/>
                  <a:gd name="connsiteX14" fmla="*/ 1620976 w 1763849"/>
                  <a:gd name="connsiteY14" fmla="*/ 4918772 h 6805771"/>
                  <a:gd name="connsiteX15" fmla="*/ 1685647 w 1763849"/>
                  <a:gd name="connsiteY15" fmla="*/ 5004702 h 6805771"/>
                  <a:gd name="connsiteX16" fmla="*/ 1446610 w 1763849"/>
                  <a:gd name="connsiteY16" fmla="*/ 6740742 h 6805771"/>
                  <a:gd name="connsiteX17" fmla="*/ 1361154 w 1763849"/>
                  <a:gd name="connsiteY17" fmla="*/ 6805771 h 6805771"/>
                  <a:gd name="connsiteX18" fmla="*/ 160132 w 1763849"/>
                  <a:gd name="connsiteY18" fmla="*/ 6638563 h 6805771"/>
                  <a:gd name="connsiteX19" fmla="*/ 95462 w 1763849"/>
                  <a:gd name="connsiteY19" fmla="*/ 6552632 h 6805771"/>
                  <a:gd name="connsiteX20" fmla="*/ 344891 w 1763849"/>
                  <a:gd name="connsiteY20" fmla="*/ 4741113 h 6805771"/>
                  <a:gd name="connsiteX21" fmla="*/ 407249 w 1763849"/>
                  <a:gd name="connsiteY21" fmla="*/ 4288233 h 6805771"/>
                  <a:gd name="connsiteX22" fmla="*/ 0 w 1763849"/>
                  <a:gd name="connsiteY22" fmla="*/ 231337 h 6805771"/>
                  <a:gd name="connsiteX0" fmla="*/ 0 w 1763849"/>
                  <a:gd name="connsiteY0" fmla="*/ 233176 h 6807610"/>
                  <a:gd name="connsiteX1" fmla="*/ 1272088 w 1763849"/>
                  <a:gd name="connsiteY1" fmla="*/ 0 h 6807610"/>
                  <a:gd name="connsiteX2" fmla="*/ 1364571 w 1763849"/>
                  <a:gd name="connsiteY2" fmla="*/ 115447 h 6807610"/>
                  <a:gd name="connsiteX3" fmla="*/ 1661374 w 1763849"/>
                  <a:gd name="connsiteY3" fmla="*/ 1849160 h 6807610"/>
                  <a:gd name="connsiteX4" fmla="*/ 1650981 w 1763849"/>
                  <a:gd name="connsiteY4" fmla="*/ 1924640 h 6807610"/>
                  <a:gd name="connsiteX5" fmla="*/ 783707 w 1763849"/>
                  <a:gd name="connsiteY5" fmla="*/ 2111604 h 6807610"/>
                  <a:gd name="connsiteX6" fmla="*/ 817127 w 1763849"/>
                  <a:gd name="connsiteY6" fmla="*/ 2407136 h 6807610"/>
                  <a:gd name="connsiteX7" fmla="*/ 1686855 w 1763849"/>
                  <a:gd name="connsiteY7" fmla="*/ 2249832 h 6807610"/>
                  <a:gd name="connsiteX8" fmla="*/ 1763055 w 1763849"/>
                  <a:gd name="connsiteY8" fmla="*/ 2311744 h 6807610"/>
                  <a:gd name="connsiteX9" fmla="*/ 1763055 w 1763849"/>
                  <a:gd name="connsiteY9" fmla="*/ 4497732 h 6807610"/>
                  <a:gd name="connsiteX10" fmla="*/ 1686855 w 1763849"/>
                  <a:gd name="connsiteY10" fmla="*/ 4562026 h 6807610"/>
                  <a:gd name="connsiteX11" fmla="*/ 793360 w 1763849"/>
                  <a:gd name="connsiteY11" fmla="*/ 4437582 h 6807610"/>
                  <a:gd name="connsiteX12" fmla="*/ 501246 w 1763849"/>
                  <a:gd name="connsiteY12" fmla="*/ 4396014 h 6807610"/>
                  <a:gd name="connsiteX13" fmla="*/ 805667 w 1763849"/>
                  <a:gd name="connsiteY13" fmla="*/ 4730175 h 6807610"/>
                  <a:gd name="connsiteX14" fmla="*/ 1620976 w 1763849"/>
                  <a:gd name="connsiteY14" fmla="*/ 4920611 h 6807610"/>
                  <a:gd name="connsiteX15" fmla="*/ 1685647 w 1763849"/>
                  <a:gd name="connsiteY15" fmla="*/ 5006541 h 6807610"/>
                  <a:gd name="connsiteX16" fmla="*/ 1446610 w 1763849"/>
                  <a:gd name="connsiteY16" fmla="*/ 6742581 h 6807610"/>
                  <a:gd name="connsiteX17" fmla="*/ 1361154 w 1763849"/>
                  <a:gd name="connsiteY17" fmla="*/ 6807610 h 6807610"/>
                  <a:gd name="connsiteX18" fmla="*/ 160132 w 1763849"/>
                  <a:gd name="connsiteY18" fmla="*/ 6640402 h 6807610"/>
                  <a:gd name="connsiteX19" fmla="*/ 95462 w 1763849"/>
                  <a:gd name="connsiteY19" fmla="*/ 6554471 h 6807610"/>
                  <a:gd name="connsiteX20" fmla="*/ 344891 w 1763849"/>
                  <a:gd name="connsiteY20" fmla="*/ 4742952 h 6807610"/>
                  <a:gd name="connsiteX21" fmla="*/ 407249 w 1763849"/>
                  <a:gd name="connsiteY21" fmla="*/ 4290072 h 6807610"/>
                  <a:gd name="connsiteX22" fmla="*/ 0 w 1763849"/>
                  <a:gd name="connsiteY22" fmla="*/ 233176 h 6807610"/>
                  <a:gd name="connsiteX0" fmla="*/ 0 w 1763849"/>
                  <a:gd name="connsiteY0" fmla="*/ 233176 h 6807610"/>
                  <a:gd name="connsiteX1" fmla="*/ 1272088 w 1763849"/>
                  <a:gd name="connsiteY1" fmla="*/ 0 h 6807610"/>
                  <a:gd name="connsiteX2" fmla="*/ 1352734 w 1763849"/>
                  <a:gd name="connsiteY2" fmla="*/ 62515 h 6807610"/>
                  <a:gd name="connsiteX3" fmla="*/ 1661374 w 1763849"/>
                  <a:gd name="connsiteY3" fmla="*/ 1849160 h 6807610"/>
                  <a:gd name="connsiteX4" fmla="*/ 1650981 w 1763849"/>
                  <a:gd name="connsiteY4" fmla="*/ 1924640 h 6807610"/>
                  <a:gd name="connsiteX5" fmla="*/ 783707 w 1763849"/>
                  <a:gd name="connsiteY5" fmla="*/ 2111604 h 6807610"/>
                  <a:gd name="connsiteX6" fmla="*/ 817127 w 1763849"/>
                  <a:gd name="connsiteY6" fmla="*/ 2407136 h 6807610"/>
                  <a:gd name="connsiteX7" fmla="*/ 1686855 w 1763849"/>
                  <a:gd name="connsiteY7" fmla="*/ 2249832 h 6807610"/>
                  <a:gd name="connsiteX8" fmla="*/ 1763055 w 1763849"/>
                  <a:gd name="connsiteY8" fmla="*/ 2311744 h 6807610"/>
                  <a:gd name="connsiteX9" fmla="*/ 1763055 w 1763849"/>
                  <a:gd name="connsiteY9" fmla="*/ 4497732 h 6807610"/>
                  <a:gd name="connsiteX10" fmla="*/ 1686855 w 1763849"/>
                  <a:gd name="connsiteY10" fmla="*/ 4562026 h 6807610"/>
                  <a:gd name="connsiteX11" fmla="*/ 793360 w 1763849"/>
                  <a:gd name="connsiteY11" fmla="*/ 4437582 h 6807610"/>
                  <a:gd name="connsiteX12" fmla="*/ 501246 w 1763849"/>
                  <a:gd name="connsiteY12" fmla="*/ 4396014 h 6807610"/>
                  <a:gd name="connsiteX13" fmla="*/ 805667 w 1763849"/>
                  <a:gd name="connsiteY13" fmla="*/ 4730175 h 6807610"/>
                  <a:gd name="connsiteX14" fmla="*/ 1620976 w 1763849"/>
                  <a:gd name="connsiteY14" fmla="*/ 4920611 h 6807610"/>
                  <a:gd name="connsiteX15" fmla="*/ 1685647 w 1763849"/>
                  <a:gd name="connsiteY15" fmla="*/ 5006541 h 6807610"/>
                  <a:gd name="connsiteX16" fmla="*/ 1446610 w 1763849"/>
                  <a:gd name="connsiteY16" fmla="*/ 6742581 h 6807610"/>
                  <a:gd name="connsiteX17" fmla="*/ 1361154 w 1763849"/>
                  <a:gd name="connsiteY17" fmla="*/ 6807610 h 6807610"/>
                  <a:gd name="connsiteX18" fmla="*/ 160132 w 1763849"/>
                  <a:gd name="connsiteY18" fmla="*/ 6640402 h 6807610"/>
                  <a:gd name="connsiteX19" fmla="*/ 95462 w 1763849"/>
                  <a:gd name="connsiteY19" fmla="*/ 6554471 h 6807610"/>
                  <a:gd name="connsiteX20" fmla="*/ 344891 w 1763849"/>
                  <a:gd name="connsiteY20" fmla="*/ 4742952 h 6807610"/>
                  <a:gd name="connsiteX21" fmla="*/ 407249 w 1763849"/>
                  <a:gd name="connsiteY21" fmla="*/ 4290072 h 6807610"/>
                  <a:gd name="connsiteX22" fmla="*/ 0 w 1763849"/>
                  <a:gd name="connsiteY22" fmla="*/ 233176 h 6807610"/>
                  <a:gd name="connsiteX0" fmla="*/ 0 w 1763849"/>
                  <a:gd name="connsiteY0" fmla="*/ 233176 h 6807610"/>
                  <a:gd name="connsiteX1" fmla="*/ 1272088 w 1763849"/>
                  <a:gd name="connsiteY1" fmla="*/ 0 h 6807610"/>
                  <a:gd name="connsiteX2" fmla="*/ 1356297 w 1763849"/>
                  <a:gd name="connsiteY2" fmla="*/ 59806 h 6807610"/>
                  <a:gd name="connsiteX3" fmla="*/ 1661374 w 1763849"/>
                  <a:gd name="connsiteY3" fmla="*/ 1849160 h 6807610"/>
                  <a:gd name="connsiteX4" fmla="*/ 1650981 w 1763849"/>
                  <a:gd name="connsiteY4" fmla="*/ 1924640 h 6807610"/>
                  <a:gd name="connsiteX5" fmla="*/ 783707 w 1763849"/>
                  <a:gd name="connsiteY5" fmla="*/ 2111604 h 6807610"/>
                  <a:gd name="connsiteX6" fmla="*/ 817127 w 1763849"/>
                  <a:gd name="connsiteY6" fmla="*/ 2407136 h 6807610"/>
                  <a:gd name="connsiteX7" fmla="*/ 1686855 w 1763849"/>
                  <a:gd name="connsiteY7" fmla="*/ 2249832 h 6807610"/>
                  <a:gd name="connsiteX8" fmla="*/ 1763055 w 1763849"/>
                  <a:gd name="connsiteY8" fmla="*/ 2311744 h 6807610"/>
                  <a:gd name="connsiteX9" fmla="*/ 1763055 w 1763849"/>
                  <a:gd name="connsiteY9" fmla="*/ 4497732 h 6807610"/>
                  <a:gd name="connsiteX10" fmla="*/ 1686855 w 1763849"/>
                  <a:gd name="connsiteY10" fmla="*/ 4562026 h 6807610"/>
                  <a:gd name="connsiteX11" fmla="*/ 793360 w 1763849"/>
                  <a:gd name="connsiteY11" fmla="*/ 4437582 h 6807610"/>
                  <a:gd name="connsiteX12" fmla="*/ 501246 w 1763849"/>
                  <a:gd name="connsiteY12" fmla="*/ 4396014 h 6807610"/>
                  <a:gd name="connsiteX13" fmla="*/ 805667 w 1763849"/>
                  <a:gd name="connsiteY13" fmla="*/ 4730175 h 6807610"/>
                  <a:gd name="connsiteX14" fmla="*/ 1620976 w 1763849"/>
                  <a:gd name="connsiteY14" fmla="*/ 4920611 h 6807610"/>
                  <a:gd name="connsiteX15" fmla="*/ 1685647 w 1763849"/>
                  <a:gd name="connsiteY15" fmla="*/ 5006541 h 6807610"/>
                  <a:gd name="connsiteX16" fmla="*/ 1446610 w 1763849"/>
                  <a:gd name="connsiteY16" fmla="*/ 6742581 h 6807610"/>
                  <a:gd name="connsiteX17" fmla="*/ 1361154 w 1763849"/>
                  <a:gd name="connsiteY17" fmla="*/ 6807610 h 6807610"/>
                  <a:gd name="connsiteX18" fmla="*/ 160132 w 1763849"/>
                  <a:gd name="connsiteY18" fmla="*/ 6640402 h 6807610"/>
                  <a:gd name="connsiteX19" fmla="*/ 95462 w 1763849"/>
                  <a:gd name="connsiteY19" fmla="*/ 6554471 h 6807610"/>
                  <a:gd name="connsiteX20" fmla="*/ 344891 w 1763849"/>
                  <a:gd name="connsiteY20" fmla="*/ 4742952 h 6807610"/>
                  <a:gd name="connsiteX21" fmla="*/ 407249 w 1763849"/>
                  <a:gd name="connsiteY21" fmla="*/ 4290072 h 6807610"/>
                  <a:gd name="connsiteX22" fmla="*/ 0 w 1763849"/>
                  <a:gd name="connsiteY22" fmla="*/ 233176 h 6807610"/>
                  <a:gd name="connsiteX0" fmla="*/ 0 w 1763849"/>
                  <a:gd name="connsiteY0" fmla="*/ 233176 h 6807610"/>
                  <a:gd name="connsiteX1" fmla="*/ 1272088 w 1763849"/>
                  <a:gd name="connsiteY1" fmla="*/ 0 h 6807610"/>
                  <a:gd name="connsiteX2" fmla="*/ 1356297 w 1763849"/>
                  <a:gd name="connsiteY2" fmla="*/ 59806 h 6807610"/>
                  <a:gd name="connsiteX3" fmla="*/ 1661374 w 1763849"/>
                  <a:gd name="connsiteY3" fmla="*/ 1849160 h 6807610"/>
                  <a:gd name="connsiteX4" fmla="*/ 1650981 w 1763849"/>
                  <a:gd name="connsiteY4" fmla="*/ 1924640 h 6807610"/>
                  <a:gd name="connsiteX5" fmla="*/ 783707 w 1763849"/>
                  <a:gd name="connsiteY5" fmla="*/ 2111604 h 6807610"/>
                  <a:gd name="connsiteX6" fmla="*/ 817127 w 1763849"/>
                  <a:gd name="connsiteY6" fmla="*/ 2407136 h 6807610"/>
                  <a:gd name="connsiteX7" fmla="*/ 1686855 w 1763849"/>
                  <a:gd name="connsiteY7" fmla="*/ 2249832 h 6807610"/>
                  <a:gd name="connsiteX8" fmla="*/ 1763055 w 1763849"/>
                  <a:gd name="connsiteY8" fmla="*/ 2311744 h 6807610"/>
                  <a:gd name="connsiteX9" fmla="*/ 1763055 w 1763849"/>
                  <a:gd name="connsiteY9" fmla="*/ 4497732 h 6807610"/>
                  <a:gd name="connsiteX10" fmla="*/ 1686855 w 1763849"/>
                  <a:gd name="connsiteY10" fmla="*/ 4562026 h 6807610"/>
                  <a:gd name="connsiteX11" fmla="*/ 793360 w 1763849"/>
                  <a:gd name="connsiteY11" fmla="*/ 4437582 h 6807610"/>
                  <a:gd name="connsiteX12" fmla="*/ 501246 w 1763849"/>
                  <a:gd name="connsiteY12" fmla="*/ 4396014 h 6807610"/>
                  <a:gd name="connsiteX13" fmla="*/ 805667 w 1763849"/>
                  <a:gd name="connsiteY13" fmla="*/ 4730175 h 6807610"/>
                  <a:gd name="connsiteX14" fmla="*/ 1620976 w 1763849"/>
                  <a:gd name="connsiteY14" fmla="*/ 4920611 h 6807610"/>
                  <a:gd name="connsiteX15" fmla="*/ 1685647 w 1763849"/>
                  <a:gd name="connsiteY15" fmla="*/ 5006541 h 6807610"/>
                  <a:gd name="connsiteX16" fmla="*/ 1446610 w 1763849"/>
                  <a:gd name="connsiteY16" fmla="*/ 6742581 h 6807610"/>
                  <a:gd name="connsiteX17" fmla="*/ 1361154 w 1763849"/>
                  <a:gd name="connsiteY17" fmla="*/ 6807610 h 6807610"/>
                  <a:gd name="connsiteX18" fmla="*/ 160132 w 1763849"/>
                  <a:gd name="connsiteY18" fmla="*/ 6640402 h 6807610"/>
                  <a:gd name="connsiteX19" fmla="*/ 95462 w 1763849"/>
                  <a:gd name="connsiteY19" fmla="*/ 6554471 h 6807610"/>
                  <a:gd name="connsiteX20" fmla="*/ 344891 w 1763849"/>
                  <a:gd name="connsiteY20" fmla="*/ 4742952 h 6807610"/>
                  <a:gd name="connsiteX21" fmla="*/ 407249 w 1763849"/>
                  <a:gd name="connsiteY21" fmla="*/ 4290072 h 6807610"/>
                  <a:gd name="connsiteX22" fmla="*/ 0 w 1763849"/>
                  <a:gd name="connsiteY22" fmla="*/ 233176 h 6807610"/>
                  <a:gd name="connsiteX0" fmla="*/ 0 w 1763849"/>
                  <a:gd name="connsiteY0" fmla="*/ 243385 h 6817819"/>
                  <a:gd name="connsiteX1" fmla="*/ 1272088 w 1763849"/>
                  <a:gd name="connsiteY1" fmla="*/ 10209 h 6817819"/>
                  <a:gd name="connsiteX2" fmla="*/ 1356297 w 1763849"/>
                  <a:gd name="connsiteY2" fmla="*/ 70015 h 6817819"/>
                  <a:gd name="connsiteX3" fmla="*/ 1661374 w 1763849"/>
                  <a:gd name="connsiteY3" fmla="*/ 1859369 h 6817819"/>
                  <a:gd name="connsiteX4" fmla="*/ 1650981 w 1763849"/>
                  <a:gd name="connsiteY4" fmla="*/ 1934849 h 6817819"/>
                  <a:gd name="connsiteX5" fmla="*/ 783707 w 1763849"/>
                  <a:gd name="connsiteY5" fmla="*/ 2121813 h 6817819"/>
                  <a:gd name="connsiteX6" fmla="*/ 817127 w 1763849"/>
                  <a:gd name="connsiteY6" fmla="*/ 2417345 h 6817819"/>
                  <a:gd name="connsiteX7" fmla="*/ 1686855 w 1763849"/>
                  <a:gd name="connsiteY7" fmla="*/ 2260041 h 6817819"/>
                  <a:gd name="connsiteX8" fmla="*/ 1763055 w 1763849"/>
                  <a:gd name="connsiteY8" fmla="*/ 2321953 h 6817819"/>
                  <a:gd name="connsiteX9" fmla="*/ 1763055 w 1763849"/>
                  <a:gd name="connsiteY9" fmla="*/ 4507941 h 6817819"/>
                  <a:gd name="connsiteX10" fmla="*/ 1686855 w 1763849"/>
                  <a:gd name="connsiteY10" fmla="*/ 4572235 h 6817819"/>
                  <a:gd name="connsiteX11" fmla="*/ 793360 w 1763849"/>
                  <a:gd name="connsiteY11" fmla="*/ 4447791 h 6817819"/>
                  <a:gd name="connsiteX12" fmla="*/ 501246 w 1763849"/>
                  <a:gd name="connsiteY12" fmla="*/ 4406223 h 6817819"/>
                  <a:gd name="connsiteX13" fmla="*/ 805667 w 1763849"/>
                  <a:gd name="connsiteY13" fmla="*/ 4740384 h 6817819"/>
                  <a:gd name="connsiteX14" fmla="*/ 1620976 w 1763849"/>
                  <a:gd name="connsiteY14" fmla="*/ 4930820 h 6817819"/>
                  <a:gd name="connsiteX15" fmla="*/ 1685647 w 1763849"/>
                  <a:gd name="connsiteY15" fmla="*/ 5016750 h 6817819"/>
                  <a:gd name="connsiteX16" fmla="*/ 1446610 w 1763849"/>
                  <a:gd name="connsiteY16" fmla="*/ 6752790 h 6817819"/>
                  <a:gd name="connsiteX17" fmla="*/ 1361154 w 1763849"/>
                  <a:gd name="connsiteY17" fmla="*/ 6817819 h 6817819"/>
                  <a:gd name="connsiteX18" fmla="*/ 160132 w 1763849"/>
                  <a:gd name="connsiteY18" fmla="*/ 6650611 h 6817819"/>
                  <a:gd name="connsiteX19" fmla="*/ 95462 w 1763849"/>
                  <a:gd name="connsiteY19" fmla="*/ 6564680 h 6817819"/>
                  <a:gd name="connsiteX20" fmla="*/ 344891 w 1763849"/>
                  <a:gd name="connsiteY20" fmla="*/ 4753161 h 6817819"/>
                  <a:gd name="connsiteX21" fmla="*/ 407249 w 1763849"/>
                  <a:gd name="connsiteY21" fmla="*/ 4300281 h 6817819"/>
                  <a:gd name="connsiteX22" fmla="*/ 0 w 1763849"/>
                  <a:gd name="connsiteY22" fmla="*/ 243385 h 6817819"/>
                  <a:gd name="connsiteX0" fmla="*/ 0 w 1763849"/>
                  <a:gd name="connsiteY0" fmla="*/ 235257 h 6809691"/>
                  <a:gd name="connsiteX1" fmla="*/ 1272088 w 1763849"/>
                  <a:gd name="connsiteY1" fmla="*/ 2081 h 6809691"/>
                  <a:gd name="connsiteX2" fmla="*/ 1356297 w 1763849"/>
                  <a:gd name="connsiteY2" fmla="*/ 61887 h 6809691"/>
                  <a:gd name="connsiteX3" fmla="*/ 1661374 w 1763849"/>
                  <a:gd name="connsiteY3" fmla="*/ 1851241 h 6809691"/>
                  <a:gd name="connsiteX4" fmla="*/ 1650981 w 1763849"/>
                  <a:gd name="connsiteY4" fmla="*/ 1926721 h 6809691"/>
                  <a:gd name="connsiteX5" fmla="*/ 783707 w 1763849"/>
                  <a:gd name="connsiteY5" fmla="*/ 2113685 h 6809691"/>
                  <a:gd name="connsiteX6" fmla="*/ 817127 w 1763849"/>
                  <a:gd name="connsiteY6" fmla="*/ 2409217 h 6809691"/>
                  <a:gd name="connsiteX7" fmla="*/ 1686855 w 1763849"/>
                  <a:gd name="connsiteY7" fmla="*/ 2251913 h 6809691"/>
                  <a:gd name="connsiteX8" fmla="*/ 1763055 w 1763849"/>
                  <a:gd name="connsiteY8" fmla="*/ 2313825 h 6809691"/>
                  <a:gd name="connsiteX9" fmla="*/ 1763055 w 1763849"/>
                  <a:gd name="connsiteY9" fmla="*/ 4499813 h 6809691"/>
                  <a:gd name="connsiteX10" fmla="*/ 1686855 w 1763849"/>
                  <a:gd name="connsiteY10" fmla="*/ 4564107 h 6809691"/>
                  <a:gd name="connsiteX11" fmla="*/ 793360 w 1763849"/>
                  <a:gd name="connsiteY11" fmla="*/ 4439663 h 6809691"/>
                  <a:gd name="connsiteX12" fmla="*/ 501246 w 1763849"/>
                  <a:gd name="connsiteY12" fmla="*/ 4398095 h 6809691"/>
                  <a:gd name="connsiteX13" fmla="*/ 805667 w 1763849"/>
                  <a:gd name="connsiteY13" fmla="*/ 4732256 h 6809691"/>
                  <a:gd name="connsiteX14" fmla="*/ 1620976 w 1763849"/>
                  <a:gd name="connsiteY14" fmla="*/ 4922692 h 6809691"/>
                  <a:gd name="connsiteX15" fmla="*/ 1685647 w 1763849"/>
                  <a:gd name="connsiteY15" fmla="*/ 5008622 h 6809691"/>
                  <a:gd name="connsiteX16" fmla="*/ 1446610 w 1763849"/>
                  <a:gd name="connsiteY16" fmla="*/ 6744662 h 6809691"/>
                  <a:gd name="connsiteX17" fmla="*/ 1361154 w 1763849"/>
                  <a:gd name="connsiteY17" fmla="*/ 6809691 h 6809691"/>
                  <a:gd name="connsiteX18" fmla="*/ 160132 w 1763849"/>
                  <a:gd name="connsiteY18" fmla="*/ 6642483 h 6809691"/>
                  <a:gd name="connsiteX19" fmla="*/ 95462 w 1763849"/>
                  <a:gd name="connsiteY19" fmla="*/ 6556552 h 6809691"/>
                  <a:gd name="connsiteX20" fmla="*/ 344891 w 1763849"/>
                  <a:gd name="connsiteY20" fmla="*/ 4745033 h 6809691"/>
                  <a:gd name="connsiteX21" fmla="*/ 407249 w 1763849"/>
                  <a:gd name="connsiteY21" fmla="*/ 4292153 h 6809691"/>
                  <a:gd name="connsiteX22" fmla="*/ 0 w 1763849"/>
                  <a:gd name="connsiteY22" fmla="*/ 235257 h 6809691"/>
                  <a:gd name="connsiteX0" fmla="*/ 0 w 1763849"/>
                  <a:gd name="connsiteY0" fmla="*/ 235257 h 6809691"/>
                  <a:gd name="connsiteX1" fmla="*/ 1272088 w 1763849"/>
                  <a:gd name="connsiteY1" fmla="*/ 2081 h 6809691"/>
                  <a:gd name="connsiteX2" fmla="*/ 1356297 w 1763849"/>
                  <a:gd name="connsiteY2" fmla="*/ 61887 h 6809691"/>
                  <a:gd name="connsiteX3" fmla="*/ 1677877 w 1763849"/>
                  <a:gd name="connsiteY3" fmla="*/ 1847128 h 6809691"/>
                  <a:gd name="connsiteX4" fmla="*/ 1650981 w 1763849"/>
                  <a:gd name="connsiteY4" fmla="*/ 1926721 h 6809691"/>
                  <a:gd name="connsiteX5" fmla="*/ 783707 w 1763849"/>
                  <a:gd name="connsiteY5" fmla="*/ 2113685 h 6809691"/>
                  <a:gd name="connsiteX6" fmla="*/ 817127 w 1763849"/>
                  <a:gd name="connsiteY6" fmla="*/ 2409217 h 6809691"/>
                  <a:gd name="connsiteX7" fmla="*/ 1686855 w 1763849"/>
                  <a:gd name="connsiteY7" fmla="*/ 2251913 h 6809691"/>
                  <a:gd name="connsiteX8" fmla="*/ 1763055 w 1763849"/>
                  <a:gd name="connsiteY8" fmla="*/ 2313825 h 6809691"/>
                  <a:gd name="connsiteX9" fmla="*/ 1763055 w 1763849"/>
                  <a:gd name="connsiteY9" fmla="*/ 4499813 h 6809691"/>
                  <a:gd name="connsiteX10" fmla="*/ 1686855 w 1763849"/>
                  <a:gd name="connsiteY10" fmla="*/ 4564107 h 6809691"/>
                  <a:gd name="connsiteX11" fmla="*/ 793360 w 1763849"/>
                  <a:gd name="connsiteY11" fmla="*/ 4439663 h 6809691"/>
                  <a:gd name="connsiteX12" fmla="*/ 501246 w 1763849"/>
                  <a:gd name="connsiteY12" fmla="*/ 4398095 h 6809691"/>
                  <a:gd name="connsiteX13" fmla="*/ 805667 w 1763849"/>
                  <a:gd name="connsiteY13" fmla="*/ 4732256 h 6809691"/>
                  <a:gd name="connsiteX14" fmla="*/ 1620976 w 1763849"/>
                  <a:gd name="connsiteY14" fmla="*/ 4922692 h 6809691"/>
                  <a:gd name="connsiteX15" fmla="*/ 1685647 w 1763849"/>
                  <a:gd name="connsiteY15" fmla="*/ 5008622 h 6809691"/>
                  <a:gd name="connsiteX16" fmla="*/ 1446610 w 1763849"/>
                  <a:gd name="connsiteY16" fmla="*/ 6744662 h 6809691"/>
                  <a:gd name="connsiteX17" fmla="*/ 1361154 w 1763849"/>
                  <a:gd name="connsiteY17" fmla="*/ 6809691 h 6809691"/>
                  <a:gd name="connsiteX18" fmla="*/ 160132 w 1763849"/>
                  <a:gd name="connsiteY18" fmla="*/ 6642483 h 6809691"/>
                  <a:gd name="connsiteX19" fmla="*/ 95462 w 1763849"/>
                  <a:gd name="connsiteY19" fmla="*/ 6556552 h 6809691"/>
                  <a:gd name="connsiteX20" fmla="*/ 344891 w 1763849"/>
                  <a:gd name="connsiteY20" fmla="*/ 4745033 h 6809691"/>
                  <a:gd name="connsiteX21" fmla="*/ 407249 w 1763849"/>
                  <a:gd name="connsiteY21" fmla="*/ 4292153 h 6809691"/>
                  <a:gd name="connsiteX22" fmla="*/ 0 w 1763849"/>
                  <a:gd name="connsiteY22" fmla="*/ 235257 h 6809691"/>
                  <a:gd name="connsiteX0" fmla="*/ 0 w 1763849"/>
                  <a:gd name="connsiteY0" fmla="*/ 235257 h 6809691"/>
                  <a:gd name="connsiteX1" fmla="*/ 1272088 w 1763849"/>
                  <a:gd name="connsiteY1" fmla="*/ 2081 h 6809691"/>
                  <a:gd name="connsiteX2" fmla="*/ 1356297 w 1763849"/>
                  <a:gd name="connsiteY2" fmla="*/ 61887 h 6809691"/>
                  <a:gd name="connsiteX3" fmla="*/ 1677877 w 1763849"/>
                  <a:gd name="connsiteY3" fmla="*/ 1847128 h 6809691"/>
                  <a:gd name="connsiteX4" fmla="*/ 1618935 w 1763849"/>
                  <a:gd name="connsiteY4" fmla="*/ 1951107 h 6809691"/>
                  <a:gd name="connsiteX5" fmla="*/ 783707 w 1763849"/>
                  <a:gd name="connsiteY5" fmla="*/ 2113685 h 6809691"/>
                  <a:gd name="connsiteX6" fmla="*/ 817127 w 1763849"/>
                  <a:gd name="connsiteY6" fmla="*/ 2409217 h 6809691"/>
                  <a:gd name="connsiteX7" fmla="*/ 1686855 w 1763849"/>
                  <a:gd name="connsiteY7" fmla="*/ 2251913 h 6809691"/>
                  <a:gd name="connsiteX8" fmla="*/ 1763055 w 1763849"/>
                  <a:gd name="connsiteY8" fmla="*/ 2313825 h 6809691"/>
                  <a:gd name="connsiteX9" fmla="*/ 1763055 w 1763849"/>
                  <a:gd name="connsiteY9" fmla="*/ 4499813 h 6809691"/>
                  <a:gd name="connsiteX10" fmla="*/ 1686855 w 1763849"/>
                  <a:gd name="connsiteY10" fmla="*/ 4564107 h 6809691"/>
                  <a:gd name="connsiteX11" fmla="*/ 793360 w 1763849"/>
                  <a:gd name="connsiteY11" fmla="*/ 4439663 h 6809691"/>
                  <a:gd name="connsiteX12" fmla="*/ 501246 w 1763849"/>
                  <a:gd name="connsiteY12" fmla="*/ 4398095 h 6809691"/>
                  <a:gd name="connsiteX13" fmla="*/ 805667 w 1763849"/>
                  <a:gd name="connsiteY13" fmla="*/ 4732256 h 6809691"/>
                  <a:gd name="connsiteX14" fmla="*/ 1620976 w 1763849"/>
                  <a:gd name="connsiteY14" fmla="*/ 4922692 h 6809691"/>
                  <a:gd name="connsiteX15" fmla="*/ 1685647 w 1763849"/>
                  <a:gd name="connsiteY15" fmla="*/ 5008622 h 6809691"/>
                  <a:gd name="connsiteX16" fmla="*/ 1446610 w 1763849"/>
                  <a:gd name="connsiteY16" fmla="*/ 6744662 h 6809691"/>
                  <a:gd name="connsiteX17" fmla="*/ 1361154 w 1763849"/>
                  <a:gd name="connsiteY17" fmla="*/ 6809691 h 6809691"/>
                  <a:gd name="connsiteX18" fmla="*/ 160132 w 1763849"/>
                  <a:gd name="connsiteY18" fmla="*/ 6642483 h 6809691"/>
                  <a:gd name="connsiteX19" fmla="*/ 95462 w 1763849"/>
                  <a:gd name="connsiteY19" fmla="*/ 6556552 h 6809691"/>
                  <a:gd name="connsiteX20" fmla="*/ 344891 w 1763849"/>
                  <a:gd name="connsiteY20" fmla="*/ 4745033 h 6809691"/>
                  <a:gd name="connsiteX21" fmla="*/ 407249 w 1763849"/>
                  <a:gd name="connsiteY21" fmla="*/ 4292153 h 6809691"/>
                  <a:gd name="connsiteX22" fmla="*/ 0 w 1763849"/>
                  <a:gd name="connsiteY22" fmla="*/ 235257 h 6809691"/>
                  <a:gd name="connsiteX0" fmla="*/ 0 w 1763849"/>
                  <a:gd name="connsiteY0" fmla="*/ 235257 h 6809691"/>
                  <a:gd name="connsiteX1" fmla="*/ 1272088 w 1763849"/>
                  <a:gd name="connsiteY1" fmla="*/ 2081 h 6809691"/>
                  <a:gd name="connsiteX2" fmla="*/ 1356297 w 1763849"/>
                  <a:gd name="connsiteY2" fmla="*/ 61887 h 6809691"/>
                  <a:gd name="connsiteX3" fmla="*/ 1677877 w 1763849"/>
                  <a:gd name="connsiteY3" fmla="*/ 1847128 h 6809691"/>
                  <a:gd name="connsiteX4" fmla="*/ 1618935 w 1763849"/>
                  <a:gd name="connsiteY4" fmla="*/ 1951107 h 6809691"/>
                  <a:gd name="connsiteX5" fmla="*/ 770234 w 1763849"/>
                  <a:gd name="connsiteY5" fmla="*/ 2095783 h 6809691"/>
                  <a:gd name="connsiteX6" fmla="*/ 817127 w 1763849"/>
                  <a:gd name="connsiteY6" fmla="*/ 2409217 h 6809691"/>
                  <a:gd name="connsiteX7" fmla="*/ 1686855 w 1763849"/>
                  <a:gd name="connsiteY7" fmla="*/ 2251913 h 6809691"/>
                  <a:gd name="connsiteX8" fmla="*/ 1763055 w 1763849"/>
                  <a:gd name="connsiteY8" fmla="*/ 2313825 h 6809691"/>
                  <a:gd name="connsiteX9" fmla="*/ 1763055 w 1763849"/>
                  <a:gd name="connsiteY9" fmla="*/ 4499813 h 6809691"/>
                  <a:gd name="connsiteX10" fmla="*/ 1686855 w 1763849"/>
                  <a:gd name="connsiteY10" fmla="*/ 4564107 h 6809691"/>
                  <a:gd name="connsiteX11" fmla="*/ 793360 w 1763849"/>
                  <a:gd name="connsiteY11" fmla="*/ 4439663 h 6809691"/>
                  <a:gd name="connsiteX12" fmla="*/ 501246 w 1763849"/>
                  <a:gd name="connsiteY12" fmla="*/ 4398095 h 6809691"/>
                  <a:gd name="connsiteX13" fmla="*/ 805667 w 1763849"/>
                  <a:gd name="connsiteY13" fmla="*/ 4732256 h 6809691"/>
                  <a:gd name="connsiteX14" fmla="*/ 1620976 w 1763849"/>
                  <a:gd name="connsiteY14" fmla="*/ 4922692 h 6809691"/>
                  <a:gd name="connsiteX15" fmla="*/ 1685647 w 1763849"/>
                  <a:gd name="connsiteY15" fmla="*/ 5008622 h 6809691"/>
                  <a:gd name="connsiteX16" fmla="*/ 1446610 w 1763849"/>
                  <a:gd name="connsiteY16" fmla="*/ 6744662 h 6809691"/>
                  <a:gd name="connsiteX17" fmla="*/ 1361154 w 1763849"/>
                  <a:gd name="connsiteY17" fmla="*/ 6809691 h 6809691"/>
                  <a:gd name="connsiteX18" fmla="*/ 160132 w 1763849"/>
                  <a:gd name="connsiteY18" fmla="*/ 6642483 h 6809691"/>
                  <a:gd name="connsiteX19" fmla="*/ 95462 w 1763849"/>
                  <a:gd name="connsiteY19" fmla="*/ 6556552 h 6809691"/>
                  <a:gd name="connsiteX20" fmla="*/ 344891 w 1763849"/>
                  <a:gd name="connsiteY20" fmla="*/ 4745033 h 6809691"/>
                  <a:gd name="connsiteX21" fmla="*/ 407249 w 1763849"/>
                  <a:gd name="connsiteY21" fmla="*/ 4292153 h 6809691"/>
                  <a:gd name="connsiteX22" fmla="*/ 0 w 1763849"/>
                  <a:gd name="connsiteY22" fmla="*/ 235257 h 6809691"/>
                  <a:gd name="connsiteX0" fmla="*/ 0 w 1763849"/>
                  <a:gd name="connsiteY0" fmla="*/ 235257 h 6809691"/>
                  <a:gd name="connsiteX1" fmla="*/ 1272088 w 1763849"/>
                  <a:gd name="connsiteY1" fmla="*/ 2081 h 6809691"/>
                  <a:gd name="connsiteX2" fmla="*/ 1356297 w 1763849"/>
                  <a:gd name="connsiteY2" fmla="*/ 61887 h 6809691"/>
                  <a:gd name="connsiteX3" fmla="*/ 1677877 w 1763849"/>
                  <a:gd name="connsiteY3" fmla="*/ 1847128 h 6809691"/>
                  <a:gd name="connsiteX4" fmla="*/ 1618935 w 1763849"/>
                  <a:gd name="connsiteY4" fmla="*/ 1951107 h 6809691"/>
                  <a:gd name="connsiteX5" fmla="*/ 765374 w 1763849"/>
                  <a:gd name="connsiteY5" fmla="*/ 2107928 h 6809691"/>
                  <a:gd name="connsiteX6" fmla="*/ 817127 w 1763849"/>
                  <a:gd name="connsiteY6" fmla="*/ 2409217 h 6809691"/>
                  <a:gd name="connsiteX7" fmla="*/ 1686855 w 1763849"/>
                  <a:gd name="connsiteY7" fmla="*/ 2251913 h 6809691"/>
                  <a:gd name="connsiteX8" fmla="*/ 1763055 w 1763849"/>
                  <a:gd name="connsiteY8" fmla="*/ 2313825 h 6809691"/>
                  <a:gd name="connsiteX9" fmla="*/ 1763055 w 1763849"/>
                  <a:gd name="connsiteY9" fmla="*/ 4499813 h 6809691"/>
                  <a:gd name="connsiteX10" fmla="*/ 1686855 w 1763849"/>
                  <a:gd name="connsiteY10" fmla="*/ 4564107 h 6809691"/>
                  <a:gd name="connsiteX11" fmla="*/ 793360 w 1763849"/>
                  <a:gd name="connsiteY11" fmla="*/ 4439663 h 6809691"/>
                  <a:gd name="connsiteX12" fmla="*/ 501246 w 1763849"/>
                  <a:gd name="connsiteY12" fmla="*/ 4398095 h 6809691"/>
                  <a:gd name="connsiteX13" fmla="*/ 805667 w 1763849"/>
                  <a:gd name="connsiteY13" fmla="*/ 4732256 h 6809691"/>
                  <a:gd name="connsiteX14" fmla="*/ 1620976 w 1763849"/>
                  <a:gd name="connsiteY14" fmla="*/ 4922692 h 6809691"/>
                  <a:gd name="connsiteX15" fmla="*/ 1685647 w 1763849"/>
                  <a:gd name="connsiteY15" fmla="*/ 5008622 h 6809691"/>
                  <a:gd name="connsiteX16" fmla="*/ 1446610 w 1763849"/>
                  <a:gd name="connsiteY16" fmla="*/ 6744662 h 6809691"/>
                  <a:gd name="connsiteX17" fmla="*/ 1361154 w 1763849"/>
                  <a:gd name="connsiteY17" fmla="*/ 6809691 h 6809691"/>
                  <a:gd name="connsiteX18" fmla="*/ 160132 w 1763849"/>
                  <a:gd name="connsiteY18" fmla="*/ 6642483 h 6809691"/>
                  <a:gd name="connsiteX19" fmla="*/ 95462 w 1763849"/>
                  <a:gd name="connsiteY19" fmla="*/ 6556552 h 6809691"/>
                  <a:gd name="connsiteX20" fmla="*/ 344891 w 1763849"/>
                  <a:gd name="connsiteY20" fmla="*/ 4745033 h 6809691"/>
                  <a:gd name="connsiteX21" fmla="*/ 407249 w 1763849"/>
                  <a:gd name="connsiteY21" fmla="*/ 4292153 h 6809691"/>
                  <a:gd name="connsiteX22" fmla="*/ 0 w 1763849"/>
                  <a:gd name="connsiteY22" fmla="*/ 235257 h 6809691"/>
                  <a:gd name="connsiteX0" fmla="*/ 0 w 1763849"/>
                  <a:gd name="connsiteY0" fmla="*/ 235257 h 6809691"/>
                  <a:gd name="connsiteX1" fmla="*/ 1272088 w 1763849"/>
                  <a:gd name="connsiteY1" fmla="*/ 2081 h 6809691"/>
                  <a:gd name="connsiteX2" fmla="*/ 1356297 w 1763849"/>
                  <a:gd name="connsiteY2" fmla="*/ 61887 h 6809691"/>
                  <a:gd name="connsiteX3" fmla="*/ 1677877 w 1763849"/>
                  <a:gd name="connsiteY3" fmla="*/ 1847128 h 6809691"/>
                  <a:gd name="connsiteX4" fmla="*/ 1618935 w 1763849"/>
                  <a:gd name="connsiteY4" fmla="*/ 1951107 h 6809691"/>
                  <a:gd name="connsiteX5" fmla="*/ 765374 w 1763849"/>
                  <a:gd name="connsiteY5" fmla="*/ 2107928 h 6809691"/>
                  <a:gd name="connsiteX6" fmla="*/ 817127 w 1763849"/>
                  <a:gd name="connsiteY6" fmla="*/ 2409217 h 6809691"/>
                  <a:gd name="connsiteX7" fmla="*/ 1686855 w 1763849"/>
                  <a:gd name="connsiteY7" fmla="*/ 2251913 h 6809691"/>
                  <a:gd name="connsiteX8" fmla="*/ 1763055 w 1763849"/>
                  <a:gd name="connsiteY8" fmla="*/ 2313825 h 6809691"/>
                  <a:gd name="connsiteX9" fmla="*/ 1763055 w 1763849"/>
                  <a:gd name="connsiteY9" fmla="*/ 4499813 h 6809691"/>
                  <a:gd name="connsiteX10" fmla="*/ 1686855 w 1763849"/>
                  <a:gd name="connsiteY10" fmla="*/ 4564107 h 6809691"/>
                  <a:gd name="connsiteX11" fmla="*/ 793360 w 1763849"/>
                  <a:gd name="connsiteY11" fmla="*/ 4439663 h 6809691"/>
                  <a:gd name="connsiteX12" fmla="*/ 501246 w 1763849"/>
                  <a:gd name="connsiteY12" fmla="*/ 4398095 h 6809691"/>
                  <a:gd name="connsiteX13" fmla="*/ 805667 w 1763849"/>
                  <a:gd name="connsiteY13" fmla="*/ 4732256 h 6809691"/>
                  <a:gd name="connsiteX14" fmla="*/ 1620976 w 1763849"/>
                  <a:gd name="connsiteY14" fmla="*/ 4922692 h 6809691"/>
                  <a:gd name="connsiteX15" fmla="*/ 1685647 w 1763849"/>
                  <a:gd name="connsiteY15" fmla="*/ 5008622 h 6809691"/>
                  <a:gd name="connsiteX16" fmla="*/ 1446610 w 1763849"/>
                  <a:gd name="connsiteY16" fmla="*/ 6744662 h 6809691"/>
                  <a:gd name="connsiteX17" fmla="*/ 1361154 w 1763849"/>
                  <a:gd name="connsiteY17" fmla="*/ 6809691 h 6809691"/>
                  <a:gd name="connsiteX18" fmla="*/ 160132 w 1763849"/>
                  <a:gd name="connsiteY18" fmla="*/ 6642483 h 6809691"/>
                  <a:gd name="connsiteX19" fmla="*/ 95462 w 1763849"/>
                  <a:gd name="connsiteY19" fmla="*/ 6556552 h 6809691"/>
                  <a:gd name="connsiteX20" fmla="*/ 344891 w 1763849"/>
                  <a:gd name="connsiteY20" fmla="*/ 4745033 h 6809691"/>
                  <a:gd name="connsiteX21" fmla="*/ 407249 w 1763849"/>
                  <a:gd name="connsiteY21" fmla="*/ 4292153 h 6809691"/>
                  <a:gd name="connsiteX22" fmla="*/ 0 w 1763849"/>
                  <a:gd name="connsiteY22" fmla="*/ 235257 h 6809691"/>
                  <a:gd name="connsiteX0" fmla="*/ 0 w 1763849"/>
                  <a:gd name="connsiteY0" fmla="*/ 235257 h 6809691"/>
                  <a:gd name="connsiteX1" fmla="*/ 1272088 w 1763849"/>
                  <a:gd name="connsiteY1" fmla="*/ 2081 h 6809691"/>
                  <a:gd name="connsiteX2" fmla="*/ 1356297 w 1763849"/>
                  <a:gd name="connsiteY2" fmla="*/ 61887 h 6809691"/>
                  <a:gd name="connsiteX3" fmla="*/ 1677877 w 1763849"/>
                  <a:gd name="connsiteY3" fmla="*/ 1847128 h 6809691"/>
                  <a:gd name="connsiteX4" fmla="*/ 1618935 w 1763849"/>
                  <a:gd name="connsiteY4" fmla="*/ 1951107 h 6809691"/>
                  <a:gd name="connsiteX5" fmla="*/ 765374 w 1763849"/>
                  <a:gd name="connsiteY5" fmla="*/ 2107928 h 6809691"/>
                  <a:gd name="connsiteX6" fmla="*/ 817127 w 1763849"/>
                  <a:gd name="connsiteY6" fmla="*/ 2409217 h 6809691"/>
                  <a:gd name="connsiteX7" fmla="*/ 1686855 w 1763849"/>
                  <a:gd name="connsiteY7" fmla="*/ 2251913 h 6809691"/>
                  <a:gd name="connsiteX8" fmla="*/ 1763055 w 1763849"/>
                  <a:gd name="connsiteY8" fmla="*/ 2313825 h 6809691"/>
                  <a:gd name="connsiteX9" fmla="*/ 1763055 w 1763849"/>
                  <a:gd name="connsiteY9" fmla="*/ 4499813 h 6809691"/>
                  <a:gd name="connsiteX10" fmla="*/ 1686855 w 1763849"/>
                  <a:gd name="connsiteY10" fmla="*/ 4564107 h 6809691"/>
                  <a:gd name="connsiteX11" fmla="*/ 793360 w 1763849"/>
                  <a:gd name="connsiteY11" fmla="*/ 4439663 h 6809691"/>
                  <a:gd name="connsiteX12" fmla="*/ 501246 w 1763849"/>
                  <a:gd name="connsiteY12" fmla="*/ 4398095 h 6809691"/>
                  <a:gd name="connsiteX13" fmla="*/ 805667 w 1763849"/>
                  <a:gd name="connsiteY13" fmla="*/ 4732256 h 6809691"/>
                  <a:gd name="connsiteX14" fmla="*/ 1620976 w 1763849"/>
                  <a:gd name="connsiteY14" fmla="*/ 4922692 h 6809691"/>
                  <a:gd name="connsiteX15" fmla="*/ 1685647 w 1763849"/>
                  <a:gd name="connsiteY15" fmla="*/ 5008622 h 6809691"/>
                  <a:gd name="connsiteX16" fmla="*/ 1446610 w 1763849"/>
                  <a:gd name="connsiteY16" fmla="*/ 6744662 h 6809691"/>
                  <a:gd name="connsiteX17" fmla="*/ 1361154 w 1763849"/>
                  <a:gd name="connsiteY17" fmla="*/ 6809691 h 6809691"/>
                  <a:gd name="connsiteX18" fmla="*/ 160132 w 1763849"/>
                  <a:gd name="connsiteY18" fmla="*/ 6642483 h 6809691"/>
                  <a:gd name="connsiteX19" fmla="*/ 95462 w 1763849"/>
                  <a:gd name="connsiteY19" fmla="*/ 6556552 h 6809691"/>
                  <a:gd name="connsiteX20" fmla="*/ 344891 w 1763849"/>
                  <a:gd name="connsiteY20" fmla="*/ 4745033 h 6809691"/>
                  <a:gd name="connsiteX21" fmla="*/ 407249 w 1763849"/>
                  <a:gd name="connsiteY21" fmla="*/ 4292153 h 6809691"/>
                  <a:gd name="connsiteX22" fmla="*/ 0 w 1763849"/>
                  <a:gd name="connsiteY22" fmla="*/ 235257 h 6809691"/>
                  <a:gd name="connsiteX0" fmla="*/ 0 w 1763849"/>
                  <a:gd name="connsiteY0" fmla="*/ 235257 h 6809691"/>
                  <a:gd name="connsiteX1" fmla="*/ 1272088 w 1763849"/>
                  <a:gd name="connsiteY1" fmla="*/ 2081 h 6809691"/>
                  <a:gd name="connsiteX2" fmla="*/ 1356297 w 1763849"/>
                  <a:gd name="connsiteY2" fmla="*/ 61887 h 6809691"/>
                  <a:gd name="connsiteX3" fmla="*/ 1677877 w 1763849"/>
                  <a:gd name="connsiteY3" fmla="*/ 1847128 h 6809691"/>
                  <a:gd name="connsiteX4" fmla="*/ 1618935 w 1763849"/>
                  <a:gd name="connsiteY4" fmla="*/ 1951107 h 6809691"/>
                  <a:gd name="connsiteX5" fmla="*/ 765374 w 1763849"/>
                  <a:gd name="connsiteY5" fmla="*/ 2107928 h 6809691"/>
                  <a:gd name="connsiteX6" fmla="*/ 817127 w 1763849"/>
                  <a:gd name="connsiteY6" fmla="*/ 2409217 h 6809691"/>
                  <a:gd name="connsiteX7" fmla="*/ 1686855 w 1763849"/>
                  <a:gd name="connsiteY7" fmla="*/ 2251913 h 6809691"/>
                  <a:gd name="connsiteX8" fmla="*/ 1763055 w 1763849"/>
                  <a:gd name="connsiteY8" fmla="*/ 2313825 h 6809691"/>
                  <a:gd name="connsiteX9" fmla="*/ 1763055 w 1763849"/>
                  <a:gd name="connsiteY9" fmla="*/ 4499813 h 6809691"/>
                  <a:gd name="connsiteX10" fmla="*/ 1686855 w 1763849"/>
                  <a:gd name="connsiteY10" fmla="*/ 4564107 h 6809691"/>
                  <a:gd name="connsiteX11" fmla="*/ 793360 w 1763849"/>
                  <a:gd name="connsiteY11" fmla="*/ 4439663 h 6809691"/>
                  <a:gd name="connsiteX12" fmla="*/ 501246 w 1763849"/>
                  <a:gd name="connsiteY12" fmla="*/ 4398095 h 6809691"/>
                  <a:gd name="connsiteX13" fmla="*/ 805667 w 1763849"/>
                  <a:gd name="connsiteY13" fmla="*/ 4732256 h 6809691"/>
                  <a:gd name="connsiteX14" fmla="*/ 1620976 w 1763849"/>
                  <a:gd name="connsiteY14" fmla="*/ 4922692 h 6809691"/>
                  <a:gd name="connsiteX15" fmla="*/ 1685647 w 1763849"/>
                  <a:gd name="connsiteY15" fmla="*/ 5008622 h 6809691"/>
                  <a:gd name="connsiteX16" fmla="*/ 1446610 w 1763849"/>
                  <a:gd name="connsiteY16" fmla="*/ 6744662 h 6809691"/>
                  <a:gd name="connsiteX17" fmla="*/ 1361154 w 1763849"/>
                  <a:gd name="connsiteY17" fmla="*/ 6809691 h 6809691"/>
                  <a:gd name="connsiteX18" fmla="*/ 160132 w 1763849"/>
                  <a:gd name="connsiteY18" fmla="*/ 6642483 h 6809691"/>
                  <a:gd name="connsiteX19" fmla="*/ 95462 w 1763849"/>
                  <a:gd name="connsiteY19" fmla="*/ 6556552 h 6809691"/>
                  <a:gd name="connsiteX20" fmla="*/ 344891 w 1763849"/>
                  <a:gd name="connsiteY20" fmla="*/ 4745033 h 6809691"/>
                  <a:gd name="connsiteX21" fmla="*/ 407249 w 1763849"/>
                  <a:gd name="connsiteY21" fmla="*/ 4292153 h 6809691"/>
                  <a:gd name="connsiteX22" fmla="*/ 0 w 1763849"/>
                  <a:gd name="connsiteY22" fmla="*/ 235257 h 6809691"/>
                  <a:gd name="connsiteX0" fmla="*/ 0 w 1763849"/>
                  <a:gd name="connsiteY0" fmla="*/ 235257 h 6809691"/>
                  <a:gd name="connsiteX1" fmla="*/ 1272088 w 1763849"/>
                  <a:gd name="connsiteY1" fmla="*/ 2081 h 6809691"/>
                  <a:gd name="connsiteX2" fmla="*/ 1356297 w 1763849"/>
                  <a:gd name="connsiteY2" fmla="*/ 61887 h 6809691"/>
                  <a:gd name="connsiteX3" fmla="*/ 1677877 w 1763849"/>
                  <a:gd name="connsiteY3" fmla="*/ 1847128 h 6809691"/>
                  <a:gd name="connsiteX4" fmla="*/ 1618935 w 1763849"/>
                  <a:gd name="connsiteY4" fmla="*/ 1951107 h 6809691"/>
                  <a:gd name="connsiteX5" fmla="*/ 765374 w 1763849"/>
                  <a:gd name="connsiteY5" fmla="*/ 2107928 h 6809691"/>
                  <a:gd name="connsiteX6" fmla="*/ 817127 w 1763849"/>
                  <a:gd name="connsiteY6" fmla="*/ 2409217 h 6809691"/>
                  <a:gd name="connsiteX7" fmla="*/ 1686855 w 1763849"/>
                  <a:gd name="connsiteY7" fmla="*/ 2251913 h 6809691"/>
                  <a:gd name="connsiteX8" fmla="*/ 1763055 w 1763849"/>
                  <a:gd name="connsiteY8" fmla="*/ 2313825 h 6809691"/>
                  <a:gd name="connsiteX9" fmla="*/ 1763055 w 1763849"/>
                  <a:gd name="connsiteY9" fmla="*/ 4499813 h 6809691"/>
                  <a:gd name="connsiteX10" fmla="*/ 1686855 w 1763849"/>
                  <a:gd name="connsiteY10" fmla="*/ 4564107 h 6809691"/>
                  <a:gd name="connsiteX11" fmla="*/ 793360 w 1763849"/>
                  <a:gd name="connsiteY11" fmla="*/ 4439663 h 6809691"/>
                  <a:gd name="connsiteX12" fmla="*/ 501246 w 1763849"/>
                  <a:gd name="connsiteY12" fmla="*/ 4398095 h 6809691"/>
                  <a:gd name="connsiteX13" fmla="*/ 805667 w 1763849"/>
                  <a:gd name="connsiteY13" fmla="*/ 4732256 h 6809691"/>
                  <a:gd name="connsiteX14" fmla="*/ 1620976 w 1763849"/>
                  <a:gd name="connsiteY14" fmla="*/ 4922692 h 6809691"/>
                  <a:gd name="connsiteX15" fmla="*/ 1685647 w 1763849"/>
                  <a:gd name="connsiteY15" fmla="*/ 5008622 h 6809691"/>
                  <a:gd name="connsiteX16" fmla="*/ 1446610 w 1763849"/>
                  <a:gd name="connsiteY16" fmla="*/ 6744662 h 6809691"/>
                  <a:gd name="connsiteX17" fmla="*/ 1361154 w 1763849"/>
                  <a:gd name="connsiteY17" fmla="*/ 6809691 h 6809691"/>
                  <a:gd name="connsiteX18" fmla="*/ 160132 w 1763849"/>
                  <a:gd name="connsiteY18" fmla="*/ 6642483 h 6809691"/>
                  <a:gd name="connsiteX19" fmla="*/ 95462 w 1763849"/>
                  <a:gd name="connsiteY19" fmla="*/ 6556552 h 6809691"/>
                  <a:gd name="connsiteX20" fmla="*/ 344891 w 1763849"/>
                  <a:gd name="connsiteY20" fmla="*/ 4745033 h 6809691"/>
                  <a:gd name="connsiteX21" fmla="*/ 407249 w 1763849"/>
                  <a:gd name="connsiteY21" fmla="*/ 4292153 h 6809691"/>
                  <a:gd name="connsiteX22" fmla="*/ 0 w 1763849"/>
                  <a:gd name="connsiteY22" fmla="*/ 235257 h 6809691"/>
                  <a:gd name="connsiteX0" fmla="*/ 0 w 1763849"/>
                  <a:gd name="connsiteY0" fmla="*/ 235257 h 6809691"/>
                  <a:gd name="connsiteX1" fmla="*/ 1272088 w 1763849"/>
                  <a:gd name="connsiteY1" fmla="*/ 2081 h 6809691"/>
                  <a:gd name="connsiteX2" fmla="*/ 1356297 w 1763849"/>
                  <a:gd name="connsiteY2" fmla="*/ 61887 h 6809691"/>
                  <a:gd name="connsiteX3" fmla="*/ 1677877 w 1763849"/>
                  <a:gd name="connsiteY3" fmla="*/ 1847128 h 6809691"/>
                  <a:gd name="connsiteX4" fmla="*/ 1618935 w 1763849"/>
                  <a:gd name="connsiteY4" fmla="*/ 1951107 h 6809691"/>
                  <a:gd name="connsiteX5" fmla="*/ 765374 w 1763849"/>
                  <a:gd name="connsiteY5" fmla="*/ 2107928 h 6809691"/>
                  <a:gd name="connsiteX6" fmla="*/ 817127 w 1763849"/>
                  <a:gd name="connsiteY6" fmla="*/ 2409217 h 6809691"/>
                  <a:gd name="connsiteX7" fmla="*/ 1686855 w 1763849"/>
                  <a:gd name="connsiteY7" fmla="*/ 2251913 h 6809691"/>
                  <a:gd name="connsiteX8" fmla="*/ 1763055 w 1763849"/>
                  <a:gd name="connsiteY8" fmla="*/ 2313825 h 6809691"/>
                  <a:gd name="connsiteX9" fmla="*/ 1763055 w 1763849"/>
                  <a:gd name="connsiteY9" fmla="*/ 4499813 h 6809691"/>
                  <a:gd name="connsiteX10" fmla="*/ 1686855 w 1763849"/>
                  <a:gd name="connsiteY10" fmla="*/ 4564107 h 6809691"/>
                  <a:gd name="connsiteX11" fmla="*/ 793360 w 1763849"/>
                  <a:gd name="connsiteY11" fmla="*/ 4439663 h 6809691"/>
                  <a:gd name="connsiteX12" fmla="*/ 501246 w 1763849"/>
                  <a:gd name="connsiteY12" fmla="*/ 4398095 h 6809691"/>
                  <a:gd name="connsiteX13" fmla="*/ 805667 w 1763849"/>
                  <a:gd name="connsiteY13" fmla="*/ 4732256 h 6809691"/>
                  <a:gd name="connsiteX14" fmla="*/ 1620976 w 1763849"/>
                  <a:gd name="connsiteY14" fmla="*/ 4922692 h 6809691"/>
                  <a:gd name="connsiteX15" fmla="*/ 1685647 w 1763849"/>
                  <a:gd name="connsiteY15" fmla="*/ 5008622 h 6809691"/>
                  <a:gd name="connsiteX16" fmla="*/ 1446610 w 1763849"/>
                  <a:gd name="connsiteY16" fmla="*/ 6744662 h 6809691"/>
                  <a:gd name="connsiteX17" fmla="*/ 1361154 w 1763849"/>
                  <a:gd name="connsiteY17" fmla="*/ 6809691 h 6809691"/>
                  <a:gd name="connsiteX18" fmla="*/ 160132 w 1763849"/>
                  <a:gd name="connsiteY18" fmla="*/ 6642483 h 6809691"/>
                  <a:gd name="connsiteX19" fmla="*/ 95462 w 1763849"/>
                  <a:gd name="connsiteY19" fmla="*/ 6556552 h 6809691"/>
                  <a:gd name="connsiteX20" fmla="*/ 344891 w 1763849"/>
                  <a:gd name="connsiteY20" fmla="*/ 4745033 h 6809691"/>
                  <a:gd name="connsiteX21" fmla="*/ 407249 w 1763849"/>
                  <a:gd name="connsiteY21" fmla="*/ 4292153 h 6809691"/>
                  <a:gd name="connsiteX22" fmla="*/ 0 w 1763849"/>
                  <a:gd name="connsiteY22" fmla="*/ 235257 h 6809691"/>
                  <a:gd name="connsiteX0" fmla="*/ 0 w 1763849"/>
                  <a:gd name="connsiteY0" fmla="*/ 235257 h 6809691"/>
                  <a:gd name="connsiteX1" fmla="*/ 1272088 w 1763849"/>
                  <a:gd name="connsiteY1" fmla="*/ 2081 h 6809691"/>
                  <a:gd name="connsiteX2" fmla="*/ 1356297 w 1763849"/>
                  <a:gd name="connsiteY2" fmla="*/ 61887 h 6809691"/>
                  <a:gd name="connsiteX3" fmla="*/ 1677877 w 1763849"/>
                  <a:gd name="connsiteY3" fmla="*/ 1847128 h 6809691"/>
                  <a:gd name="connsiteX4" fmla="*/ 1618935 w 1763849"/>
                  <a:gd name="connsiteY4" fmla="*/ 1951107 h 6809691"/>
                  <a:gd name="connsiteX5" fmla="*/ 765374 w 1763849"/>
                  <a:gd name="connsiteY5" fmla="*/ 2107928 h 6809691"/>
                  <a:gd name="connsiteX6" fmla="*/ 817127 w 1763849"/>
                  <a:gd name="connsiteY6" fmla="*/ 2409217 h 6809691"/>
                  <a:gd name="connsiteX7" fmla="*/ 1686855 w 1763849"/>
                  <a:gd name="connsiteY7" fmla="*/ 2251913 h 6809691"/>
                  <a:gd name="connsiteX8" fmla="*/ 1763055 w 1763849"/>
                  <a:gd name="connsiteY8" fmla="*/ 2313825 h 6809691"/>
                  <a:gd name="connsiteX9" fmla="*/ 1763055 w 1763849"/>
                  <a:gd name="connsiteY9" fmla="*/ 4499813 h 6809691"/>
                  <a:gd name="connsiteX10" fmla="*/ 1686855 w 1763849"/>
                  <a:gd name="connsiteY10" fmla="*/ 4564107 h 6809691"/>
                  <a:gd name="connsiteX11" fmla="*/ 793360 w 1763849"/>
                  <a:gd name="connsiteY11" fmla="*/ 4439663 h 6809691"/>
                  <a:gd name="connsiteX12" fmla="*/ 501246 w 1763849"/>
                  <a:gd name="connsiteY12" fmla="*/ 4398095 h 6809691"/>
                  <a:gd name="connsiteX13" fmla="*/ 805667 w 1763849"/>
                  <a:gd name="connsiteY13" fmla="*/ 4732256 h 6809691"/>
                  <a:gd name="connsiteX14" fmla="*/ 1620976 w 1763849"/>
                  <a:gd name="connsiteY14" fmla="*/ 4922692 h 6809691"/>
                  <a:gd name="connsiteX15" fmla="*/ 1685647 w 1763849"/>
                  <a:gd name="connsiteY15" fmla="*/ 5008622 h 6809691"/>
                  <a:gd name="connsiteX16" fmla="*/ 1446610 w 1763849"/>
                  <a:gd name="connsiteY16" fmla="*/ 6744662 h 6809691"/>
                  <a:gd name="connsiteX17" fmla="*/ 1361154 w 1763849"/>
                  <a:gd name="connsiteY17" fmla="*/ 6809691 h 6809691"/>
                  <a:gd name="connsiteX18" fmla="*/ 160132 w 1763849"/>
                  <a:gd name="connsiteY18" fmla="*/ 6642483 h 6809691"/>
                  <a:gd name="connsiteX19" fmla="*/ 95462 w 1763849"/>
                  <a:gd name="connsiteY19" fmla="*/ 6556552 h 6809691"/>
                  <a:gd name="connsiteX20" fmla="*/ 344891 w 1763849"/>
                  <a:gd name="connsiteY20" fmla="*/ 4745033 h 6809691"/>
                  <a:gd name="connsiteX21" fmla="*/ 407249 w 1763849"/>
                  <a:gd name="connsiteY21" fmla="*/ 4292153 h 6809691"/>
                  <a:gd name="connsiteX22" fmla="*/ 0 w 1763849"/>
                  <a:gd name="connsiteY22" fmla="*/ 235257 h 6809691"/>
                  <a:gd name="connsiteX0" fmla="*/ 0 w 1763849"/>
                  <a:gd name="connsiteY0" fmla="*/ 235257 h 6809691"/>
                  <a:gd name="connsiteX1" fmla="*/ 1272088 w 1763849"/>
                  <a:gd name="connsiteY1" fmla="*/ 2081 h 6809691"/>
                  <a:gd name="connsiteX2" fmla="*/ 1356297 w 1763849"/>
                  <a:gd name="connsiteY2" fmla="*/ 61887 h 6809691"/>
                  <a:gd name="connsiteX3" fmla="*/ 1677877 w 1763849"/>
                  <a:gd name="connsiteY3" fmla="*/ 1847128 h 6809691"/>
                  <a:gd name="connsiteX4" fmla="*/ 1618935 w 1763849"/>
                  <a:gd name="connsiteY4" fmla="*/ 1951107 h 6809691"/>
                  <a:gd name="connsiteX5" fmla="*/ 765374 w 1763849"/>
                  <a:gd name="connsiteY5" fmla="*/ 2107928 h 6809691"/>
                  <a:gd name="connsiteX6" fmla="*/ 817127 w 1763849"/>
                  <a:gd name="connsiteY6" fmla="*/ 2409217 h 6809691"/>
                  <a:gd name="connsiteX7" fmla="*/ 1686855 w 1763849"/>
                  <a:gd name="connsiteY7" fmla="*/ 2251913 h 6809691"/>
                  <a:gd name="connsiteX8" fmla="*/ 1763055 w 1763849"/>
                  <a:gd name="connsiteY8" fmla="*/ 2313825 h 6809691"/>
                  <a:gd name="connsiteX9" fmla="*/ 1763055 w 1763849"/>
                  <a:gd name="connsiteY9" fmla="*/ 4499813 h 6809691"/>
                  <a:gd name="connsiteX10" fmla="*/ 1686855 w 1763849"/>
                  <a:gd name="connsiteY10" fmla="*/ 4564107 h 6809691"/>
                  <a:gd name="connsiteX11" fmla="*/ 793360 w 1763849"/>
                  <a:gd name="connsiteY11" fmla="*/ 4439663 h 6809691"/>
                  <a:gd name="connsiteX12" fmla="*/ 501246 w 1763849"/>
                  <a:gd name="connsiteY12" fmla="*/ 4398095 h 6809691"/>
                  <a:gd name="connsiteX13" fmla="*/ 805667 w 1763849"/>
                  <a:gd name="connsiteY13" fmla="*/ 4732256 h 6809691"/>
                  <a:gd name="connsiteX14" fmla="*/ 1620976 w 1763849"/>
                  <a:gd name="connsiteY14" fmla="*/ 4922692 h 6809691"/>
                  <a:gd name="connsiteX15" fmla="*/ 1685647 w 1763849"/>
                  <a:gd name="connsiteY15" fmla="*/ 5008622 h 6809691"/>
                  <a:gd name="connsiteX16" fmla="*/ 1446610 w 1763849"/>
                  <a:gd name="connsiteY16" fmla="*/ 6744662 h 6809691"/>
                  <a:gd name="connsiteX17" fmla="*/ 1361154 w 1763849"/>
                  <a:gd name="connsiteY17" fmla="*/ 6809691 h 6809691"/>
                  <a:gd name="connsiteX18" fmla="*/ 160132 w 1763849"/>
                  <a:gd name="connsiteY18" fmla="*/ 6642483 h 6809691"/>
                  <a:gd name="connsiteX19" fmla="*/ 95462 w 1763849"/>
                  <a:gd name="connsiteY19" fmla="*/ 6556552 h 6809691"/>
                  <a:gd name="connsiteX20" fmla="*/ 344891 w 1763849"/>
                  <a:gd name="connsiteY20" fmla="*/ 4745033 h 6809691"/>
                  <a:gd name="connsiteX21" fmla="*/ 407249 w 1763849"/>
                  <a:gd name="connsiteY21" fmla="*/ 4292153 h 6809691"/>
                  <a:gd name="connsiteX22" fmla="*/ 0 w 1763849"/>
                  <a:gd name="connsiteY22" fmla="*/ 235257 h 6809691"/>
                  <a:gd name="connsiteX0" fmla="*/ 0 w 1763849"/>
                  <a:gd name="connsiteY0" fmla="*/ 235257 h 6809691"/>
                  <a:gd name="connsiteX1" fmla="*/ 1272088 w 1763849"/>
                  <a:gd name="connsiteY1" fmla="*/ 2081 h 6809691"/>
                  <a:gd name="connsiteX2" fmla="*/ 1356297 w 1763849"/>
                  <a:gd name="connsiteY2" fmla="*/ 61887 h 6809691"/>
                  <a:gd name="connsiteX3" fmla="*/ 1677877 w 1763849"/>
                  <a:gd name="connsiteY3" fmla="*/ 1847128 h 6809691"/>
                  <a:gd name="connsiteX4" fmla="*/ 1618935 w 1763849"/>
                  <a:gd name="connsiteY4" fmla="*/ 1951107 h 6809691"/>
                  <a:gd name="connsiteX5" fmla="*/ 765374 w 1763849"/>
                  <a:gd name="connsiteY5" fmla="*/ 2107928 h 6809691"/>
                  <a:gd name="connsiteX6" fmla="*/ 817127 w 1763849"/>
                  <a:gd name="connsiteY6" fmla="*/ 2409217 h 6809691"/>
                  <a:gd name="connsiteX7" fmla="*/ 1686855 w 1763849"/>
                  <a:gd name="connsiteY7" fmla="*/ 2251913 h 6809691"/>
                  <a:gd name="connsiteX8" fmla="*/ 1763055 w 1763849"/>
                  <a:gd name="connsiteY8" fmla="*/ 2313825 h 6809691"/>
                  <a:gd name="connsiteX9" fmla="*/ 1763055 w 1763849"/>
                  <a:gd name="connsiteY9" fmla="*/ 4499813 h 6809691"/>
                  <a:gd name="connsiteX10" fmla="*/ 1686855 w 1763849"/>
                  <a:gd name="connsiteY10" fmla="*/ 4564107 h 6809691"/>
                  <a:gd name="connsiteX11" fmla="*/ 793360 w 1763849"/>
                  <a:gd name="connsiteY11" fmla="*/ 4439663 h 6809691"/>
                  <a:gd name="connsiteX12" fmla="*/ 501246 w 1763849"/>
                  <a:gd name="connsiteY12" fmla="*/ 4398095 h 6809691"/>
                  <a:gd name="connsiteX13" fmla="*/ 805667 w 1763849"/>
                  <a:gd name="connsiteY13" fmla="*/ 4732256 h 6809691"/>
                  <a:gd name="connsiteX14" fmla="*/ 1620976 w 1763849"/>
                  <a:gd name="connsiteY14" fmla="*/ 4922692 h 6809691"/>
                  <a:gd name="connsiteX15" fmla="*/ 1685647 w 1763849"/>
                  <a:gd name="connsiteY15" fmla="*/ 5008622 h 6809691"/>
                  <a:gd name="connsiteX16" fmla="*/ 1446610 w 1763849"/>
                  <a:gd name="connsiteY16" fmla="*/ 6744662 h 6809691"/>
                  <a:gd name="connsiteX17" fmla="*/ 1361154 w 1763849"/>
                  <a:gd name="connsiteY17" fmla="*/ 6809691 h 6809691"/>
                  <a:gd name="connsiteX18" fmla="*/ 160132 w 1763849"/>
                  <a:gd name="connsiteY18" fmla="*/ 6642483 h 6809691"/>
                  <a:gd name="connsiteX19" fmla="*/ 95462 w 1763849"/>
                  <a:gd name="connsiteY19" fmla="*/ 6556552 h 6809691"/>
                  <a:gd name="connsiteX20" fmla="*/ 344891 w 1763849"/>
                  <a:gd name="connsiteY20" fmla="*/ 4745033 h 6809691"/>
                  <a:gd name="connsiteX21" fmla="*/ 407249 w 1763849"/>
                  <a:gd name="connsiteY21" fmla="*/ 4292153 h 6809691"/>
                  <a:gd name="connsiteX22" fmla="*/ 0 w 1763849"/>
                  <a:gd name="connsiteY22" fmla="*/ 235257 h 6809691"/>
                  <a:gd name="connsiteX0" fmla="*/ 0 w 1763849"/>
                  <a:gd name="connsiteY0" fmla="*/ 235257 h 6809691"/>
                  <a:gd name="connsiteX1" fmla="*/ 1272088 w 1763849"/>
                  <a:gd name="connsiteY1" fmla="*/ 2081 h 6809691"/>
                  <a:gd name="connsiteX2" fmla="*/ 1356297 w 1763849"/>
                  <a:gd name="connsiteY2" fmla="*/ 61887 h 6809691"/>
                  <a:gd name="connsiteX3" fmla="*/ 1677877 w 1763849"/>
                  <a:gd name="connsiteY3" fmla="*/ 1847128 h 6809691"/>
                  <a:gd name="connsiteX4" fmla="*/ 1618935 w 1763849"/>
                  <a:gd name="connsiteY4" fmla="*/ 1951107 h 6809691"/>
                  <a:gd name="connsiteX5" fmla="*/ 765374 w 1763849"/>
                  <a:gd name="connsiteY5" fmla="*/ 2107928 h 6809691"/>
                  <a:gd name="connsiteX6" fmla="*/ 817127 w 1763849"/>
                  <a:gd name="connsiteY6" fmla="*/ 2409217 h 6809691"/>
                  <a:gd name="connsiteX7" fmla="*/ 1686855 w 1763849"/>
                  <a:gd name="connsiteY7" fmla="*/ 2251913 h 6809691"/>
                  <a:gd name="connsiteX8" fmla="*/ 1763055 w 1763849"/>
                  <a:gd name="connsiteY8" fmla="*/ 2313825 h 6809691"/>
                  <a:gd name="connsiteX9" fmla="*/ 1763055 w 1763849"/>
                  <a:gd name="connsiteY9" fmla="*/ 4499813 h 6809691"/>
                  <a:gd name="connsiteX10" fmla="*/ 1686855 w 1763849"/>
                  <a:gd name="connsiteY10" fmla="*/ 4564107 h 6809691"/>
                  <a:gd name="connsiteX11" fmla="*/ 793360 w 1763849"/>
                  <a:gd name="connsiteY11" fmla="*/ 4439663 h 6809691"/>
                  <a:gd name="connsiteX12" fmla="*/ 501246 w 1763849"/>
                  <a:gd name="connsiteY12" fmla="*/ 4398095 h 6809691"/>
                  <a:gd name="connsiteX13" fmla="*/ 805667 w 1763849"/>
                  <a:gd name="connsiteY13" fmla="*/ 4732256 h 6809691"/>
                  <a:gd name="connsiteX14" fmla="*/ 1620976 w 1763849"/>
                  <a:gd name="connsiteY14" fmla="*/ 4922692 h 6809691"/>
                  <a:gd name="connsiteX15" fmla="*/ 1685647 w 1763849"/>
                  <a:gd name="connsiteY15" fmla="*/ 5008622 h 6809691"/>
                  <a:gd name="connsiteX16" fmla="*/ 1446610 w 1763849"/>
                  <a:gd name="connsiteY16" fmla="*/ 6744662 h 6809691"/>
                  <a:gd name="connsiteX17" fmla="*/ 1361154 w 1763849"/>
                  <a:gd name="connsiteY17" fmla="*/ 6809691 h 6809691"/>
                  <a:gd name="connsiteX18" fmla="*/ 160132 w 1763849"/>
                  <a:gd name="connsiteY18" fmla="*/ 6642483 h 6809691"/>
                  <a:gd name="connsiteX19" fmla="*/ 95462 w 1763849"/>
                  <a:gd name="connsiteY19" fmla="*/ 6556552 h 6809691"/>
                  <a:gd name="connsiteX20" fmla="*/ 344891 w 1763849"/>
                  <a:gd name="connsiteY20" fmla="*/ 4745033 h 6809691"/>
                  <a:gd name="connsiteX21" fmla="*/ 407249 w 1763849"/>
                  <a:gd name="connsiteY21" fmla="*/ 4292153 h 6809691"/>
                  <a:gd name="connsiteX22" fmla="*/ 0 w 1763849"/>
                  <a:gd name="connsiteY22" fmla="*/ 235257 h 6809691"/>
                  <a:gd name="connsiteX0" fmla="*/ 0 w 1763849"/>
                  <a:gd name="connsiteY0" fmla="*/ 235257 h 6809691"/>
                  <a:gd name="connsiteX1" fmla="*/ 1272088 w 1763849"/>
                  <a:gd name="connsiteY1" fmla="*/ 2081 h 6809691"/>
                  <a:gd name="connsiteX2" fmla="*/ 1356297 w 1763849"/>
                  <a:gd name="connsiteY2" fmla="*/ 61887 h 6809691"/>
                  <a:gd name="connsiteX3" fmla="*/ 1677877 w 1763849"/>
                  <a:gd name="connsiteY3" fmla="*/ 1847128 h 6809691"/>
                  <a:gd name="connsiteX4" fmla="*/ 1618935 w 1763849"/>
                  <a:gd name="connsiteY4" fmla="*/ 1951107 h 6809691"/>
                  <a:gd name="connsiteX5" fmla="*/ 765374 w 1763849"/>
                  <a:gd name="connsiteY5" fmla="*/ 2107928 h 6809691"/>
                  <a:gd name="connsiteX6" fmla="*/ 817127 w 1763849"/>
                  <a:gd name="connsiteY6" fmla="*/ 2409217 h 6809691"/>
                  <a:gd name="connsiteX7" fmla="*/ 1686855 w 1763849"/>
                  <a:gd name="connsiteY7" fmla="*/ 2251913 h 6809691"/>
                  <a:gd name="connsiteX8" fmla="*/ 1763055 w 1763849"/>
                  <a:gd name="connsiteY8" fmla="*/ 2313825 h 6809691"/>
                  <a:gd name="connsiteX9" fmla="*/ 1763055 w 1763849"/>
                  <a:gd name="connsiteY9" fmla="*/ 4499813 h 6809691"/>
                  <a:gd name="connsiteX10" fmla="*/ 1686855 w 1763849"/>
                  <a:gd name="connsiteY10" fmla="*/ 4564107 h 6809691"/>
                  <a:gd name="connsiteX11" fmla="*/ 793360 w 1763849"/>
                  <a:gd name="connsiteY11" fmla="*/ 4439663 h 6809691"/>
                  <a:gd name="connsiteX12" fmla="*/ 501246 w 1763849"/>
                  <a:gd name="connsiteY12" fmla="*/ 4398095 h 6809691"/>
                  <a:gd name="connsiteX13" fmla="*/ 805667 w 1763849"/>
                  <a:gd name="connsiteY13" fmla="*/ 4732256 h 6809691"/>
                  <a:gd name="connsiteX14" fmla="*/ 1620976 w 1763849"/>
                  <a:gd name="connsiteY14" fmla="*/ 4922692 h 6809691"/>
                  <a:gd name="connsiteX15" fmla="*/ 1685647 w 1763849"/>
                  <a:gd name="connsiteY15" fmla="*/ 5008622 h 6809691"/>
                  <a:gd name="connsiteX16" fmla="*/ 1446610 w 1763849"/>
                  <a:gd name="connsiteY16" fmla="*/ 6744662 h 6809691"/>
                  <a:gd name="connsiteX17" fmla="*/ 1361154 w 1763849"/>
                  <a:gd name="connsiteY17" fmla="*/ 6809691 h 6809691"/>
                  <a:gd name="connsiteX18" fmla="*/ 160132 w 1763849"/>
                  <a:gd name="connsiteY18" fmla="*/ 6642483 h 6809691"/>
                  <a:gd name="connsiteX19" fmla="*/ 95462 w 1763849"/>
                  <a:gd name="connsiteY19" fmla="*/ 6556552 h 6809691"/>
                  <a:gd name="connsiteX20" fmla="*/ 344891 w 1763849"/>
                  <a:gd name="connsiteY20" fmla="*/ 4745033 h 6809691"/>
                  <a:gd name="connsiteX21" fmla="*/ 407249 w 1763849"/>
                  <a:gd name="connsiteY21" fmla="*/ 4292153 h 6809691"/>
                  <a:gd name="connsiteX22" fmla="*/ 0 w 1763849"/>
                  <a:gd name="connsiteY22" fmla="*/ 235257 h 6809691"/>
                  <a:gd name="connsiteX0" fmla="*/ 0 w 1763849"/>
                  <a:gd name="connsiteY0" fmla="*/ 235257 h 6809691"/>
                  <a:gd name="connsiteX1" fmla="*/ 1272088 w 1763849"/>
                  <a:gd name="connsiteY1" fmla="*/ 2081 h 6809691"/>
                  <a:gd name="connsiteX2" fmla="*/ 1356297 w 1763849"/>
                  <a:gd name="connsiteY2" fmla="*/ 61887 h 6809691"/>
                  <a:gd name="connsiteX3" fmla="*/ 1677877 w 1763849"/>
                  <a:gd name="connsiteY3" fmla="*/ 1847128 h 6809691"/>
                  <a:gd name="connsiteX4" fmla="*/ 1618935 w 1763849"/>
                  <a:gd name="connsiteY4" fmla="*/ 1951107 h 6809691"/>
                  <a:gd name="connsiteX5" fmla="*/ 765374 w 1763849"/>
                  <a:gd name="connsiteY5" fmla="*/ 2107928 h 6809691"/>
                  <a:gd name="connsiteX6" fmla="*/ 817127 w 1763849"/>
                  <a:gd name="connsiteY6" fmla="*/ 2409217 h 6809691"/>
                  <a:gd name="connsiteX7" fmla="*/ 1686855 w 1763849"/>
                  <a:gd name="connsiteY7" fmla="*/ 2251913 h 6809691"/>
                  <a:gd name="connsiteX8" fmla="*/ 1763055 w 1763849"/>
                  <a:gd name="connsiteY8" fmla="*/ 2313825 h 6809691"/>
                  <a:gd name="connsiteX9" fmla="*/ 1763055 w 1763849"/>
                  <a:gd name="connsiteY9" fmla="*/ 4499813 h 6809691"/>
                  <a:gd name="connsiteX10" fmla="*/ 1686855 w 1763849"/>
                  <a:gd name="connsiteY10" fmla="*/ 4564107 h 6809691"/>
                  <a:gd name="connsiteX11" fmla="*/ 793360 w 1763849"/>
                  <a:gd name="connsiteY11" fmla="*/ 4439663 h 6809691"/>
                  <a:gd name="connsiteX12" fmla="*/ 501246 w 1763849"/>
                  <a:gd name="connsiteY12" fmla="*/ 4398095 h 6809691"/>
                  <a:gd name="connsiteX13" fmla="*/ 805667 w 1763849"/>
                  <a:gd name="connsiteY13" fmla="*/ 4732256 h 6809691"/>
                  <a:gd name="connsiteX14" fmla="*/ 1620976 w 1763849"/>
                  <a:gd name="connsiteY14" fmla="*/ 4922692 h 6809691"/>
                  <a:gd name="connsiteX15" fmla="*/ 1685647 w 1763849"/>
                  <a:gd name="connsiteY15" fmla="*/ 5008622 h 6809691"/>
                  <a:gd name="connsiteX16" fmla="*/ 1446610 w 1763849"/>
                  <a:gd name="connsiteY16" fmla="*/ 6744662 h 6809691"/>
                  <a:gd name="connsiteX17" fmla="*/ 1361154 w 1763849"/>
                  <a:gd name="connsiteY17" fmla="*/ 6809691 h 6809691"/>
                  <a:gd name="connsiteX18" fmla="*/ 160132 w 1763849"/>
                  <a:gd name="connsiteY18" fmla="*/ 6642483 h 6809691"/>
                  <a:gd name="connsiteX19" fmla="*/ 95462 w 1763849"/>
                  <a:gd name="connsiteY19" fmla="*/ 6556552 h 6809691"/>
                  <a:gd name="connsiteX20" fmla="*/ 344891 w 1763849"/>
                  <a:gd name="connsiteY20" fmla="*/ 4745033 h 6809691"/>
                  <a:gd name="connsiteX21" fmla="*/ 407249 w 1763849"/>
                  <a:gd name="connsiteY21" fmla="*/ 4292153 h 6809691"/>
                  <a:gd name="connsiteX22" fmla="*/ 0 w 1763849"/>
                  <a:gd name="connsiteY22" fmla="*/ 235257 h 6809691"/>
                  <a:gd name="connsiteX0" fmla="*/ 0 w 1763849"/>
                  <a:gd name="connsiteY0" fmla="*/ 235257 h 6809691"/>
                  <a:gd name="connsiteX1" fmla="*/ 1272088 w 1763849"/>
                  <a:gd name="connsiteY1" fmla="*/ 2081 h 6809691"/>
                  <a:gd name="connsiteX2" fmla="*/ 1356297 w 1763849"/>
                  <a:gd name="connsiteY2" fmla="*/ 61887 h 6809691"/>
                  <a:gd name="connsiteX3" fmla="*/ 1677877 w 1763849"/>
                  <a:gd name="connsiteY3" fmla="*/ 1847128 h 6809691"/>
                  <a:gd name="connsiteX4" fmla="*/ 1618935 w 1763849"/>
                  <a:gd name="connsiteY4" fmla="*/ 1951107 h 6809691"/>
                  <a:gd name="connsiteX5" fmla="*/ 765374 w 1763849"/>
                  <a:gd name="connsiteY5" fmla="*/ 2107928 h 6809691"/>
                  <a:gd name="connsiteX6" fmla="*/ 817127 w 1763849"/>
                  <a:gd name="connsiteY6" fmla="*/ 2409217 h 6809691"/>
                  <a:gd name="connsiteX7" fmla="*/ 1686855 w 1763849"/>
                  <a:gd name="connsiteY7" fmla="*/ 2251913 h 6809691"/>
                  <a:gd name="connsiteX8" fmla="*/ 1763055 w 1763849"/>
                  <a:gd name="connsiteY8" fmla="*/ 2313825 h 6809691"/>
                  <a:gd name="connsiteX9" fmla="*/ 1763055 w 1763849"/>
                  <a:gd name="connsiteY9" fmla="*/ 4499813 h 6809691"/>
                  <a:gd name="connsiteX10" fmla="*/ 1686855 w 1763849"/>
                  <a:gd name="connsiteY10" fmla="*/ 4564107 h 6809691"/>
                  <a:gd name="connsiteX11" fmla="*/ 793360 w 1763849"/>
                  <a:gd name="connsiteY11" fmla="*/ 4439663 h 6809691"/>
                  <a:gd name="connsiteX12" fmla="*/ 501246 w 1763849"/>
                  <a:gd name="connsiteY12" fmla="*/ 4398095 h 6809691"/>
                  <a:gd name="connsiteX13" fmla="*/ 805667 w 1763849"/>
                  <a:gd name="connsiteY13" fmla="*/ 4732256 h 6809691"/>
                  <a:gd name="connsiteX14" fmla="*/ 1620976 w 1763849"/>
                  <a:gd name="connsiteY14" fmla="*/ 4922692 h 6809691"/>
                  <a:gd name="connsiteX15" fmla="*/ 1685647 w 1763849"/>
                  <a:gd name="connsiteY15" fmla="*/ 5008622 h 6809691"/>
                  <a:gd name="connsiteX16" fmla="*/ 1446610 w 1763849"/>
                  <a:gd name="connsiteY16" fmla="*/ 6744662 h 6809691"/>
                  <a:gd name="connsiteX17" fmla="*/ 1361154 w 1763849"/>
                  <a:gd name="connsiteY17" fmla="*/ 6809691 h 6809691"/>
                  <a:gd name="connsiteX18" fmla="*/ 160132 w 1763849"/>
                  <a:gd name="connsiteY18" fmla="*/ 6642483 h 6809691"/>
                  <a:gd name="connsiteX19" fmla="*/ 95462 w 1763849"/>
                  <a:gd name="connsiteY19" fmla="*/ 6556552 h 6809691"/>
                  <a:gd name="connsiteX20" fmla="*/ 344891 w 1763849"/>
                  <a:gd name="connsiteY20" fmla="*/ 4745033 h 6809691"/>
                  <a:gd name="connsiteX21" fmla="*/ 407249 w 1763849"/>
                  <a:gd name="connsiteY21" fmla="*/ 4292153 h 6809691"/>
                  <a:gd name="connsiteX22" fmla="*/ 0 w 1763849"/>
                  <a:gd name="connsiteY22" fmla="*/ 235257 h 6809691"/>
                  <a:gd name="connsiteX0" fmla="*/ 0 w 1763849"/>
                  <a:gd name="connsiteY0" fmla="*/ 235257 h 6809691"/>
                  <a:gd name="connsiteX1" fmla="*/ 1272088 w 1763849"/>
                  <a:gd name="connsiteY1" fmla="*/ 2081 h 6809691"/>
                  <a:gd name="connsiteX2" fmla="*/ 1356297 w 1763849"/>
                  <a:gd name="connsiteY2" fmla="*/ 61887 h 6809691"/>
                  <a:gd name="connsiteX3" fmla="*/ 1677877 w 1763849"/>
                  <a:gd name="connsiteY3" fmla="*/ 1847128 h 6809691"/>
                  <a:gd name="connsiteX4" fmla="*/ 1618935 w 1763849"/>
                  <a:gd name="connsiteY4" fmla="*/ 1951107 h 6809691"/>
                  <a:gd name="connsiteX5" fmla="*/ 765374 w 1763849"/>
                  <a:gd name="connsiteY5" fmla="*/ 2107928 h 6809691"/>
                  <a:gd name="connsiteX6" fmla="*/ 817127 w 1763849"/>
                  <a:gd name="connsiteY6" fmla="*/ 2409217 h 6809691"/>
                  <a:gd name="connsiteX7" fmla="*/ 1686855 w 1763849"/>
                  <a:gd name="connsiteY7" fmla="*/ 2251913 h 6809691"/>
                  <a:gd name="connsiteX8" fmla="*/ 1763055 w 1763849"/>
                  <a:gd name="connsiteY8" fmla="*/ 2313825 h 6809691"/>
                  <a:gd name="connsiteX9" fmla="*/ 1763055 w 1763849"/>
                  <a:gd name="connsiteY9" fmla="*/ 4499813 h 6809691"/>
                  <a:gd name="connsiteX10" fmla="*/ 1686855 w 1763849"/>
                  <a:gd name="connsiteY10" fmla="*/ 4564107 h 6809691"/>
                  <a:gd name="connsiteX11" fmla="*/ 793360 w 1763849"/>
                  <a:gd name="connsiteY11" fmla="*/ 4439663 h 6809691"/>
                  <a:gd name="connsiteX12" fmla="*/ 501246 w 1763849"/>
                  <a:gd name="connsiteY12" fmla="*/ 4398095 h 6809691"/>
                  <a:gd name="connsiteX13" fmla="*/ 805667 w 1763849"/>
                  <a:gd name="connsiteY13" fmla="*/ 4732256 h 6809691"/>
                  <a:gd name="connsiteX14" fmla="*/ 1620976 w 1763849"/>
                  <a:gd name="connsiteY14" fmla="*/ 4922692 h 6809691"/>
                  <a:gd name="connsiteX15" fmla="*/ 1685647 w 1763849"/>
                  <a:gd name="connsiteY15" fmla="*/ 5008622 h 6809691"/>
                  <a:gd name="connsiteX16" fmla="*/ 1446610 w 1763849"/>
                  <a:gd name="connsiteY16" fmla="*/ 6744662 h 6809691"/>
                  <a:gd name="connsiteX17" fmla="*/ 1361154 w 1763849"/>
                  <a:gd name="connsiteY17" fmla="*/ 6809691 h 6809691"/>
                  <a:gd name="connsiteX18" fmla="*/ 160132 w 1763849"/>
                  <a:gd name="connsiteY18" fmla="*/ 6642483 h 6809691"/>
                  <a:gd name="connsiteX19" fmla="*/ 95462 w 1763849"/>
                  <a:gd name="connsiteY19" fmla="*/ 6556552 h 6809691"/>
                  <a:gd name="connsiteX20" fmla="*/ 344891 w 1763849"/>
                  <a:gd name="connsiteY20" fmla="*/ 4745033 h 6809691"/>
                  <a:gd name="connsiteX21" fmla="*/ 407249 w 1763849"/>
                  <a:gd name="connsiteY21" fmla="*/ 4292153 h 6809691"/>
                  <a:gd name="connsiteX22" fmla="*/ 0 w 1763849"/>
                  <a:gd name="connsiteY22" fmla="*/ 235257 h 6809691"/>
                  <a:gd name="connsiteX0" fmla="*/ 0 w 1763849"/>
                  <a:gd name="connsiteY0" fmla="*/ 235257 h 6809691"/>
                  <a:gd name="connsiteX1" fmla="*/ 1272088 w 1763849"/>
                  <a:gd name="connsiteY1" fmla="*/ 2081 h 6809691"/>
                  <a:gd name="connsiteX2" fmla="*/ 1356297 w 1763849"/>
                  <a:gd name="connsiteY2" fmla="*/ 61887 h 6809691"/>
                  <a:gd name="connsiteX3" fmla="*/ 1677877 w 1763849"/>
                  <a:gd name="connsiteY3" fmla="*/ 1847128 h 6809691"/>
                  <a:gd name="connsiteX4" fmla="*/ 1618935 w 1763849"/>
                  <a:gd name="connsiteY4" fmla="*/ 1951107 h 6809691"/>
                  <a:gd name="connsiteX5" fmla="*/ 765374 w 1763849"/>
                  <a:gd name="connsiteY5" fmla="*/ 2107928 h 6809691"/>
                  <a:gd name="connsiteX6" fmla="*/ 817127 w 1763849"/>
                  <a:gd name="connsiteY6" fmla="*/ 2409217 h 6809691"/>
                  <a:gd name="connsiteX7" fmla="*/ 1686855 w 1763849"/>
                  <a:gd name="connsiteY7" fmla="*/ 2251913 h 6809691"/>
                  <a:gd name="connsiteX8" fmla="*/ 1763055 w 1763849"/>
                  <a:gd name="connsiteY8" fmla="*/ 2313825 h 6809691"/>
                  <a:gd name="connsiteX9" fmla="*/ 1763055 w 1763849"/>
                  <a:gd name="connsiteY9" fmla="*/ 4499813 h 6809691"/>
                  <a:gd name="connsiteX10" fmla="*/ 1686855 w 1763849"/>
                  <a:gd name="connsiteY10" fmla="*/ 4564107 h 6809691"/>
                  <a:gd name="connsiteX11" fmla="*/ 793360 w 1763849"/>
                  <a:gd name="connsiteY11" fmla="*/ 4439663 h 6809691"/>
                  <a:gd name="connsiteX12" fmla="*/ 501246 w 1763849"/>
                  <a:gd name="connsiteY12" fmla="*/ 4398095 h 6809691"/>
                  <a:gd name="connsiteX13" fmla="*/ 805667 w 1763849"/>
                  <a:gd name="connsiteY13" fmla="*/ 4732256 h 6809691"/>
                  <a:gd name="connsiteX14" fmla="*/ 1620976 w 1763849"/>
                  <a:gd name="connsiteY14" fmla="*/ 4922692 h 6809691"/>
                  <a:gd name="connsiteX15" fmla="*/ 1685647 w 1763849"/>
                  <a:gd name="connsiteY15" fmla="*/ 5008622 h 6809691"/>
                  <a:gd name="connsiteX16" fmla="*/ 1446610 w 1763849"/>
                  <a:gd name="connsiteY16" fmla="*/ 6744662 h 6809691"/>
                  <a:gd name="connsiteX17" fmla="*/ 1361154 w 1763849"/>
                  <a:gd name="connsiteY17" fmla="*/ 6809691 h 6809691"/>
                  <a:gd name="connsiteX18" fmla="*/ 160132 w 1763849"/>
                  <a:gd name="connsiteY18" fmla="*/ 6642483 h 6809691"/>
                  <a:gd name="connsiteX19" fmla="*/ 95462 w 1763849"/>
                  <a:gd name="connsiteY19" fmla="*/ 6556552 h 6809691"/>
                  <a:gd name="connsiteX20" fmla="*/ 344891 w 1763849"/>
                  <a:gd name="connsiteY20" fmla="*/ 4745033 h 6809691"/>
                  <a:gd name="connsiteX21" fmla="*/ 407249 w 1763849"/>
                  <a:gd name="connsiteY21" fmla="*/ 4292153 h 6809691"/>
                  <a:gd name="connsiteX22" fmla="*/ 0 w 1763849"/>
                  <a:gd name="connsiteY22" fmla="*/ 235257 h 6809691"/>
                  <a:gd name="connsiteX0" fmla="*/ 0 w 1763849"/>
                  <a:gd name="connsiteY0" fmla="*/ 235257 h 6809691"/>
                  <a:gd name="connsiteX1" fmla="*/ 1272088 w 1763849"/>
                  <a:gd name="connsiteY1" fmla="*/ 2081 h 6809691"/>
                  <a:gd name="connsiteX2" fmla="*/ 1356297 w 1763849"/>
                  <a:gd name="connsiteY2" fmla="*/ 61887 h 6809691"/>
                  <a:gd name="connsiteX3" fmla="*/ 1677877 w 1763849"/>
                  <a:gd name="connsiteY3" fmla="*/ 1847128 h 6809691"/>
                  <a:gd name="connsiteX4" fmla="*/ 1618935 w 1763849"/>
                  <a:gd name="connsiteY4" fmla="*/ 1951107 h 6809691"/>
                  <a:gd name="connsiteX5" fmla="*/ 765374 w 1763849"/>
                  <a:gd name="connsiteY5" fmla="*/ 2107928 h 6809691"/>
                  <a:gd name="connsiteX6" fmla="*/ 817127 w 1763849"/>
                  <a:gd name="connsiteY6" fmla="*/ 2409217 h 6809691"/>
                  <a:gd name="connsiteX7" fmla="*/ 1686855 w 1763849"/>
                  <a:gd name="connsiteY7" fmla="*/ 2251913 h 6809691"/>
                  <a:gd name="connsiteX8" fmla="*/ 1763055 w 1763849"/>
                  <a:gd name="connsiteY8" fmla="*/ 2313825 h 6809691"/>
                  <a:gd name="connsiteX9" fmla="*/ 1763055 w 1763849"/>
                  <a:gd name="connsiteY9" fmla="*/ 4499813 h 6809691"/>
                  <a:gd name="connsiteX10" fmla="*/ 1686855 w 1763849"/>
                  <a:gd name="connsiteY10" fmla="*/ 4564107 h 6809691"/>
                  <a:gd name="connsiteX11" fmla="*/ 793360 w 1763849"/>
                  <a:gd name="connsiteY11" fmla="*/ 4439663 h 6809691"/>
                  <a:gd name="connsiteX12" fmla="*/ 501246 w 1763849"/>
                  <a:gd name="connsiteY12" fmla="*/ 4398095 h 6809691"/>
                  <a:gd name="connsiteX13" fmla="*/ 805667 w 1763849"/>
                  <a:gd name="connsiteY13" fmla="*/ 4732256 h 6809691"/>
                  <a:gd name="connsiteX14" fmla="*/ 1620976 w 1763849"/>
                  <a:gd name="connsiteY14" fmla="*/ 4922692 h 6809691"/>
                  <a:gd name="connsiteX15" fmla="*/ 1685647 w 1763849"/>
                  <a:gd name="connsiteY15" fmla="*/ 5008622 h 6809691"/>
                  <a:gd name="connsiteX16" fmla="*/ 1446610 w 1763849"/>
                  <a:gd name="connsiteY16" fmla="*/ 6744662 h 6809691"/>
                  <a:gd name="connsiteX17" fmla="*/ 1361154 w 1763849"/>
                  <a:gd name="connsiteY17" fmla="*/ 6809691 h 6809691"/>
                  <a:gd name="connsiteX18" fmla="*/ 160132 w 1763849"/>
                  <a:gd name="connsiteY18" fmla="*/ 6642483 h 6809691"/>
                  <a:gd name="connsiteX19" fmla="*/ 95462 w 1763849"/>
                  <a:gd name="connsiteY19" fmla="*/ 6556552 h 6809691"/>
                  <a:gd name="connsiteX20" fmla="*/ 344891 w 1763849"/>
                  <a:gd name="connsiteY20" fmla="*/ 4745033 h 6809691"/>
                  <a:gd name="connsiteX21" fmla="*/ 407249 w 1763849"/>
                  <a:gd name="connsiteY21" fmla="*/ 4292153 h 6809691"/>
                  <a:gd name="connsiteX22" fmla="*/ 0 w 1763849"/>
                  <a:gd name="connsiteY22" fmla="*/ 235257 h 6809691"/>
                  <a:gd name="connsiteX0" fmla="*/ 0 w 1763849"/>
                  <a:gd name="connsiteY0" fmla="*/ 235257 h 6809691"/>
                  <a:gd name="connsiteX1" fmla="*/ 1272088 w 1763849"/>
                  <a:gd name="connsiteY1" fmla="*/ 2081 h 6809691"/>
                  <a:gd name="connsiteX2" fmla="*/ 1356297 w 1763849"/>
                  <a:gd name="connsiteY2" fmla="*/ 61887 h 6809691"/>
                  <a:gd name="connsiteX3" fmla="*/ 1677877 w 1763849"/>
                  <a:gd name="connsiteY3" fmla="*/ 1847128 h 6809691"/>
                  <a:gd name="connsiteX4" fmla="*/ 1618935 w 1763849"/>
                  <a:gd name="connsiteY4" fmla="*/ 1951107 h 6809691"/>
                  <a:gd name="connsiteX5" fmla="*/ 765374 w 1763849"/>
                  <a:gd name="connsiteY5" fmla="*/ 2107928 h 6809691"/>
                  <a:gd name="connsiteX6" fmla="*/ 817127 w 1763849"/>
                  <a:gd name="connsiteY6" fmla="*/ 2409217 h 6809691"/>
                  <a:gd name="connsiteX7" fmla="*/ 1686855 w 1763849"/>
                  <a:gd name="connsiteY7" fmla="*/ 2251913 h 6809691"/>
                  <a:gd name="connsiteX8" fmla="*/ 1763055 w 1763849"/>
                  <a:gd name="connsiteY8" fmla="*/ 2313825 h 6809691"/>
                  <a:gd name="connsiteX9" fmla="*/ 1763055 w 1763849"/>
                  <a:gd name="connsiteY9" fmla="*/ 4499813 h 6809691"/>
                  <a:gd name="connsiteX10" fmla="*/ 1686855 w 1763849"/>
                  <a:gd name="connsiteY10" fmla="*/ 4564107 h 6809691"/>
                  <a:gd name="connsiteX11" fmla="*/ 793360 w 1763849"/>
                  <a:gd name="connsiteY11" fmla="*/ 4439663 h 6809691"/>
                  <a:gd name="connsiteX12" fmla="*/ 501246 w 1763849"/>
                  <a:gd name="connsiteY12" fmla="*/ 4398095 h 6809691"/>
                  <a:gd name="connsiteX13" fmla="*/ 805667 w 1763849"/>
                  <a:gd name="connsiteY13" fmla="*/ 4732256 h 6809691"/>
                  <a:gd name="connsiteX14" fmla="*/ 1620976 w 1763849"/>
                  <a:gd name="connsiteY14" fmla="*/ 4922692 h 6809691"/>
                  <a:gd name="connsiteX15" fmla="*/ 1685647 w 1763849"/>
                  <a:gd name="connsiteY15" fmla="*/ 5008622 h 6809691"/>
                  <a:gd name="connsiteX16" fmla="*/ 1446610 w 1763849"/>
                  <a:gd name="connsiteY16" fmla="*/ 6744662 h 6809691"/>
                  <a:gd name="connsiteX17" fmla="*/ 1361154 w 1763849"/>
                  <a:gd name="connsiteY17" fmla="*/ 6809691 h 6809691"/>
                  <a:gd name="connsiteX18" fmla="*/ 160132 w 1763849"/>
                  <a:gd name="connsiteY18" fmla="*/ 6642483 h 6809691"/>
                  <a:gd name="connsiteX19" fmla="*/ 95462 w 1763849"/>
                  <a:gd name="connsiteY19" fmla="*/ 6556552 h 6809691"/>
                  <a:gd name="connsiteX20" fmla="*/ 344891 w 1763849"/>
                  <a:gd name="connsiteY20" fmla="*/ 4745033 h 6809691"/>
                  <a:gd name="connsiteX21" fmla="*/ 407249 w 1763849"/>
                  <a:gd name="connsiteY21" fmla="*/ 4292153 h 6809691"/>
                  <a:gd name="connsiteX22" fmla="*/ 0 w 1763849"/>
                  <a:gd name="connsiteY22" fmla="*/ 235257 h 6809691"/>
                  <a:gd name="connsiteX0" fmla="*/ 0 w 1763849"/>
                  <a:gd name="connsiteY0" fmla="*/ 235257 h 6809691"/>
                  <a:gd name="connsiteX1" fmla="*/ 1272088 w 1763849"/>
                  <a:gd name="connsiteY1" fmla="*/ 2081 h 6809691"/>
                  <a:gd name="connsiteX2" fmla="*/ 1356297 w 1763849"/>
                  <a:gd name="connsiteY2" fmla="*/ 61887 h 6809691"/>
                  <a:gd name="connsiteX3" fmla="*/ 1677877 w 1763849"/>
                  <a:gd name="connsiteY3" fmla="*/ 1847128 h 6809691"/>
                  <a:gd name="connsiteX4" fmla="*/ 1618935 w 1763849"/>
                  <a:gd name="connsiteY4" fmla="*/ 1951107 h 6809691"/>
                  <a:gd name="connsiteX5" fmla="*/ 765374 w 1763849"/>
                  <a:gd name="connsiteY5" fmla="*/ 2107928 h 6809691"/>
                  <a:gd name="connsiteX6" fmla="*/ 817127 w 1763849"/>
                  <a:gd name="connsiteY6" fmla="*/ 2409217 h 6809691"/>
                  <a:gd name="connsiteX7" fmla="*/ 1686855 w 1763849"/>
                  <a:gd name="connsiteY7" fmla="*/ 2251913 h 6809691"/>
                  <a:gd name="connsiteX8" fmla="*/ 1763055 w 1763849"/>
                  <a:gd name="connsiteY8" fmla="*/ 2313825 h 6809691"/>
                  <a:gd name="connsiteX9" fmla="*/ 1763055 w 1763849"/>
                  <a:gd name="connsiteY9" fmla="*/ 4499813 h 6809691"/>
                  <a:gd name="connsiteX10" fmla="*/ 1686855 w 1763849"/>
                  <a:gd name="connsiteY10" fmla="*/ 4564107 h 6809691"/>
                  <a:gd name="connsiteX11" fmla="*/ 793360 w 1763849"/>
                  <a:gd name="connsiteY11" fmla="*/ 4439663 h 6809691"/>
                  <a:gd name="connsiteX12" fmla="*/ 501246 w 1763849"/>
                  <a:gd name="connsiteY12" fmla="*/ 4398095 h 6809691"/>
                  <a:gd name="connsiteX13" fmla="*/ 805667 w 1763849"/>
                  <a:gd name="connsiteY13" fmla="*/ 4732256 h 6809691"/>
                  <a:gd name="connsiteX14" fmla="*/ 1620976 w 1763849"/>
                  <a:gd name="connsiteY14" fmla="*/ 4922692 h 6809691"/>
                  <a:gd name="connsiteX15" fmla="*/ 1685647 w 1763849"/>
                  <a:gd name="connsiteY15" fmla="*/ 5008622 h 6809691"/>
                  <a:gd name="connsiteX16" fmla="*/ 1446610 w 1763849"/>
                  <a:gd name="connsiteY16" fmla="*/ 6744662 h 6809691"/>
                  <a:gd name="connsiteX17" fmla="*/ 1361154 w 1763849"/>
                  <a:gd name="connsiteY17" fmla="*/ 6809691 h 6809691"/>
                  <a:gd name="connsiteX18" fmla="*/ 160132 w 1763849"/>
                  <a:gd name="connsiteY18" fmla="*/ 6642483 h 6809691"/>
                  <a:gd name="connsiteX19" fmla="*/ 95462 w 1763849"/>
                  <a:gd name="connsiteY19" fmla="*/ 6556552 h 6809691"/>
                  <a:gd name="connsiteX20" fmla="*/ 344891 w 1763849"/>
                  <a:gd name="connsiteY20" fmla="*/ 4745033 h 6809691"/>
                  <a:gd name="connsiteX21" fmla="*/ 407249 w 1763849"/>
                  <a:gd name="connsiteY21" fmla="*/ 4292153 h 6809691"/>
                  <a:gd name="connsiteX22" fmla="*/ 353533 w 1763849"/>
                  <a:gd name="connsiteY22" fmla="*/ 2182006 h 6809691"/>
                  <a:gd name="connsiteX23" fmla="*/ 0 w 1763849"/>
                  <a:gd name="connsiteY23" fmla="*/ 235257 h 6809691"/>
                  <a:gd name="connsiteX0" fmla="*/ 0 w 1763849"/>
                  <a:gd name="connsiteY0" fmla="*/ 235257 h 6809691"/>
                  <a:gd name="connsiteX1" fmla="*/ 1272088 w 1763849"/>
                  <a:gd name="connsiteY1" fmla="*/ 2081 h 6809691"/>
                  <a:gd name="connsiteX2" fmla="*/ 1356297 w 1763849"/>
                  <a:gd name="connsiteY2" fmla="*/ 61887 h 6809691"/>
                  <a:gd name="connsiteX3" fmla="*/ 1677877 w 1763849"/>
                  <a:gd name="connsiteY3" fmla="*/ 1847128 h 6809691"/>
                  <a:gd name="connsiteX4" fmla="*/ 1618935 w 1763849"/>
                  <a:gd name="connsiteY4" fmla="*/ 1951107 h 6809691"/>
                  <a:gd name="connsiteX5" fmla="*/ 765374 w 1763849"/>
                  <a:gd name="connsiteY5" fmla="*/ 2107928 h 6809691"/>
                  <a:gd name="connsiteX6" fmla="*/ 817127 w 1763849"/>
                  <a:gd name="connsiteY6" fmla="*/ 2409217 h 6809691"/>
                  <a:gd name="connsiteX7" fmla="*/ 1686855 w 1763849"/>
                  <a:gd name="connsiteY7" fmla="*/ 2251913 h 6809691"/>
                  <a:gd name="connsiteX8" fmla="*/ 1763055 w 1763849"/>
                  <a:gd name="connsiteY8" fmla="*/ 2313825 h 6809691"/>
                  <a:gd name="connsiteX9" fmla="*/ 1763055 w 1763849"/>
                  <a:gd name="connsiteY9" fmla="*/ 4499813 h 6809691"/>
                  <a:gd name="connsiteX10" fmla="*/ 1686855 w 1763849"/>
                  <a:gd name="connsiteY10" fmla="*/ 4564107 h 6809691"/>
                  <a:gd name="connsiteX11" fmla="*/ 793360 w 1763849"/>
                  <a:gd name="connsiteY11" fmla="*/ 4439663 h 6809691"/>
                  <a:gd name="connsiteX12" fmla="*/ 501246 w 1763849"/>
                  <a:gd name="connsiteY12" fmla="*/ 4398095 h 6809691"/>
                  <a:gd name="connsiteX13" fmla="*/ 805667 w 1763849"/>
                  <a:gd name="connsiteY13" fmla="*/ 4732256 h 6809691"/>
                  <a:gd name="connsiteX14" fmla="*/ 1620976 w 1763849"/>
                  <a:gd name="connsiteY14" fmla="*/ 4922692 h 6809691"/>
                  <a:gd name="connsiteX15" fmla="*/ 1685647 w 1763849"/>
                  <a:gd name="connsiteY15" fmla="*/ 5008622 h 6809691"/>
                  <a:gd name="connsiteX16" fmla="*/ 1446610 w 1763849"/>
                  <a:gd name="connsiteY16" fmla="*/ 6744662 h 6809691"/>
                  <a:gd name="connsiteX17" fmla="*/ 1361154 w 1763849"/>
                  <a:gd name="connsiteY17" fmla="*/ 6809691 h 6809691"/>
                  <a:gd name="connsiteX18" fmla="*/ 160132 w 1763849"/>
                  <a:gd name="connsiteY18" fmla="*/ 6642483 h 6809691"/>
                  <a:gd name="connsiteX19" fmla="*/ 95462 w 1763849"/>
                  <a:gd name="connsiteY19" fmla="*/ 6556552 h 6809691"/>
                  <a:gd name="connsiteX20" fmla="*/ 344891 w 1763849"/>
                  <a:gd name="connsiteY20" fmla="*/ 4745033 h 6809691"/>
                  <a:gd name="connsiteX21" fmla="*/ 407249 w 1763849"/>
                  <a:gd name="connsiteY21" fmla="*/ 4292153 h 6809691"/>
                  <a:gd name="connsiteX22" fmla="*/ 410074 w 1763849"/>
                  <a:gd name="connsiteY22" fmla="*/ 2558485 h 6809691"/>
                  <a:gd name="connsiteX23" fmla="*/ 353533 w 1763849"/>
                  <a:gd name="connsiteY23" fmla="*/ 2182006 h 6809691"/>
                  <a:gd name="connsiteX24" fmla="*/ 0 w 1763849"/>
                  <a:gd name="connsiteY24" fmla="*/ 235257 h 6809691"/>
                  <a:gd name="connsiteX0" fmla="*/ 0 w 1763849"/>
                  <a:gd name="connsiteY0" fmla="*/ 235257 h 6809691"/>
                  <a:gd name="connsiteX1" fmla="*/ 1272088 w 1763849"/>
                  <a:gd name="connsiteY1" fmla="*/ 2081 h 6809691"/>
                  <a:gd name="connsiteX2" fmla="*/ 1356297 w 1763849"/>
                  <a:gd name="connsiteY2" fmla="*/ 61887 h 6809691"/>
                  <a:gd name="connsiteX3" fmla="*/ 1677877 w 1763849"/>
                  <a:gd name="connsiteY3" fmla="*/ 1847128 h 6809691"/>
                  <a:gd name="connsiteX4" fmla="*/ 1618935 w 1763849"/>
                  <a:gd name="connsiteY4" fmla="*/ 1951107 h 6809691"/>
                  <a:gd name="connsiteX5" fmla="*/ 765374 w 1763849"/>
                  <a:gd name="connsiteY5" fmla="*/ 2107928 h 6809691"/>
                  <a:gd name="connsiteX6" fmla="*/ 817127 w 1763849"/>
                  <a:gd name="connsiteY6" fmla="*/ 2409217 h 6809691"/>
                  <a:gd name="connsiteX7" fmla="*/ 1686855 w 1763849"/>
                  <a:gd name="connsiteY7" fmla="*/ 2251913 h 6809691"/>
                  <a:gd name="connsiteX8" fmla="*/ 1763055 w 1763849"/>
                  <a:gd name="connsiteY8" fmla="*/ 2313825 h 6809691"/>
                  <a:gd name="connsiteX9" fmla="*/ 1763055 w 1763849"/>
                  <a:gd name="connsiteY9" fmla="*/ 4499813 h 6809691"/>
                  <a:gd name="connsiteX10" fmla="*/ 1686855 w 1763849"/>
                  <a:gd name="connsiteY10" fmla="*/ 4564107 h 6809691"/>
                  <a:gd name="connsiteX11" fmla="*/ 793360 w 1763849"/>
                  <a:gd name="connsiteY11" fmla="*/ 4439663 h 6809691"/>
                  <a:gd name="connsiteX12" fmla="*/ 501246 w 1763849"/>
                  <a:gd name="connsiteY12" fmla="*/ 4398095 h 6809691"/>
                  <a:gd name="connsiteX13" fmla="*/ 805667 w 1763849"/>
                  <a:gd name="connsiteY13" fmla="*/ 4732256 h 6809691"/>
                  <a:gd name="connsiteX14" fmla="*/ 1620976 w 1763849"/>
                  <a:gd name="connsiteY14" fmla="*/ 4922692 h 6809691"/>
                  <a:gd name="connsiteX15" fmla="*/ 1685647 w 1763849"/>
                  <a:gd name="connsiteY15" fmla="*/ 5008622 h 6809691"/>
                  <a:gd name="connsiteX16" fmla="*/ 1446610 w 1763849"/>
                  <a:gd name="connsiteY16" fmla="*/ 6744662 h 6809691"/>
                  <a:gd name="connsiteX17" fmla="*/ 1361154 w 1763849"/>
                  <a:gd name="connsiteY17" fmla="*/ 6809691 h 6809691"/>
                  <a:gd name="connsiteX18" fmla="*/ 160132 w 1763849"/>
                  <a:gd name="connsiteY18" fmla="*/ 6642483 h 6809691"/>
                  <a:gd name="connsiteX19" fmla="*/ 95462 w 1763849"/>
                  <a:gd name="connsiteY19" fmla="*/ 6556552 h 6809691"/>
                  <a:gd name="connsiteX20" fmla="*/ 344891 w 1763849"/>
                  <a:gd name="connsiteY20" fmla="*/ 4745033 h 6809691"/>
                  <a:gd name="connsiteX21" fmla="*/ 404651 w 1763849"/>
                  <a:gd name="connsiteY21" fmla="*/ 4311022 h 6809691"/>
                  <a:gd name="connsiteX22" fmla="*/ 410074 w 1763849"/>
                  <a:gd name="connsiteY22" fmla="*/ 2558485 h 6809691"/>
                  <a:gd name="connsiteX23" fmla="*/ 353533 w 1763849"/>
                  <a:gd name="connsiteY23" fmla="*/ 2182006 h 6809691"/>
                  <a:gd name="connsiteX24" fmla="*/ 0 w 1763849"/>
                  <a:gd name="connsiteY24" fmla="*/ 235257 h 6809691"/>
                  <a:gd name="connsiteX0" fmla="*/ 0 w 1763849"/>
                  <a:gd name="connsiteY0" fmla="*/ 235257 h 6809691"/>
                  <a:gd name="connsiteX1" fmla="*/ 1272088 w 1763849"/>
                  <a:gd name="connsiteY1" fmla="*/ 2081 h 6809691"/>
                  <a:gd name="connsiteX2" fmla="*/ 1356297 w 1763849"/>
                  <a:gd name="connsiteY2" fmla="*/ 61887 h 6809691"/>
                  <a:gd name="connsiteX3" fmla="*/ 1677877 w 1763849"/>
                  <a:gd name="connsiteY3" fmla="*/ 1847128 h 6809691"/>
                  <a:gd name="connsiteX4" fmla="*/ 1618935 w 1763849"/>
                  <a:gd name="connsiteY4" fmla="*/ 1951107 h 6809691"/>
                  <a:gd name="connsiteX5" fmla="*/ 765374 w 1763849"/>
                  <a:gd name="connsiteY5" fmla="*/ 2107928 h 6809691"/>
                  <a:gd name="connsiteX6" fmla="*/ 817127 w 1763849"/>
                  <a:gd name="connsiteY6" fmla="*/ 2409217 h 6809691"/>
                  <a:gd name="connsiteX7" fmla="*/ 1686855 w 1763849"/>
                  <a:gd name="connsiteY7" fmla="*/ 2251913 h 6809691"/>
                  <a:gd name="connsiteX8" fmla="*/ 1763055 w 1763849"/>
                  <a:gd name="connsiteY8" fmla="*/ 2313825 h 6809691"/>
                  <a:gd name="connsiteX9" fmla="*/ 1763055 w 1763849"/>
                  <a:gd name="connsiteY9" fmla="*/ 4499813 h 6809691"/>
                  <a:gd name="connsiteX10" fmla="*/ 1686855 w 1763849"/>
                  <a:gd name="connsiteY10" fmla="*/ 4564107 h 6809691"/>
                  <a:gd name="connsiteX11" fmla="*/ 793360 w 1763849"/>
                  <a:gd name="connsiteY11" fmla="*/ 4439663 h 6809691"/>
                  <a:gd name="connsiteX12" fmla="*/ 501246 w 1763849"/>
                  <a:gd name="connsiteY12" fmla="*/ 4398095 h 6809691"/>
                  <a:gd name="connsiteX13" fmla="*/ 763274 w 1763849"/>
                  <a:gd name="connsiteY13" fmla="*/ 4739176 h 6809691"/>
                  <a:gd name="connsiteX14" fmla="*/ 1620976 w 1763849"/>
                  <a:gd name="connsiteY14" fmla="*/ 4922692 h 6809691"/>
                  <a:gd name="connsiteX15" fmla="*/ 1685647 w 1763849"/>
                  <a:gd name="connsiteY15" fmla="*/ 5008622 h 6809691"/>
                  <a:gd name="connsiteX16" fmla="*/ 1446610 w 1763849"/>
                  <a:gd name="connsiteY16" fmla="*/ 6744662 h 6809691"/>
                  <a:gd name="connsiteX17" fmla="*/ 1361154 w 1763849"/>
                  <a:gd name="connsiteY17" fmla="*/ 6809691 h 6809691"/>
                  <a:gd name="connsiteX18" fmla="*/ 160132 w 1763849"/>
                  <a:gd name="connsiteY18" fmla="*/ 6642483 h 6809691"/>
                  <a:gd name="connsiteX19" fmla="*/ 95462 w 1763849"/>
                  <a:gd name="connsiteY19" fmla="*/ 6556552 h 6809691"/>
                  <a:gd name="connsiteX20" fmla="*/ 344891 w 1763849"/>
                  <a:gd name="connsiteY20" fmla="*/ 4745033 h 6809691"/>
                  <a:gd name="connsiteX21" fmla="*/ 404651 w 1763849"/>
                  <a:gd name="connsiteY21" fmla="*/ 4311022 h 6809691"/>
                  <a:gd name="connsiteX22" fmla="*/ 410074 w 1763849"/>
                  <a:gd name="connsiteY22" fmla="*/ 2558485 h 6809691"/>
                  <a:gd name="connsiteX23" fmla="*/ 353533 w 1763849"/>
                  <a:gd name="connsiteY23" fmla="*/ 2182006 h 6809691"/>
                  <a:gd name="connsiteX24" fmla="*/ 0 w 1763849"/>
                  <a:gd name="connsiteY24" fmla="*/ 235257 h 6809691"/>
                  <a:gd name="connsiteX0" fmla="*/ 0 w 1763849"/>
                  <a:gd name="connsiteY0" fmla="*/ 235257 h 6809691"/>
                  <a:gd name="connsiteX1" fmla="*/ 1272088 w 1763849"/>
                  <a:gd name="connsiteY1" fmla="*/ 2081 h 6809691"/>
                  <a:gd name="connsiteX2" fmla="*/ 1356297 w 1763849"/>
                  <a:gd name="connsiteY2" fmla="*/ 61887 h 6809691"/>
                  <a:gd name="connsiteX3" fmla="*/ 1677877 w 1763849"/>
                  <a:gd name="connsiteY3" fmla="*/ 1847128 h 6809691"/>
                  <a:gd name="connsiteX4" fmla="*/ 1618935 w 1763849"/>
                  <a:gd name="connsiteY4" fmla="*/ 1951107 h 6809691"/>
                  <a:gd name="connsiteX5" fmla="*/ 765374 w 1763849"/>
                  <a:gd name="connsiteY5" fmla="*/ 2107928 h 6809691"/>
                  <a:gd name="connsiteX6" fmla="*/ 817127 w 1763849"/>
                  <a:gd name="connsiteY6" fmla="*/ 2409217 h 6809691"/>
                  <a:gd name="connsiteX7" fmla="*/ 1686855 w 1763849"/>
                  <a:gd name="connsiteY7" fmla="*/ 2251913 h 6809691"/>
                  <a:gd name="connsiteX8" fmla="*/ 1763055 w 1763849"/>
                  <a:gd name="connsiteY8" fmla="*/ 2313825 h 6809691"/>
                  <a:gd name="connsiteX9" fmla="*/ 1763055 w 1763849"/>
                  <a:gd name="connsiteY9" fmla="*/ 4499813 h 6809691"/>
                  <a:gd name="connsiteX10" fmla="*/ 1686855 w 1763849"/>
                  <a:gd name="connsiteY10" fmla="*/ 4564107 h 6809691"/>
                  <a:gd name="connsiteX11" fmla="*/ 793360 w 1763849"/>
                  <a:gd name="connsiteY11" fmla="*/ 4439663 h 6809691"/>
                  <a:gd name="connsiteX12" fmla="*/ 501246 w 1763849"/>
                  <a:gd name="connsiteY12" fmla="*/ 4398095 h 6809691"/>
                  <a:gd name="connsiteX13" fmla="*/ 763274 w 1763849"/>
                  <a:gd name="connsiteY13" fmla="*/ 4739176 h 6809691"/>
                  <a:gd name="connsiteX14" fmla="*/ 1626076 w 1763849"/>
                  <a:gd name="connsiteY14" fmla="*/ 4862501 h 6809691"/>
                  <a:gd name="connsiteX15" fmla="*/ 1685647 w 1763849"/>
                  <a:gd name="connsiteY15" fmla="*/ 5008622 h 6809691"/>
                  <a:gd name="connsiteX16" fmla="*/ 1446610 w 1763849"/>
                  <a:gd name="connsiteY16" fmla="*/ 6744662 h 6809691"/>
                  <a:gd name="connsiteX17" fmla="*/ 1361154 w 1763849"/>
                  <a:gd name="connsiteY17" fmla="*/ 6809691 h 6809691"/>
                  <a:gd name="connsiteX18" fmla="*/ 160132 w 1763849"/>
                  <a:gd name="connsiteY18" fmla="*/ 6642483 h 6809691"/>
                  <a:gd name="connsiteX19" fmla="*/ 95462 w 1763849"/>
                  <a:gd name="connsiteY19" fmla="*/ 6556552 h 6809691"/>
                  <a:gd name="connsiteX20" fmla="*/ 344891 w 1763849"/>
                  <a:gd name="connsiteY20" fmla="*/ 4745033 h 6809691"/>
                  <a:gd name="connsiteX21" fmla="*/ 404651 w 1763849"/>
                  <a:gd name="connsiteY21" fmla="*/ 4311022 h 6809691"/>
                  <a:gd name="connsiteX22" fmla="*/ 410074 w 1763849"/>
                  <a:gd name="connsiteY22" fmla="*/ 2558485 h 6809691"/>
                  <a:gd name="connsiteX23" fmla="*/ 353533 w 1763849"/>
                  <a:gd name="connsiteY23" fmla="*/ 2182006 h 6809691"/>
                  <a:gd name="connsiteX24" fmla="*/ 0 w 1763849"/>
                  <a:gd name="connsiteY24" fmla="*/ 235257 h 6809691"/>
                  <a:gd name="connsiteX0" fmla="*/ 0 w 1763849"/>
                  <a:gd name="connsiteY0" fmla="*/ 235257 h 6809691"/>
                  <a:gd name="connsiteX1" fmla="*/ 1272088 w 1763849"/>
                  <a:gd name="connsiteY1" fmla="*/ 2081 h 6809691"/>
                  <a:gd name="connsiteX2" fmla="*/ 1356297 w 1763849"/>
                  <a:gd name="connsiteY2" fmla="*/ 61887 h 6809691"/>
                  <a:gd name="connsiteX3" fmla="*/ 1677877 w 1763849"/>
                  <a:gd name="connsiteY3" fmla="*/ 1847128 h 6809691"/>
                  <a:gd name="connsiteX4" fmla="*/ 1618935 w 1763849"/>
                  <a:gd name="connsiteY4" fmla="*/ 1951107 h 6809691"/>
                  <a:gd name="connsiteX5" fmla="*/ 765374 w 1763849"/>
                  <a:gd name="connsiteY5" fmla="*/ 2107928 h 6809691"/>
                  <a:gd name="connsiteX6" fmla="*/ 817127 w 1763849"/>
                  <a:gd name="connsiteY6" fmla="*/ 2409217 h 6809691"/>
                  <a:gd name="connsiteX7" fmla="*/ 1686855 w 1763849"/>
                  <a:gd name="connsiteY7" fmla="*/ 2251913 h 6809691"/>
                  <a:gd name="connsiteX8" fmla="*/ 1763055 w 1763849"/>
                  <a:gd name="connsiteY8" fmla="*/ 2313825 h 6809691"/>
                  <a:gd name="connsiteX9" fmla="*/ 1763055 w 1763849"/>
                  <a:gd name="connsiteY9" fmla="*/ 4499813 h 6809691"/>
                  <a:gd name="connsiteX10" fmla="*/ 1686855 w 1763849"/>
                  <a:gd name="connsiteY10" fmla="*/ 4564107 h 6809691"/>
                  <a:gd name="connsiteX11" fmla="*/ 793360 w 1763849"/>
                  <a:gd name="connsiteY11" fmla="*/ 4439663 h 6809691"/>
                  <a:gd name="connsiteX12" fmla="*/ 501246 w 1763849"/>
                  <a:gd name="connsiteY12" fmla="*/ 4398095 h 6809691"/>
                  <a:gd name="connsiteX13" fmla="*/ 759714 w 1763849"/>
                  <a:gd name="connsiteY13" fmla="*/ 4741885 h 6809691"/>
                  <a:gd name="connsiteX14" fmla="*/ 1626076 w 1763849"/>
                  <a:gd name="connsiteY14" fmla="*/ 4862501 h 6809691"/>
                  <a:gd name="connsiteX15" fmla="*/ 1685647 w 1763849"/>
                  <a:gd name="connsiteY15" fmla="*/ 5008622 h 6809691"/>
                  <a:gd name="connsiteX16" fmla="*/ 1446610 w 1763849"/>
                  <a:gd name="connsiteY16" fmla="*/ 6744662 h 6809691"/>
                  <a:gd name="connsiteX17" fmla="*/ 1361154 w 1763849"/>
                  <a:gd name="connsiteY17" fmla="*/ 6809691 h 6809691"/>
                  <a:gd name="connsiteX18" fmla="*/ 160132 w 1763849"/>
                  <a:gd name="connsiteY18" fmla="*/ 6642483 h 6809691"/>
                  <a:gd name="connsiteX19" fmla="*/ 95462 w 1763849"/>
                  <a:gd name="connsiteY19" fmla="*/ 6556552 h 6809691"/>
                  <a:gd name="connsiteX20" fmla="*/ 344891 w 1763849"/>
                  <a:gd name="connsiteY20" fmla="*/ 4745033 h 6809691"/>
                  <a:gd name="connsiteX21" fmla="*/ 404651 w 1763849"/>
                  <a:gd name="connsiteY21" fmla="*/ 4311022 h 6809691"/>
                  <a:gd name="connsiteX22" fmla="*/ 410074 w 1763849"/>
                  <a:gd name="connsiteY22" fmla="*/ 2558485 h 6809691"/>
                  <a:gd name="connsiteX23" fmla="*/ 353533 w 1763849"/>
                  <a:gd name="connsiteY23" fmla="*/ 2182006 h 6809691"/>
                  <a:gd name="connsiteX24" fmla="*/ 0 w 1763849"/>
                  <a:gd name="connsiteY24" fmla="*/ 235257 h 6809691"/>
                  <a:gd name="connsiteX0" fmla="*/ 0 w 1763849"/>
                  <a:gd name="connsiteY0" fmla="*/ 235257 h 6809691"/>
                  <a:gd name="connsiteX1" fmla="*/ 1272088 w 1763849"/>
                  <a:gd name="connsiteY1" fmla="*/ 2081 h 6809691"/>
                  <a:gd name="connsiteX2" fmla="*/ 1356297 w 1763849"/>
                  <a:gd name="connsiteY2" fmla="*/ 61887 h 6809691"/>
                  <a:gd name="connsiteX3" fmla="*/ 1677877 w 1763849"/>
                  <a:gd name="connsiteY3" fmla="*/ 1847128 h 6809691"/>
                  <a:gd name="connsiteX4" fmla="*/ 1618935 w 1763849"/>
                  <a:gd name="connsiteY4" fmla="*/ 1951107 h 6809691"/>
                  <a:gd name="connsiteX5" fmla="*/ 765374 w 1763849"/>
                  <a:gd name="connsiteY5" fmla="*/ 2107928 h 6809691"/>
                  <a:gd name="connsiteX6" fmla="*/ 817127 w 1763849"/>
                  <a:gd name="connsiteY6" fmla="*/ 2409217 h 6809691"/>
                  <a:gd name="connsiteX7" fmla="*/ 1686855 w 1763849"/>
                  <a:gd name="connsiteY7" fmla="*/ 2251913 h 6809691"/>
                  <a:gd name="connsiteX8" fmla="*/ 1763055 w 1763849"/>
                  <a:gd name="connsiteY8" fmla="*/ 2313825 h 6809691"/>
                  <a:gd name="connsiteX9" fmla="*/ 1763055 w 1763849"/>
                  <a:gd name="connsiteY9" fmla="*/ 4499813 h 6809691"/>
                  <a:gd name="connsiteX10" fmla="*/ 1686855 w 1763849"/>
                  <a:gd name="connsiteY10" fmla="*/ 4564107 h 6809691"/>
                  <a:gd name="connsiteX11" fmla="*/ 793360 w 1763849"/>
                  <a:gd name="connsiteY11" fmla="*/ 4439663 h 6809691"/>
                  <a:gd name="connsiteX12" fmla="*/ 501246 w 1763849"/>
                  <a:gd name="connsiteY12" fmla="*/ 4398095 h 6809691"/>
                  <a:gd name="connsiteX13" fmla="*/ 759714 w 1763849"/>
                  <a:gd name="connsiteY13" fmla="*/ 4741885 h 6809691"/>
                  <a:gd name="connsiteX14" fmla="*/ 1626076 w 1763849"/>
                  <a:gd name="connsiteY14" fmla="*/ 4862501 h 6809691"/>
                  <a:gd name="connsiteX15" fmla="*/ 1693441 w 1763849"/>
                  <a:gd name="connsiteY15" fmla="*/ 4952012 h 6809691"/>
                  <a:gd name="connsiteX16" fmla="*/ 1446610 w 1763849"/>
                  <a:gd name="connsiteY16" fmla="*/ 6744662 h 6809691"/>
                  <a:gd name="connsiteX17" fmla="*/ 1361154 w 1763849"/>
                  <a:gd name="connsiteY17" fmla="*/ 6809691 h 6809691"/>
                  <a:gd name="connsiteX18" fmla="*/ 160132 w 1763849"/>
                  <a:gd name="connsiteY18" fmla="*/ 6642483 h 6809691"/>
                  <a:gd name="connsiteX19" fmla="*/ 95462 w 1763849"/>
                  <a:gd name="connsiteY19" fmla="*/ 6556552 h 6809691"/>
                  <a:gd name="connsiteX20" fmla="*/ 344891 w 1763849"/>
                  <a:gd name="connsiteY20" fmla="*/ 4745033 h 6809691"/>
                  <a:gd name="connsiteX21" fmla="*/ 404651 w 1763849"/>
                  <a:gd name="connsiteY21" fmla="*/ 4311022 h 6809691"/>
                  <a:gd name="connsiteX22" fmla="*/ 410074 w 1763849"/>
                  <a:gd name="connsiteY22" fmla="*/ 2558485 h 6809691"/>
                  <a:gd name="connsiteX23" fmla="*/ 353533 w 1763849"/>
                  <a:gd name="connsiteY23" fmla="*/ 2182006 h 6809691"/>
                  <a:gd name="connsiteX24" fmla="*/ 0 w 1763849"/>
                  <a:gd name="connsiteY24" fmla="*/ 235257 h 6809691"/>
                  <a:gd name="connsiteX0" fmla="*/ 0 w 1763849"/>
                  <a:gd name="connsiteY0" fmla="*/ 235257 h 6809691"/>
                  <a:gd name="connsiteX1" fmla="*/ 1272088 w 1763849"/>
                  <a:gd name="connsiteY1" fmla="*/ 2081 h 6809691"/>
                  <a:gd name="connsiteX2" fmla="*/ 1356297 w 1763849"/>
                  <a:gd name="connsiteY2" fmla="*/ 61887 h 6809691"/>
                  <a:gd name="connsiteX3" fmla="*/ 1677877 w 1763849"/>
                  <a:gd name="connsiteY3" fmla="*/ 1847128 h 6809691"/>
                  <a:gd name="connsiteX4" fmla="*/ 1618935 w 1763849"/>
                  <a:gd name="connsiteY4" fmla="*/ 1951107 h 6809691"/>
                  <a:gd name="connsiteX5" fmla="*/ 765374 w 1763849"/>
                  <a:gd name="connsiteY5" fmla="*/ 2107928 h 6809691"/>
                  <a:gd name="connsiteX6" fmla="*/ 817127 w 1763849"/>
                  <a:gd name="connsiteY6" fmla="*/ 2409217 h 6809691"/>
                  <a:gd name="connsiteX7" fmla="*/ 1686855 w 1763849"/>
                  <a:gd name="connsiteY7" fmla="*/ 2251913 h 6809691"/>
                  <a:gd name="connsiteX8" fmla="*/ 1763055 w 1763849"/>
                  <a:gd name="connsiteY8" fmla="*/ 2313825 h 6809691"/>
                  <a:gd name="connsiteX9" fmla="*/ 1763055 w 1763849"/>
                  <a:gd name="connsiteY9" fmla="*/ 4499813 h 6809691"/>
                  <a:gd name="connsiteX10" fmla="*/ 1686855 w 1763849"/>
                  <a:gd name="connsiteY10" fmla="*/ 4564107 h 6809691"/>
                  <a:gd name="connsiteX11" fmla="*/ 793360 w 1763849"/>
                  <a:gd name="connsiteY11" fmla="*/ 4439663 h 6809691"/>
                  <a:gd name="connsiteX12" fmla="*/ 759714 w 1763849"/>
                  <a:gd name="connsiteY12" fmla="*/ 4741885 h 6809691"/>
                  <a:gd name="connsiteX13" fmla="*/ 1626076 w 1763849"/>
                  <a:gd name="connsiteY13" fmla="*/ 4862501 h 6809691"/>
                  <a:gd name="connsiteX14" fmla="*/ 1693441 w 1763849"/>
                  <a:gd name="connsiteY14" fmla="*/ 4952012 h 6809691"/>
                  <a:gd name="connsiteX15" fmla="*/ 1446610 w 1763849"/>
                  <a:gd name="connsiteY15" fmla="*/ 6744662 h 6809691"/>
                  <a:gd name="connsiteX16" fmla="*/ 1361154 w 1763849"/>
                  <a:gd name="connsiteY16" fmla="*/ 6809691 h 6809691"/>
                  <a:gd name="connsiteX17" fmla="*/ 160132 w 1763849"/>
                  <a:gd name="connsiteY17" fmla="*/ 6642483 h 6809691"/>
                  <a:gd name="connsiteX18" fmla="*/ 95462 w 1763849"/>
                  <a:gd name="connsiteY18" fmla="*/ 6556552 h 6809691"/>
                  <a:gd name="connsiteX19" fmla="*/ 344891 w 1763849"/>
                  <a:gd name="connsiteY19" fmla="*/ 4745033 h 6809691"/>
                  <a:gd name="connsiteX20" fmla="*/ 404651 w 1763849"/>
                  <a:gd name="connsiteY20" fmla="*/ 4311022 h 6809691"/>
                  <a:gd name="connsiteX21" fmla="*/ 410074 w 1763849"/>
                  <a:gd name="connsiteY21" fmla="*/ 2558485 h 6809691"/>
                  <a:gd name="connsiteX22" fmla="*/ 353533 w 1763849"/>
                  <a:gd name="connsiteY22" fmla="*/ 2182006 h 6809691"/>
                  <a:gd name="connsiteX23" fmla="*/ 0 w 1763849"/>
                  <a:gd name="connsiteY23" fmla="*/ 235257 h 6809691"/>
                  <a:gd name="connsiteX0" fmla="*/ 0 w 1763849"/>
                  <a:gd name="connsiteY0" fmla="*/ 235257 h 6809691"/>
                  <a:gd name="connsiteX1" fmla="*/ 1272088 w 1763849"/>
                  <a:gd name="connsiteY1" fmla="*/ 2081 h 6809691"/>
                  <a:gd name="connsiteX2" fmla="*/ 1356297 w 1763849"/>
                  <a:gd name="connsiteY2" fmla="*/ 61887 h 6809691"/>
                  <a:gd name="connsiteX3" fmla="*/ 1677877 w 1763849"/>
                  <a:gd name="connsiteY3" fmla="*/ 1847128 h 6809691"/>
                  <a:gd name="connsiteX4" fmla="*/ 1618935 w 1763849"/>
                  <a:gd name="connsiteY4" fmla="*/ 1951107 h 6809691"/>
                  <a:gd name="connsiteX5" fmla="*/ 765374 w 1763849"/>
                  <a:gd name="connsiteY5" fmla="*/ 2107928 h 6809691"/>
                  <a:gd name="connsiteX6" fmla="*/ 817127 w 1763849"/>
                  <a:gd name="connsiteY6" fmla="*/ 2409217 h 6809691"/>
                  <a:gd name="connsiteX7" fmla="*/ 1686855 w 1763849"/>
                  <a:gd name="connsiteY7" fmla="*/ 2251913 h 6809691"/>
                  <a:gd name="connsiteX8" fmla="*/ 1763055 w 1763849"/>
                  <a:gd name="connsiteY8" fmla="*/ 2313825 h 6809691"/>
                  <a:gd name="connsiteX9" fmla="*/ 1763055 w 1763849"/>
                  <a:gd name="connsiteY9" fmla="*/ 4499813 h 6809691"/>
                  <a:gd name="connsiteX10" fmla="*/ 1686855 w 1763849"/>
                  <a:gd name="connsiteY10" fmla="*/ 4564107 h 6809691"/>
                  <a:gd name="connsiteX11" fmla="*/ 793360 w 1763849"/>
                  <a:gd name="connsiteY11" fmla="*/ 4439663 h 6809691"/>
                  <a:gd name="connsiteX12" fmla="*/ 759714 w 1763849"/>
                  <a:gd name="connsiteY12" fmla="*/ 4741885 h 6809691"/>
                  <a:gd name="connsiteX13" fmla="*/ 1626076 w 1763849"/>
                  <a:gd name="connsiteY13" fmla="*/ 4862501 h 6809691"/>
                  <a:gd name="connsiteX14" fmla="*/ 1693441 w 1763849"/>
                  <a:gd name="connsiteY14" fmla="*/ 4952012 h 6809691"/>
                  <a:gd name="connsiteX15" fmla="*/ 1446610 w 1763849"/>
                  <a:gd name="connsiteY15" fmla="*/ 6744662 h 6809691"/>
                  <a:gd name="connsiteX16" fmla="*/ 1361154 w 1763849"/>
                  <a:gd name="connsiteY16" fmla="*/ 6809691 h 6809691"/>
                  <a:gd name="connsiteX17" fmla="*/ 160132 w 1763849"/>
                  <a:gd name="connsiteY17" fmla="*/ 6642483 h 6809691"/>
                  <a:gd name="connsiteX18" fmla="*/ 95462 w 1763849"/>
                  <a:gd name="connsiteY18" fmla="*/ 6556552 h 6809691"/>
                  <a:gd name="connsiteX19" fmla="*/ 344891 w 1763849"/>
                  <a:gd name="connsiteY19" fmla="*/ 4745033 h 6809691"/>
                  <a:gd name="connsiteX20" fmla="*/ 404651 w 1763849"/>
                  <a:gd name="connsiteY20" fmla="*/ 4311022 h 6809691"/>
                  <a:gd name="connsiteX21" fmla="*/ 410074 w 1763849"/>
                  <a:gd name="connsiteY21" fmla="*/ 2558485 h 6809691"/>
                  <a:gd name="connsiteX22" fmla="*/ 353533 w 1763849"/>
                  <a:gd name="connsiteY22" fmla="*/ 2182006 h 6809691"/>
                  <a:gd name="connsiteX23" fmla="*/ 0 w 1763849"/>
                  <a:gd name="connsiteY23" fmla="*/ 235257 h 6809691"/>
                  <a:gd name="connsiteX0" fmla="*/ 0 w 1763849"/>
                  <a:gd name="connsiteY0" fmla="*/ 235257 h 6809691"/>
                  <a:gd name="connsiteX1" fmla="*/ 1272088 w 1763849"/>
                  <a:gd name="connsiteY1" fmla="*/ 2081 h 6809691"/>
                  <a:gd name="connsiteX2" fmla="*/ 1356297 w 1763849"/>
                  <a:gd name="connsiteY2" fmla="*/ 61887 h 6809691"/>
                  <a:gd name="connsiteX3" fmla="*/ 1677877 w 1763849"/>
                  <a:gd name="connsiteY3" fmla="*/ 1847128 h 6809691"/>
                  <a:gd name="connsiteX4" fmla="*/ 1618935 w 1763849"/>
                  <a:gd name="connsiteY4" fmla="*/ 1951107 h 6809691"/>
                  <a:gd name="connsiteX5" fmla="*/ 765374 w 1763849"/>
                  <a:gd name="connsiteY5" fmla="*/ 2107928 h 6809691"/>
                  <a:gd name="connsiteX6" fmla="*/ 817127 w 1763849"/>
                  <a:gd name="connsiteY6" fmla="*/ 2409217 h 6809691"/>
                  <a:gd name="connsiteX7" fmla="*/ 1686855 w 1763849"/>
                  <a:gd name="connsiteY7" fmla="*/ 2251913 h 6809691"/>
                  <a:gd name="connsiteX8" fmla="*/ 1763055 w 1763849"/>
                  <a:gd name="connsiteY8" fmla="*/ 2313825 h 6809691"/>
                  <a:gd name="connsiteX9" fmla="*/ 1763055 w 1763849"/>
                  <a:gd name="connsiteY9" fmla="*/ 4499813 h 6809691"/>
                  <a:gd name="connsiteX10" fmla="*/ 1686855 w 1763849"/>
                  <a:gd name="connsiteY10" fmla="*/ 4564107 h 6809691"/>
                  <a:gd name="connsiteX11" fmla="*/ 793360 w 1763849"/>
                  <a:gd name="connsiteY11" fmla="*/ 4439663 h 6809691"/>
                  <a:gd name="connsiteX12" fmla="*/ 759714 w 1763849"/>
                  <a:gd name="connsiteY12" fmla="*/ 4741885 h 6809691"/>
                  <a:gd name="connsiteX13" fmla="*/ 1626076 w 1763849"/>
                  <a:gd name="connsiteY13" fmla="*/ 4862501 h 6809691"/>
                  <a:gd name="connsiteX14" fmla="*/ 1693441 w 1763849"/>
                  <a:gd name="connsiteY14" fmla="*/ 4952012 h 6809691"/>
                  <a:gd name="connsiteX15" fmla="*/ 1446610 w 1763849"/>
                  <a:gd name="connsiteY15" fmla="*/ 6744662 h 6809691"/>
                  <a:gd name="connsiteX16" fmla="*/ 1361154 w 1763849"/>
                  <a:gd name="connsiteY16" fmla="*/ 6809691 h 6809691"/>
                  <a:gd name="connsiteX17" fmla="*/ 160132 w 1763849"/>
                  <a:gd name="connsiteY17" fmla="*/ 6642483 h 6809691"/>
                  <a:gd name="connsiteX18" fmla="*/ 95462 w 1763849"/>
                  <a:gd name="connsiteY18" fmla="*/ 6556552 h 6809691"/>
                  <a:gd name="connsiteX19" fmla="*/ 344891 w 1763849"/>
                  <a:gd name="connsiteY19" fmla="*/ 4745033 h 6809691"/>
                  <a:gd name="connsiteX20" fmla="*/ 404651 w 1763849"/>
                  <a:gd name="connsiteY20" fmla="*/ 4311022 h 6809691"/>
                  <a:gd name="connsiteX21" fmla="*/ 410074 w 1763849"/>
                  <a:gd name="connsiteY21" fmla="*/ 2558485 h 6809691"/>
                  <a:gd name="connsiteX22" fmla="*/ 353533 w 1763849"/>
                  <a:gd name="connsiteY22" fmla="*/ 2182006 h 6809691"/>
                  <a:gd name="connsiteX23" fmla="*/ 0 w 1763849"/>
                  <a:gd name="connsiteY23" fmla="*/ 235257 h 6809691"/>
                  <a:gd name="connsiteX0" fmla="*/ 0 w 1763849"/>
                  <a:gd name="connsiteY0" fmla="*/ 235257 h 6809691"/>
                  <a:gd name="connsiteX1" fmla="*/ 1272088 w 1763849"/>
                  <a:gd name="connsiteY1" fmla="*/ 2081 h 6809691"/>
                  <a:gd name="connsiteX2" fmla="*/ 1356297 w 1763849"/>
                  <a:gd name="connsiteY2" fmla="*/ 61887 h 6809691"/>
                  <a:gd name="connsiteX3" fmla="*/ 1677877 w 1763849"/>
                  <a:gd name="connsiteY3" fmla="*/ 1847128 h 6809691"/>
                  <a:gd name="connsiteX4" fmla="*/ 1618935 w 1763849"/>
                  <a:gd name="connsiteY4" fmla="*/ 1951107 h 6809691"/>
                  <a:gd name="connsiteX5" fmla="*/ 765374 w 1763849"/>
                  <a:gd name="connsiteY5" fmla="*/ 2107928 h 6809691"/>
                  <a:gd name="connsiteX6" fmla="*/ 817127 w 1763849"/>
                  <a:gd name="connsiteY6" fmla="*/ 2409217 h 6809691"/>
                  <a:gd name="connsiteX7" fmla="*/ 1686855 w 1763849"/>
                  <a:gd name="connsiteY7" fmla="*/ 2251913 h 6809691"/>
                  <a:gd name="connsiteX8" fmla="*/ 1763055 w 1763849"/>
                  <a:gd name="connsiteY8" fmla="*/ 2313825 h 6809691"/>
                  <a:gd name="connsiteX9" fmla="*/ 1763055 w 1763849"/>
                  <a:gd name="connsiteY9" fmla="*/ 4499813 h 6809691"/>
                  <a:gd name="connsiteX10" fmla="*/ 1686855 w 1763849"/>
                  <a:gd name="connsiteY10" fmla="*/ 4564107 h 6809691"/>
                  <a:gd name="connsiteX11" fmla="*/ 793360 w 1763849"/>
                  <a:gd name="connsiteY11" fmla="*/ 4439663 h 6809691"/>
                  <a:gd name="connsiteX12" fmla="*/ 759714 w 1763849"/>
                  <a:gd name="connsiteY12" fmla="*/ 4741885 h 6809691"/>
                  <a:gd name="connsiteX13" fmla="*/ 1626076 w 1763849"/>
                  <a:gd name="connsiteY13" fmla="*/ 4862501 h 6809691"/>
                  <a:gd name="connsiteX14" fmla="*/ 1693441 w 1763849"/>
                  <a:gd name="connsiteY14" fmla="*/ 4952012 h 6809691"/>
                  <a:gd name="connsiteX15" fmla="*/ 1446610 w 1763849"/>
                  <a:gd name="connsiteY15" fmla="*/ 6744662 h 6809691"/>
                  <a:gd name="connsiteX16" fmla="*/ 1361154 w 1763849"/>
                  <a:gd name="connsiteY16" fmla="*/ 6809691 h 6809691"/>
                  <a:gd name="connsiteX17" fmla="*/ 160132 w 1763849"/>
                  <a:gd name="connsiteY17" fmla="*/ 6642483 h 6809691"/>
                  <a:gd name="connsiteX18" fmla="*/ 95462 w 1763849"/>
                  <a:gd name="connsiteY18" fmla="*/ 6556552 h 6809691"/>
                  <a:gd name="connsiteX19" fmla="*/ 344891 w 1763849"/>
                  <a:gd name="connsiteY19" fmla="*/ 4745033 h 6809691"/>
                  <a:gd name="connsiteX20" fmla="*/ 404651 w 1763849"/>
                  <a:gd name="connsiteY20" fmla="*/ 4311022 h 6809691"/>
                  <a:gd name="connsiteX21" fmla="*/ 410074 w 1763849"/>
                  <a:gd name="connsiteY21" fmla="*/ 2558485 h 6809691"/>
                  <a:gd name="connsiteX22" fmla="*/ 353533 w 1763849"/>
                  <a:gd name="connsiteY22" fmla="*/ 2182006 h 6809691"/>
                  <a:gd name="connsiteX23" fmla="*/ 0 w 1763849"/>
                  <a:gd name="connsiteY23" fmla="*/ 235257 h 6809691"/>
                  <a:gd name="connsiteX0" fmla="*/ 0 w 1763849"/>
                  <a:gd name="connsiteY0" fmla="*/ 235257 h 6809691"/>
                  <a:gd name="connsiteX1" fmla="*/ 1272088 w 1763849"/>
                  <a:gd name="connsiteY1" fmla="*/ 2081 h 6809691"/>
                  <a:gd name="connsiteX2" fmla="*/ 1356297 w 1763849"/>
                  <a:gd name="connsiteY2" fmla="*/ 61887 h 6809691"/>
                  <a:gd name="connsiteX3" fmla="*/ 1677877 w 1763849"/>
                  <a:gd name="connsiteY3" fmla="*/ 1847128 h 6809691"/>
                  <a:gd name="connsiteX4" fmla="*/ 1618935 w 1763849"/>
                  <a:gd name="connsiteY4" fmla="*/ 1951107 h 6809691"/>
                  <a:gd name="connsiteX5" fmla="*/ 765374 w 1763849"/>
                  <a:gd name="connsiteY5" fmla="*/ 2107928 h 6809691"/>
                  <a:gd name="connsiteX6" fmla="*/ 817127 w 1763849"/>
                  <a:gd name="connsiteY6" fmla="*/ 2409217 h 6809691"/>
                  <a:gd name="connsiteX7" fmla="*/ 1686855 w 1763849"/>
                  <a:gd name="connsiteY7" fmla="*/ 2251913 h 6809691"/>
                  <a:gd name="connsiteX8" fmla="*/ 1763055 w 1763849"/>
                  <a:gd name="connsiteY8" fmla="*/ 2313825 h 6809691"/>
                  <a:gd name="connsiteX9" fmla="*/ 1763055 w 1763849"/>
                  <a:gd name="connsiteY9" fmla="*/ 4499813 h 6809691"/>
                  <a:gd name="connsiteX10" fmla="*/ 1686855 w 1763849"/>
                  <a:gd name="connsiteY10" fmla="*/ 4564107 h 6809691"/>
                  <a:gd name="connsiteX11" fmla="*/ 805871 w 1763849"/>
                  <a:gd name="connsiteY11" fmla="*/ 4441404 h 6809691"/>
                  <a:gd name="connsiteX12" fmla="*/ 759714 w 1763849"/>
                  <a:gd name="connsiteY12" fmla="*/ 4741885 h 6809691"/>
                  <a:gd name="connsiteX13" fmla="*/ 1626076 w 1763849"/>
                  <a:gd name="connsiteY13" fmla="*/ 4862501 h 6809691"/>
                  <a:gd name="connsiteX14" fmla="*/ 1693441 w 1763849"/>
                  <a:gd name="connsiteY14" fmla="*/ 4952012 h 6809691"/>
                  <a:gd name="connsiteX15" fmla="*/ 1446610 w 1763849"/>
                  <a:gd name="connsiteY15" fmla="*/ 6744662 h 6809691"/>
                  <a:gd name="connsiteX16" fmla="*/ 1361154 w 1763849"/>
                  <a:gd name="connsiteY16" fmla="*/ 6809691 h 6809691"/>
                  <a:gd name="connsiteX17" fmla="*/ 160132 w 1763849"/>
                  <a:gd name="connsiteY17" fmla="*/ 6642483 h 6809691"/>
                  <a:gd name="connsiteX18" fmla="*/ 95462 w 1763849"/>
                  <a:gd name="connsiteY18" fmla="*/ 6556552 h 6809691"/>
                  <a:gd name="connsiteX19" fmla="*/ 344891 w 1763849"/>
                  <a:gd name="connsiteY19" fmla="*/ 4745033 h 6809691"/>
                  <a:gd name="connsiteX20" fmla="*/ 404651 w 1763849"/>
                  <a:gd name="connsiteY20" fmla="*/ 4311022 h 6809691"/>
                  <a:gd name="connsiteX21" fmla="*/ 410074 w 1763849"/>
                  <a:gd name="connsiteY21" fmla="*/ 2558485 h 6809691"/>
                  <a:gd name="connsiteX22" fmla="*/ 353533 w 1763849"/>
                  <a:gd name="connsiteY22" fmla="*/ 2182006 h 6809691"/>
                  <a:gd name="connsiteX23" fmla="*/ 0 w 1763849"/>
                  <a:gd name="connsiteY23" fmla="*/ 235257 h 6809691"/>
                  <a:gd name="connsiteX0" fmla="*/ 0 w 1763849"/>
                  <a:gd name="connsiteY0" fmla="*/ 235257 h 6809691"/>
                  <a:gd name="connsiteX1" fmla="*/ 1272088 w 1763849"/>
                  <a:gd name="connsiteY1" fmla="*/ 2081 h 6809691"/>
                  <a:gd name="connsiteX2" fmla="*/ 1356297 w 1763849"/>
                  <a:gd name="connsiteY2" fmla="*/ 61887 h 6809691"/>
                  <a:gd name="connsiteX3" fmla="*/ 1677877 w 1763849"/>
                  <a:gd name="connsiteY3" fmla="*/ 1847128 h 6809691"/>
                  <a:gd name="connsiteX4" fmla="*/ 1618935 w 1763849"/>
                  <a:gd name="connsiteY4" fmla="*/ 1951107 h 6809691"/>
                  <a:gd name="connsiteX5" fmla="*/ 765374 w 1763849"/>
                  <a:gd name="connsiteY5" fmla="*/ 2107928 h 6809691"/>
                  <a:gd name="connsiteX6" fmla="*/ 817127 w 1763849"/>
                  <a:gd name="connsiteY6" fmla="*/ 2409217 h 6809691"/>
                  <a:gd name="connsiteX7" fmla="*/ 1686855 w 1763849"/>
                  <a:gd name="connsiteY7" fmla="*/ 2251913 h 6809691"/>
                  <a:gd name="connsiteX8" fmla="*/ 1763055 w 1763849"/>
                  <a:gd name="connsiteY8" fmla="*/ 2313825 h 6809691"/>
                  <a:gd name="connsiteX9" fmla="*/ 1763055 w 1763849"/>
                  <a:gd name="connsiteY9" fmla="*/ 4499813 h 6809691"/>
                  <a:gd name="connsiteX10" fmla="*/ 1686855 w 1763849"/>
                  <a:gd name="connsiteY10" fmla="*/ 4564107 h 6809691"/>
                  <a:gd name="connsiteX11" fmla="*/ 805871 w 1763849"/>
                  <a:gd name="connsiteY11" fmla="*/ 4441404 h 6809691"/>
                  <a:gd name="connsiteX12" fmla="*/ 759714 w 1763849"/>
                  <a:gd name="connsiteY12" fmla="*/ 4741885 h 6809691"/>
                  <a:gd name="connsiteX13" fmla="*/ 1626076 w 1763849"/>
                  <a:gd name="connsiteY13" fmla="*/ 4862501 h 6809691"/>
                  <a:gd name="connsiteX14" fmla="*/ 1693441 w 1763849"/>
                  <a:gd name="connsiteY14" fmla="*/ 4952012 h 6809691"/>
                  <a:gd name="connsiteX15" fmla="*/ 1446610 w 1763849"/>
                  <a:gd name="connsiteY15" fmla="*/ 6744662 h 6809691"/>
                  <a:gd name="connsiteX16" fmla="*/ 1361154 w 1763849"/>
                  <a:gd name="connsiteY16" fmla="*/ 6809691 h 6809691"/>
                  <a:gd name="connsiteX17" fmla="*/ 160132 w 1763849"/>
                  <a:gd name="connsiteY17" fmla="*/ 6642483 h 6809691"/>
                  <a:gd name="connsiteX18" fmla="*/ 95462 w 1763849"/>
                  <a:gd name="connsiteY18" fmla="*/ 6556552 h 6809691"/>
                  <a:gd name="connsiteX19" fmla="*/ 344891 w 1763849"/>
                  <a:gd name="connsiteY19" fmla="*/ 4745033 h 6809691"/>
                  <a:gd name="connsiteX20" fmla="*/ 404651 w 1763849"/>
                  <a:gd name="connsiteY20" fmla="*/ 4311022 h 6809691"/>
                  <a:gd name="connsiteX21" fmla="*/ 410074 w 1763849"/>
                  <a:gd name="connsiteY21" fmla="*/ 2558485 h 6809691"/>
                  <a:gd name="connsiteX22" fmla="*/ 353533 w 1763849"/>
                  <a:gd name="connsiteY22" fmla="*/ 2182006 h 6809691"/>
                  <a:gd name="connsiteX23" fmla="*/ 0 w 1763849"/>
                  <a:gd name="connsiteY23" fmla="*/ 235257 h 6809691"/>
                  <a:gd name="connsiteX0" fmla="*/ 0 w 1763849"/>
                  <a:gd name="connsiteY0" fmla="*/ 235257 h 6809691"/>
                  <a:gd name="connsiteX1" fmla="*/ 1272088 w 1763849"/>
                  <a:gd name="connsiteY1" fmla="*/ 2081 h 6809691"/>
                  <a:gd name="connsiteX2" fmla="*/ 1356297 w 1763849"/>
                  <a:gd name="connsiteY2" fmla="*/ 61887 h 6809691"/>
                  <a:gd name="connsiteX3" fmla="*/ 1677877 w 1763849"/>
                  <a:gd name="connsiteY3" fmla="*/ 1847128 h 6809691"/>
                  <a:gd name="connsiteX4" fmla="*/ 1618935 w 1763849"/>
                  <a:gd name="connsiteY4" fmla="*/ 1951107 h 6809691"/>
                  <a:gd name="connsiteX5" fmla="*/ 765374 w 1763849"/>
                  <a:gd name="connsiteY5" fmla="*/ 2107928 h 6809691"/>
                  <a:gd name="connsiteX6" fmla="*/ 817127 w 1763849"/>
                  <a:gd name="connsiteY6" fmla="*/ 2409217 h 6809691"/>
                  <a:gd name="connsiteX7" fmla="*/ 1686855 w 1763849"/>
                  <a:gd name="connsiteY7" fmla="*/ 2251913 h 6809691"/>
                  <a:gd name="connsiteX8" fmla="*/ 1763055 w 1763849"/>
                  <a:gd name="connsiteY8" fmla="*/ 2313825 h 6809691"/>
                  <a:gd name="connsiteX9" fmla="*/ 1763055 w 1763849"/>
                  <a:gd name="connsiteY9" fmla="*/ 4499813 h 6809691"/>
                  <a:gd name="connsiteX10" fmla="*/ 1686855 w 1763849"/>
                  <a:gd name="connsiteY10" fmla="*/ 4564107 h 6809691"/>
                  <a:gd name="connsiteX11" fmla="*/ 805871 w 1763849"/>
                  <a:gd name="connsiteY11" fmla="*/ 4441404 h 6809691"/>
                  <a:gd name="connsiteX12" fmla="*/ 759714 w 1763849"/>
                  <a:gd name="connsiteY12" fmla="*/ 4741885 h 6809691"/>
                  <a:gd name="connsiteX13" fmla="*/ 1626076 w 1763849"/>
                  <a:gd name="connsiteY13" fmla="*/ 4862501 h 6809691"/>
                  <a:gd name="connsiteX14" fmla="*/ 1693441 w 1763849"/>
                  <a:gd name="connsiteY14" fmla="*/ 4952012 h 6809691"/>
                  <a:gd name="connsiteX15" fmla="*/ 1446610 w 1763849"/>
                  <a:gd name="connsiteY15" fmla="*/ 6744662 h 6809691"/>
                  <a:gd name="connsiteX16" fmla="*/ 1361154 w 1763849"/>
                  <a:gd name="connsiteY16" fmla="*/ 6809691 h 6809691"/>
                  <a:gd name="connsiteX17" fmla="*/ 160132 w 1763849"/>
                  <a:gd name="connsiteY17" fmla="*/ 6642483 h 6809691"/>
                  <a:gd name="connsiteX18" fmla="*/ 95462 w 1763849"/>
                  <a:gd name="connsiteY18" fmla="*/ 6556552 h 6809691"/>
                  <a:gd name="connsiteX19" fmla="*/ 344891 w 1763849"/>
                  <a:gd name="connsiteY19" fmla="*/ 4745033 h 6809691"/>
                  <a:gd name="connsiteX20" fmla="*/ 404651 w 1763849"/>
                  <a:gd name="connsiteY20" fmla="*/ 4311022 h 6809691"/>
                  <a:gd name="connsiteX21" fmla="*/ 410074 w 1763849"/>
                  <a:gd name="connsiteY21" fmla="*/ 2558485 h 6809691"/>
                  <a:gd name="connsiteX22" fmla="*/ 353533 w 1763849"/>
                  <a:gd name="connsiteY22" fmla="*/ 2182006 h 6809691"/>
                  <a:gd name="connsiteX23" fmla="*/ 0 w 1763849"/>
                  <a:gd name="connsiteY23" fmla="*/ 235257 h 6809691"/>
                  <a:gd name="connsiteX0" fmla="*/ 0 w 1763849"/>
                  <a:gd name="connsiteY0" fmla="*/ 235257 h 6809691"/>
                  <a:gd name="connsiteX1" fmla="*/ 1272088 w 1763849"/>
                  <a:gd name="connsiteY1" fmla="*/ 2081 h 6809691"/>
                  <a:gd name="connsiteX2" fmla="*/ 1356297 w 1763849"/>
                  <a:gd name="connsiteY2" fmla="*/ 61887 h 6809691"/>
                  <a:gd name="connsiteX3" fmla="*/ 1677877 w 1763849"/>
                  <a:gd name="connsiteY3" fmla="*/ 1847128 h 6809691"/>
                  <a:gd name="connsiteX4" fmla="*/ 1618935 w 1763849"/>
                  <a:gd name="connsiteY4" fmla="*/ 1951107 h 6809691"/>
                  <a:gd name="connsiteX5" fmla="*/ 765374 w 1763849"/>
                  <a:gd name="connsiteY5" fmla="*/ 2107928 h 6809691"/>
                  <a:gd name="connsiteX6" fmla="*/ 817127 w 1763849"/>
                  <a:gd name="connsiteY6" fmla="*/ 2409217 h 6809691"/>
                  <a:gd name="connsiteX7" fmla="*/ 1686855 w 1763849"/>
                  <a:gd name="connsiteY7" fmla="*/ 2251913 h 6809691"/>
                  <a:gd name="connsiteX8" fmla="*/ 1763055 w 1763849"/>
                  <a:gd name="connsiteY8" fmla="*/ 2313825 h 6809691"/>
                  <a:gd name="connsiteX9" fmla="*/ 1763055 w 1763849"/>
                  <a:gd name="connsiteY9" fmla="*/ 4499813 h 6809691"/>
                  <a:gd name="connsiteX10" fmla="*/ 1686855 w 1763849"/>
                  <a:gd name="connsiteY10" fmla="*/ 4564107 h 6809691"/>
                  <a:gd name="connsiteX11" fmla="*/ 805871 w 1763849"/>
                  <a:gd name="connsiteY11" fmla="*/ 4441404 h 6809691"/>
                  <a:gd name="connsiteX12" fmla="*/ 759714 w 1763849"/>
                  <a:gd name="connsiteY12" fmla="*/ 4741885 h 6809691"/>
                  <a:gd name="connsiteX13" fmla="*/ 1626076 w 1763849"/>
                  <a:gd name="connsiteY13" fmla="*/ 4862501 h 6809691"/>
                  <a:gd name="connsiteX14" fmla="*/ 1693441 w 1763849"/>
                  <a:gd name="connsiteY14" fmla="*/ 4952012 h 6809691"/>
                  <a:gd name="connsiteX15" fmla="*/ 1446610 w 1763849"/>
                  <a:gd name="connsiteY15" fmla="*/ 6744662 h 6809691"/>
                  <a:gd name="connsiteX16" fmla="*/ 1361154 w 1763849"/>
                  <a:gd name="connsiteY16" fmla="*/ 6809691 h 6809691"/>
                  <a:gd name="connsiteX17" fmla="*/ 160132 w 1763849"/>
                  <a:gd name="connsiteY17" fmla="*/ 6642483 h 6809691"/>
                  <a:gd name="connsiteX18" fmla="*/ 95462 w 1763849"/>
                  <a:gd name="connsiteY18" fmla="*/ 6556552 h 6809691"/>
                  <a:gd name="connsiteX19" fmla="*/ 344891 w 1763849"/>
                  <a:gd name="connsiteY19" fmla="*/ 4745033 h 6809691"/>
                  <a:gd name="connsiteX20" fmla="*/ 404651 w 1763849"/>
                  <a:gd name="connsiteY20" fmla="*/ 4311022 h 6809691"/>
                  <a:gd name="connsiteX21" fmla="*/ 410074 w 1763849"/>
                  <a:gd name="connsiteY21" fmla="*/ 2558485 h 6809691"/>
                  <a:gd name="connsiteX22" fmla="*/ 353533 w 1763849"/>
                  <a:gd name="connsiteY22" fmla="*/ 2182006 h 6809691"/>
                  <a:gd name="connsiteX23" fmla="*/ 0 w 1763849"/>
                  <a:gd name="connsiteY23" fmla="*/ 235257 h 6809691"/>
                  <a:gd name="connsiteX0" fmla="*/ 0 w 1763849"/>
                  <a:gd name="connsiteY0" fmla="*/ 235257 h 6809691"/>
                  <a:gd name="connsiteX1" fmla="*/ 1272088 w 1763849"/>
                  <a:gd name="connsiteY1" fmla="*/ 2081 h 6809691"/>
                  <a:gd name="connsiteX2" fmla="*/ 1356297 w 1763849"/>
                  <a:gd name="connsiteY2" fmla="*/ 61887 h 6809691"/>
                  <a:gd name="connsiteX3" fmla="*/ 1677877 w 1763849"/>
                  <a:gd name="connsiteY3" fmla="*/ 1847128 h 6809691"/>
                  <a:gd name="connsiteX4" fmla="*/ 1618935 w 1763849"/>
                  <a:gd name="connsiteY4" fmla="*/ 1951107 h 6809691"/>
                  <a:gd name="connsiteX5" fmla="*/ 765374 w 1763849"/>
                  <a:gd name="connsiteY5" fmla="*/ 2107928 h 6809691"/>
                  <a:gd name="connsiteX6" fmla="*/ 817127 w 1763849"/>
                  <a:gd name="connsiteY6" fmla="*/ 2409217 h 6809691"/>
                  <a:gd name="connsiteX7" fmla="*/ 1686855 w 1763849"/>
                  <a:gd name="connsiteY7" fmla="*/ 2251913 h 6809691"/>
                  <a:gd name="connsiteX8" fmla="*/ 1763055 w 1763849"/>
                  <a:gd name="connsiteY8" fmla="*/ 2313825 h 6809691"/>
                  <a:gd name="connsiteX9" fmla="*/ 1763055 w 1763849"/>
                  <a:gd name="connsiteY9" fmla="*/ 4499813 h 6809691"/>
                  <a:gd name="connsiteX10" fmla="*/ 1686855 w 1763849"/>
                  <a:gd name="connsiteY10" fmla="*/ 4564107 h 6809691"/>
                  <a:gd name="connsiteX11" fmla="*/ 805871 w 1763849"/>
                  <a:gd name="connsiteY11" fmla="*/ 4441404 h 6809691"/>
                  <a:gd name="connsiteX12" fmla="*/ 759714 w 1763849"/>
                  <a:gd name="connsiteY12" fmla="*/ 4741885 h 6809691"/>
                  <a:gd name="connsiteX13" fmla="*/ 1626076 w 1763849"/>
                  <a:gd name="connsiteY13" fmla="*/ 4862501 h 6809691"/>
                  <a:gd name="connsiteX14" fmla="*/ 1693441 w 1763849"/>
                  <a:gd name="connsiteY14" fmla="*/ 4952012 h 6809691"/>
                  <a:gd name="connsiteX15" fmla="*/ 1446610 w 1763849"/>
                  <a:gd name="connsiteY15" fmla="*/ 6744662 h 6809691"/>
                  <a:gd name="connsiteX16" fmla="*/ 1361154 w 1763849"/>
                  <a:gd name="connsiteY16" fmla="*/ 6809691 h 6809691"/>
                  <a:gd name="connsiteX17" fmla="*/ 160132 w 1763849"/>
                  <a:gd name="connsiteY17" fmla="*/ 6642483 h 6809691"/>
                  <a:gd name="connsiteX18" fmla="*/ 95462 w 1763849"/>
                  <a:gd name="connsiteY18" fmla="*/ 6556552 h 6809691"/>
                  <a:gd name="connsiteX19" fmla="*/ 344891 w 1763849"/>
                  <a:gd name="connsiteY19" fmla="*/ 4745033 h 6809691"/>
                  <a:gd name="connsiteX20" fmla="*/ 404651 w 1763849"/>
                  <a:gd name="connsiteY20" fmla="*/ 4311022 h 6809691"/>
                  <a:gd name="connsiteX21" fmla="*/ 410074 w 1763849"/>
                  <a:gd name="connsiteY21" fmla="*/ 2558485 h 6809691"/>
                  <a:gd name="connsiteX22" fmla="*/ 353533 w 1763849"/>
                  <a:gd name="connsiteY22" fmla="*/ 2182006 h 6809691"/>
                  <a:gd name="connsiteX23" fmla="*/ 0 w 1763849"/>
                  <a:gd name="connsiteY23" fmla="*/ 235257 h 6809691"/>
                  <a:gd name="connsiteX0" fmla="*/ 0 w 1763849"/>
                  <a:gd name="connsiteY0" fmla="*/ 235257 h 6809691"/>
                  <a:gd name="connsiteX1" fmla="*/ 1272088 w 1763849"/>
                  <a:gd name="connsiteY1" fmla="*/ 2081 h 6809691"/>
                  <a:gd name="connsiteX2" fmla="*/ 1356297 w 1763849"/>
                  <a:gd name="connsiteY2" fmla="*/ 61887 h 6809691"/>
                  <a:gd name="connsiteX3" fmla="*/ 1677877 w 1763849"/>
                  <a:gd name="connsiteY3" fmla="*/ 1847128 h 6809691"/>
                  <a:gd name="connsiteX4" fmla="*/ 1618935 w 1763849"/>
                  <a:gd name="connsiteY4" fmla="*/ 1951107 h 6809691"/>
                  <a:gd name="connsiteX5" fmla="*/ 765374 w 1763849"/>
                  <a:gd name="connsiteY5" fmla="*/ 2107928 h 6809691"/>
                  <a:gd name="connsiteX6" fmla="*/ 817127 w 1763849"/>
                  <a:gd name="connsiteY6" fmla="*/ 2409217 h 6809691"/>
                  <a:gd name="connsiteX7" fmla="*/ 1686855 w 1763849"/>
                  <a:gd name="connsiteY7" fmla="*/ 2251913 h 6809691"/>
                  <a:gd name="connsiteX8" fmla="*/ 1763055 w 1763849"/>
                  <a:gd name="connsiteY8" fmla="*/ 2313825 h 6809691"/>
                  <a:gd name="connsiteX9" fmla="*/ 1763055 w 1763849"/>
                  <a:gd name="connsiteY9" fmla="*/ 4499813 h 6809691"/>
                  <a:gd name="connsiteX10" fmla="*/ 1686855 w 1763849"/>
                  <a:gd name="connsiteY10" fmla="*/ 4564107 h 6809691"/>
                  <a:gd name="connsiteX11" fmla="*/ 805871 w 1763849"/>
                  <a:gd name="connsiteY11" fmla="*/ 4441404 h 6809691"/>
                  <a:gd name="connsiteX12" fmla="*/ 759714 w 1763849"/>
                  <a:gd name="connsiteY12" fmla="*/ 4741885 h 6809691"/>
                  <a:gd name="connsiteX13" fmla="*/ 1626076 w 1763849"/>
                  <a:gd name="connsiteY13" fmla="*/ 4862501 h 6809691"/>
                  <a:gd name="connsiteX14" fmla="*/ 1693441 w 1763849"/>
                  <a:gd name="connsiteY14" fmla="*/ 4952012 h 6809691"/>
                  <a:gd name="connsiteX15" fmla="*/ 1446610 w 1763849"/>
                  <a:gd name="connsiteY15" fmla="*/ 6744662 h 6809691"/>
                  <a:gd name="connsiteX16" fmla="*/ 1361154 w 1763849"/>
                  <a:gd name="connsiteY16" fmla="*/ 6809691 h 6809691"/>
                  <a:gd name="connsiteX17" fmla="*/ 160132 w 1763849"/>
                  <a:gd name="connsiteY17" fmla="*/ 6642483 h 6809691"/>
                  <a:gd name="connsiteX18" fmla="*/ 95462 w 1763849"/>
                  <a:gd name="connsiteY18" fmla="*/ 6556552 h 6809691"/>
                  <a:gd name="connsiteX19" fmla="*/ 344891 w 1763849"/>
                  <a:gd name="connsiteY19" fmla="*/ 4745033 h 6809691"/>
                  <a:gd name="connsiteX20" fmla="*/ 404651 w 1763849"/>
                  <a:gd name="connsiteY20" fmla="*/ 4311022 h 6809691"/>
                  <a:gd name="connsiteX21" fmla="*/ 410074 w 1763849"/>
                  <a:gd name="connsiteY21" fmla="*/ 2558485 h 6809691"/>
                  <a:gd name="connsiteX22" fmla="*/ 353533 w 1763849"/>
                  <a:gd name="connsiteY22" fmla="*/ 2182006 h 6809691"/>
                  <a:gd name="connsiteX23" fmla="*/ 0 w 1763849"/>
                  <a:gd name="connsiteY23" fmla="*/ 235257 h 6809691"/>
                  <a:gd name="connsiteX0" fmla="*/ 0 w 1763849"/>
                  <a:gd name="connsiteY0" fmla="*/ 235257 h 6809691"/>
                  <a:gd name="connsiteX1" fmla="*/ 1272088 w 1763849"/>
                  <a:gd name="connsiteY1" fmla="*/ 2081 h 6809691"/>
                  <a:gd name="connsiteX2" fmla="*/ 1356297 w 1763849"/>
                  <a:gd name="connsiteY2" fmla="*/ 61887 h 6809691"/>
                  <a:gd name="connsiteX3" fmla="*/ 1677877 w 1763849"/>
                  <a:gd name="connsiteY3" fmla="*/ 1847128 h 6809691"/>
                  <a:gd name="connsiteX4" fmla="*/ 1618935 w 1763849"/>
                  <a:gd name="connsiteY4" fmla="*/ 1951107 h 6809691"/>
                  <a:gd name="connsiteX5" fmla="*/ 765374 w 1763849"/>
                  <a:gd name="connsiteY5" fmla="*/ 2107928 h 6809691"/>
                  <a:gd name="connsiteX6" fmla="*/ 817127 w 1763849"/>
                  <a:gd name="connsiteY6" fmla="*/ 2409217 h 6809691"/>
                  <a:gd name="connsiteX7" fmla="*/ 1686855 w 1763849"/>
                  <a:gd name="connsiteY7" fmla="*/ 2251913 h 6809691"/>
                  <a:gd name="connsiteX8" fmla="*/ 1763055 w 1763849"/>
                  <a:gd name="connsiteY8" fmla="*/ 2313825 h 6809691"/>
                  <a:gd name="connsiteX9" fmla="*/ 1763055 w 1763849"/>
                  <a:gd name="connsiteY9" fmla="*/ 4499813 h 6809691"/>
                  <a:gd name="connsiteX10" fmla="*/ 1686855 w 1763849"/>
                  <a:gd name="connsiteY10" fmla="*/ 4564107 h 6809691"/>
                  <a:gd name="connsiteX11" fmla="*/ 805871 w 1763849"/>
                  <a:gd name="connsiteY11" fmla="*/ 4441404 h 6809691"/>
                  <a:gd name="connsiteX12" fmla="*/ 759714 w 1763849"/>
                  <a:gd name="connsiteY12" fmla="*/ 4741885 h 6809691"/>
                  <a:gd name="connsiteX13" fmla="*/ 1626076 w 1763849"/>
                  <a:gd name="connsiteY13" fmla="*/ 4862501 h 6809691"/>
                  <a:gd name="connsiteX14" fmla="*/ 1693441 w 1763849"/>
                  <a:gd name="connsiteY14" fmla="*/ 4952012 h 6809691"/>
                  <a:gd name="connsiteX15" fmla="*/ 1446610 w 1763849"/>
                  <a:gd name="connsiteY15" fmla="*/ 6744662 h 6809691"/>
                  <a:gd name="connsiteX16" fmla="*/ 1361154 w 1763849"/>
                  <a:gd name="connsiteY16" fmla="*/ 6809691 h 6809691"/>
                  <a:gd name="connsiteX17" fmla="*/ 160132 w 1763849"/>
                  <a:gd name="connsiteY17" fmla="*/ 6642483 h 6809691"/>
                  <a:gd name="connsiteX18" fmla="*/ 95462 w 1763849"/>
                  <a:gd name="connsiteY18" fmla="*/ 6556552 h 6809691"/>
                  <a:gd name="connsiteX19" fmla="*/ 344891 w 1763849"/>
                  <a:gd name="connsiteY19" fmla="*/ 4745033 h 6809691"/>
                  <a:gd name="connsiteX20" fmla="*/ 404651 w 1763849"/>
                  <a:gd name="connsiteY20" fmla="*/ 4311022 h 6809691"/>
                  <a:gd name="connsiteX21" fmla="*/ 410074 w 1763849"/>
                  <a:gd name="connsiteY21" fmla="*/ 2558485 h 6809691"/>
                  <a:gd name="connsiteX22" fmla="*/ 353533 w 1763849"/>
                  <a:gd name="connsiteY22" fmla="*/ 2182006 h 6809691"/>
                  <a:gd name="connsiteX23" fmla="*/ 0 w 1763849"/>
                  <a:gd name="connsiteY23" fmla="*/ 235257 h 6809691"/>
                  <a:gd name="connsiteX0" fmla="*/ 0 w 1763849"/>
                  <a:gd name="connsiteY0" fmla="*/ 235257 h 6809691"/>
                  <a:gd name="connsiteX1" fmla="*/ 1272088 w 1763849"/>
                  <a:gd name="connsiteY1" fmla="*/ 2081 h 6809691"/>
                  <a:gd name="connsiteX2" fmla="*/ 1356297 w 1763849"/>
                  <a:gd name="connsiteY2" fmla="*/ 61887 h 6809691"/>
                  <a:gd name="connsiteX3" fmla="*/ 1677877 w 1763849"/>
                  <a:gd name="connsiteY3" fmla="*/ 1847128 h 6809691"/>
                  <a:gd name="connsiteX4" fmla="*/ 1618935 w 1763849"/>
                  <a:gd name="connsiteY4" fmla="*/ 1951107 h 6809691"/>
                  <a:gd name="connsiteX5" fmla="*/ 765374 w 1763849"/>
                  <a:gd name="connsiteY5" fmla="*/ 2107928 h 6809691"/>
                  <a:gd name="connsiteX6" fmla="*/ 817127 w 1763849"/>
                  <a:gd name="connsiteY6" fmla="*/ 2409217 h 6809691"/>
                  <a:gd name="connsiteX7" fmla="*/ 1686855 w 1763849"/>
                  <a:gd name="connsiteY7" fmla="*/ 2251913 h 6809691"/>
                  <a:gd name="connsiteX8" fmla="*/ 1763055 w 1763849"/>
                  <a:gd name="connsiteY8" fmla="*/ 2313825 h 6809691"/>
                  <a:gd name="connsiteX9" fmla="*/ 1763055 w 1763849"/>
                  <a:gd name="connsiteY9" fmla="*/ 4499813 h 6809691"/>
                  <a:gd name="connsiteX10" fmla="*/ 1686855 w 1763849"/>
                  <a:gd name="connsiteY10" fmla="*/ 4564107 h 6809691"/>
                  <a:gd name="connsiteX11" fmla="*/ 805871 w 1763849"/>
                  <a:gd name="connsiteY11" fmla="*/ 4441404 h 6809691"/>
                  <a:gd name="connsiteX12" fmla="*/ 759714 w 1763849"/>
                  <a:gd name="connsiteY12" fmla="*/ 4741885 h 6809691"/>
                  <a:gd name="connsiteX13" fmla="*/ 1626076 w 1763849"/>
                  <a:gd name="connsiteY13" fmla="*/ 4862501 h 6809691"/>
                  <a:gd name="connsiteX14" fmla="*/ 1693441 w 1763849"/>
                  <a:gd name="connsiteY14" fmla="*/ 4952012 h 6809691"/>
                  <a:gd name="connsiteX15" fmla="*/ 1446610 w 1763849"/>
                  <a:gd name="connsiteY15" fmla="*/ 6744662 h 6809691"/>
                  <a:gd name="connsiteX16" fmla="*/ 1361154 w 1763849"/>
                  <a:gd name="connsiteY16" fmla="*/ 6809691 h 6809691"/>
                  <a:gd name="connsiteX17" fmla="*/ 160132 w 1763849"/>
                  <a:gd name="connsiteY17" fmla="*/ 6642483 h 6809691"/>
                  <a:gd name="connsiteX18" fmla="*/ 95462 w 1763849"/>
                  <a:gd name="connsiteY18" fmla="*/ 6556552 h 6809691"/>
                  <a:gd name="connsiteX19" fmla="*/ 344891 w 1763849"/>
                  <a:gd name="connsiteY19" fmla="*/ 4745033 h 6809691"/>
                  <a:gd name="connsiteX20" fmla="*/ 404651 w 1763849"/>
                  <a:gd name="connsiteY20" fmla="*/ 4311022 h 6809691"/>
                  <a:gd name="connsiteX21" fmla="*/ 410074 w 1763849"/>
                  <a:gd name="connsiteY21" fmla="*/ 2558485 h 6809691"/>
                  <a:gd name="connsiteX22" fmla="*/ 353533 w 1763849"/>
                  <a:gd name="connsiteY22" fmla="*/ 2182006 h 6809691"/>
                  <a:gd name="connsiteX23" fmla="*/ 0 w 1763849"/>
                  <a:gd name="connsiteY23" fmla="*/ 235257 h 6809691"/>
                  <a:gd name="connsiteX0" fmla="*/ 0 w 1763849"/>
                  <a:gd name="connsiteY0" fmla="*/ 235257 h 6809691"/>
                  <a:gd name="connsiteX1" fmla="*/ 1272088 w 1763849"/>
                  <a:gd name="connsiteY1" fmla="*/ 2081 h 6809691"/>
                  <a:gd name="connsiteX2" fmla="*/ 1356297 w 1763849"/>
                  <a:gd name="connsiteY2" fmla="*/ 61887 h 6809691"/>
                  <a:gd name="connsiteX3" fmla="*/ 1677877 w 1763849"/>
                  <a:gd name="connsiteY3" fmla="*/ 1847128 h 6809691"/>
                  <a:gd name="connsiteX4" fmla="*/ 1618935 w 1763849"/>
                  <a:gd name="connsiteY4" fmla="*/ 1951107 h 6809691"/>
                  <a:gd name="connsiteX5" fmla="*/ 765374 w 1763849"/>
                  <a:gd name="connsiteY5" fmla="*/ 2107928 h 6809691"/>
                  <a:gd name="connsiteX6" fmla="*/ 817127 w 1763849"/>
                  <a:gd name="connsiteY6" fmla="*/ 2409217 h 6809691"/>
                  <a:gd name="connsiteX7" fmla="*/ 1686855 w 1763849"/>
                  <a:gd name="connsiteY7" fmla="*/ 2251913 h 6809691"/>
                  <a:gd name="connsiteX8" fmla="*/ 1763055 w 1763849"/>
                  <a:gd name="connsiteY8" fmla="*/ 2313825 h 6809691"/>
                  <a:gd name="connsiteX9" fmla="*/ 1763055 w 1763849"/>
                  <a:gd name="connsiteY9" fmla="*/ 4499813 h 6809691"/>
                  <a:gd name="connsiteX10" fmla="*/ 1686855 w 1763849"/>
                  <a:gd name="connsiteY10" fmla="*/ 4564107 h 6809691"/>
                  <a:gd name="connsiteX11" fmla="*/ 805871 w 1763849"/>
                  <a:gd name="connsiteY11" fmla="*/ 4441404 h 6809691"/>
                  <a:gd name="connsiteX12" fmla="*/ 759714 w 1763849"/>
                  <a:gd name="connsiteY12" fmla="*/ 4741885 h 6809691"/>
                  <a:gd name="connsiteX13" fmla="*/ 1626076 w 1763849"/>
                  <a:gd name="connsiteY13" fmla="*/ 4862501 h 6809691"/>
                  <a:gd name="connsiteX14" fmla="*/ 1693441 w 1763849"/>
                  <a:gd name="connsiteY14" fmla="*/ 4952012 h 6809691"/>
                  <a:gd name="connsiteX15" fmla="*/ 1446610 w 1763849"/>
                  <a:gd name="connsiteY15" fmla="*/ 6744662 h 6809691"/>
                  <a:gd name="connsiteX16" fmla="*/ 1361154 w 1763849"/>
                  <a:gd name="connsiteY16" fmla="*/ 6809691 h 6809691"/>
                  <a:gd name="connsiteX17" fmla="*/ 160132 w 1763849"/>
                  <a:gd name="connsiteY17" fmla="*/ 6642483 h 6809691"/>
                  <a:gd name="connsiteX18" fmla="*/ 95462 w 1763849"/>
                  <a:gd name="connsiteY18" fmla="*/ 6556552 h 6809691"/>
                  <a:gd name="connsiteX19" fmla="*/ 344891 w 1763849"/>
                  <a:gd name="connsiteY19" fmla="*/ 4745033 h 6809691"/>
                  <a:gd name="connsiteX20" fmla="*/ 404651 w 1763849"/>
                  <a:gd name="connsiteY20" fmla="*/ 4311022 h 6809691"/>
                  <a:gd name="connsiteX21" fmla="*/ 410074 w 1763849"/>
                  <a:gd name="connsiteY21" fmla="*/ 2558485 h 6809691"/>
                  <a:gd name="connsiteX22" fmla="*/ 353533 w 1763849"/>
                  <a:gd name="connsiteY22" fmla="*/ 2182006 h 6809691"/>
                  <a:gd name="connsiteX23" fmla="*/ 0 w 1763849"/>
                  <a:gd name="connsiteY23" fmla="*/ 235257 h 6809691"/>
                  <a:gd name="connsiteX0" fmla="*/ 0 w 1763849"/>
                  <a:gd name="connsiteY0" fmla="*/ 235257 h 6809691"/>
                  <a:gd name="connsiteX1" fmla="*/ 1272088 w 1763849"/>
                  <a:gd name="connsiteY1" fmla="*/ 2081 h 6809691"/>
                  <a:gd name="connsiteX2" fmla="*/ 1356297 w 1763849"/>
                  <a:gd name="connsiteY2" fmla="*/ 61887 h 6809691"/>
                  <a:gd name="connsiteX3" fmla="*/ 1677877 w 1763849"/>
                  <a:gd name="connsiteY3" fmla="*/ 1847128 h 6809691"/>
                  <a:gd name="connsiteX4" fmla="*/ 1618935 w 1763849"/>
                  <a:gd name="connsiteY4" fmla="*/ 1951107 h 6809691"/>
                  <a:gd name="connsiteX5" fmla="*/ 765374 w 1763849"/>
                  <a:gd name="connsiteY5" fmla="*/ 2107928 h 6809691"/>
                  <a:gd name="connsiteX6" fmla="*/ 817127 w 1763849"/>
                  <a:gd name="connsiteY6" fmla="*/ 2409217 h 6809691"/>
                  <a:gd name="connsiteX7" fmla="*/ 1686855 w 1763849"/>
                  <a:gd name="connsiteY7" fmla="*/ 2251913 h 6809691"/>
                  <a:gd name="connsiteX8" fmla="*/ 1763055 w 1763849"/>
                  <a:gd name="connsiteY8" fmla="*/ 2313825 h 6809691"/>
                  <a:gd name="connsiteX9" fmla="*/ 1763055 w 1763849"/>
                  <a:gd name="connsiteY9" fmla="*/ 4499813 h 6809691"/>
                  <a:gd name="connsiteX10" fmla="*/ 1686855 w 1763849"/>
                  <a:gd name="connsiteY10" fmla="*/ 4564107 h 6809691"/>
                  <a:gd name="connsiteX11" fmla="*/ 805871 w 1763849"/>
                  <a:gd name="connsiteY11" fmla="*/ 4441404 h 6809691"/>
                  <a:gd name="connsiteX12" fmla="*/ 759714 w 1763849"/>
                  <a:gd name="connsiteY12" fmla="*/ 4741885 h 6809691"/>
                  <a:gd name="connsiteX13" fmla="*/ 1626076 w 1763849"/>
                  <a:gd name="connsiteY13" fmla="*/ 4862501 h 6809691"/>
                  <a:gd name="connsiteX14" fmla="*/ 1693441 w 1763849"/>
                  <a:gd name="connsiteY14" fmla="*/ 4952012 h 6809691"/>
                  <a:gd name="connsiteX15" fmla="*/ 1446610 w 1763849"/>
                  <a:gd name="connsiteY15" fmla="*/ 6744662 h 6809691"/>
                  <a:gd name="connsiteX16" fmla="*/ 1361154 w 1763849"/>
                  <a:gd name="connsiteY16" fmla="*/ 6809691 h 6809691"/>
                  <a:gd name="connsiteX17" fmla="*/ 160132 w 1763849"/>
                  <a:gd name="connsiteY17" fmla="*/ 6642483 h 6809691"/>
                  <a:gd name="connsiteX18" fmla="*/ 95462 w 1763849"/>
                  <a:gd name="connsiteY18" fmla="*/ 6556552 h 6809691"/>
                  <a:gd name="connsiteX19" fmla="*/ 344891 w 1763849"/>
                  <a:gd name="connsiteY19" fmla="*/ 4745033 h 6809691"/>
                  <a:gd name="connsiteX20" fmla="*/ 404651 w 1763849"/>
                  <a:gd name="connsiteY20" fmla="*/ 4311022 h 6809691"/>
                  <a:gd name="connsiteX21" fmla="*/ 410074 w 1763849"/>
                  <a:gd name="connsiteY21" fmla="*/ 2558485 h 6809691"/>
                  <a:gd name="connsiteX22" fmla="*/ 353533 w 1763849"/>
                  <a:gd name="connsiteY22" fmla="*/ 2182006 h 6809691"/>
                  <a:gd name="connsiteX23" fmla="*/ 0 w 1763849"/>
                  <a:gd name="connsiteY23" fmla="*/ 235257 h 6809691"/>
                  <a:gd name="connsiteX0" fmla="*/ 0 w 1763849"/>
                  <a:gd name="connsiteY0" fmla="*/ 235257 h 6809691"/>
                  <a:gd name="connsiteX1" fmla="*/ 1272088 w 1763849"/>
                  <a:gd name="connsiteY1" fmla="*/ 2081 h 6809691"/>
                  <a:gd name="connsiteX2" fmla="*/ 1356297 w 1763849"/>
                  <a:gd name="connsiteY2" fmla="*/ 61887 h 6809691"/>
                  <a:gd name="connsiteX3" fmla="*/ 1677877 w 1763849"/>
                  <a:gd name="connsiteY3" fmla="*/ 1847128 h 6809691"/>
                  <a:gd name="connsiteX4" fmla="*/ 1618935 w 1763849"/>
                  <a:gd name="connsiteY4" fmla="*/ 1951107 h 6809691"/>
                  <a:gd name="connsiteX5" fmla="*/ 765374 w 1763849"/>
                  <a:gd name="connsiteY5" fmla="*/ 2107928 h 6809691"/>
                  <a:gd name="connsiteX6" fmla="*/ 817127 w 1763849"/>
                  <a:gd name="connsiteY6" fmla="*/ 2409217 h 6809691"/>
                  <a:gd name="connsiteX7" fmla="*/ 1686855 w 1763849"/>
                  <a:gd name="connsiteY7" fmla="*/ 2251913 h 6809691"/>
                  <a:gd name="connsiteX8" fmla="*/ 1763055 w 1763849"/>
                  <a:gd name="connsiteY8" fmla="*/ 2313825 h 6809691"/>
                  <a:gd name="connsiteX9" fmla="*/ 1763055 w 1763849"/>
                  <a:gd name="connsiteY9" fmla="*/ 4499813 h 6809691"/>
                  <a:gd name="connsiteX10" fmla="*/ 1686855 w 1763849"/>
                  <a:gd name="connsiteY10" fmla="*/ 4564107 h 6809691"/>
                  <a:gd name="connsiteX11" fmla="*/ 805871 w 1763849"/>
                  <a:gd name="connsiteY11" fmla="*/ 4441404 h 6809691"/>
                  <a:gd name="connsiteX12" fmla="*/ 759714 w 1763849"/>
                  <a:gd name="connsiteY12" fmla="*/ 4741885 h 6809691"/>
                  <a:gd name="connsiteX13" fmla="*/ 1626076 w 1763849"/>
                  <a:gd name="connsiteY13" fmla="*/ 4862501 h 6809691"/>
                  <a:gd name="connsiteX14" fmla="*/ 1693441 w 1763849"/>
                  <a:gd name="connsiteY14" fmla="*/ 4952012 h 6809691"/>
                  <a:gd name="connsiteX15" fmla="*/ 1446610 w 1763849"/>
                  <a:gd name="connsiteY15" fmla="*/ 6744662 h 6809691"/>
                  <a:gd name="connsiteX16" fmla="*/ 1361154 w 1763849"/>
                  <a:gd name="connsiteY16" fmla="*/ 6809691 h 6809691"/>
                  <a:gd name="connsiteX17" fmla="*/ 160132 w 1763849"/>
                  <a:gd name="connsiteY17" fmla="*/ 6642483 h 6809691"/>
                  <a:gd name="connsiteX18" fmla="*/ 95462 w 1763849"/>
                  <a:gd name="connsiteY18" fmla="*/ 6556552 h 6809691"/>
                  <a:gd name="connsiteX19" fmla="*/ 344891 w 1763849"/>
                  <a:gd name="connsiteY19" fmla="*/ 4745033 h 6809691"/>
                  <a:gd name="connsiteX20" fmla="*/ 404651 w 1763849"/>
                  <a:gd name="connsiteY20" fmla="*/ 4311022 h 6809691"/>
                  <a:gd name="connsiteX21" fmla="*/ 410074 w 1763849"/>
                  <a:gd name="connsiteY21" fmla="*/ 2558485 h 6809691"/>
                  <a:gd name="connsiteX22" fmla="*/ 353533 w 1763849"/>
                  <a:gd name="connsiteY22" fmla="*/ 2182006 h 6809691"/>
                  <a:gd name="connsiteX23" fmla="*/ 0 w 1763849"/>
                  <a:gd name="connsiteY23" fmla="*/ 235257 h 6809691"/>
                  <a:gd name="connsiteX0" fmla="*/ 0 w 1763849"/>
                  <a:gd name="connsiteY0" fmla="*/ 235257 h 6809691"/>
                  <a:gd name="connsiteX1" fmla="*/ 1272088 w 1763849"/>
                  <a:gd name="connsiteY1" fmla="*/ 2081 h 6809691"/>
                  <a:gd name="connsiteX2" fmla="*/ 1356297 w 1763849"/>
                  <a:gd name="connsiteY2" fmla="*/ 61887 h 6809691"/>
                  <a:gd name="connsiteX3" fmla="*/ 1677877 w 1763849"/>
                  <a:gd name="connsiteY3" fmla="*/ 1847128 h 6809691"/>
                  <a:gd name="connsiteX4" fmla="*/ 1618935 w 1763849"/>
                  <a:gd name="connsiteY4" fmla="*/ 1951107 h 6809691"/>
                  <a:gd name="connsiteX5" fmla="*/ 765374 w 1763849"/>
                  <a:gd name="connsiteY5" fmla="*/ 2107928 h 6809691"/>
                  <a:gd name="connsiteX6" fmla="*/ 817127 w 1763849"/>
                  <a:gd name="connsiteY6" fmla="*/ 2409217 h 6809691"/>
                  <a:gd name="connsiteX7" fmla="*/ 1686855 w 1763849"/>
                  <a:gd name="connsiteY7" fmla="*/ 2251913 h 6809691"/>
                  <a:gd name="connsiteX8" fmla="*/ 1763055 w 1763849"/>
                  <a:gd name="connsiteY8" fmla="*/ 2313825 h 6809691"/>
                  <a:gd name="connsiteX9" fmla="*/ 1763055 w 1763849"/>
                  <a:gd name="connsiteY9" fmla="*/ 4499813 h 6809691"/>
                  <a:gd name="connsiteX10" fmla="*/ 1686855 w 1763849"/>
                  <a:gd name="connsiteY10" fmla="*/ 4564107 h 6809691"/>
                  <a:gd name="connsiteX11" fmla="*/ 805871 w 1763849"/>
                  <a:gd name="connsiteY11" fmla="*/ 4441404 h 6809691"/>
                  <a:gd name="connsiteX12" fmla="*/ 759714 w 1763849"/>
                  <a:gd name="connsiteY12" fmla="*/ 4741885 h 6809691"/>
                  <a:gd name="connsiteX13" fmla="*/ 1626076 w 1763849"/>
                  <a:gd name="connsiteY13" fmla="*/ 4862501 h 6809691"/>
                  <a:gd name="connsiteX14" fmla="*/ 1693441 w 1763849"/>
                  <a:gd name="connsiteY14" fmla="*/ 4952012 h 6809691"/>
                  <a:gd name="connsiteX15" fmla="*/ 1446610 w 1763849"/>
                  <a:gd name="connsiteY15" fmla="*/ 6744662 h 6809691"/>
                  <a:gd name="connsiteX16" fmla="*/ 1361154 w 1763849"/>
                  <a:gd name="connsiteY16" fmla="*/ 6809691 h 6809691"/>
                  <a:gd name="connsiteX17" fmla="*/ 160132 w 1763849"/>
                  <a:gd name="connsiteY17" fmla="*/ 6642483 h 6809691"/>
                  <a:gd name="connsiteX18" fmla="*/ 95462 w 1763849"/>
                  <a:gd name="connsiteY18" fmla="*/ 6556552 h 6809691"/>
                  <a:gd name="connsiteX19" fmla="*/ 344891 w 1763849"/>
                  <a:gd name="connsiteY19" fmla="*/ 4745033 h 6809691"/>
                  <a:gd name="connsiteX20" fmla="*/ 404651 w 1763849"/>
                  <a:gd name="connsiteY20" fmla="*/ 4311022 h 6809691"/>
                  <a:gd name="connsiteX21" fmla="*/ 410074 w 1763849"/>
                  <a:gd name="connsiteY21" fmla="*/ 2558485 h 6809691"/>
                  <a:gd name="connsiteX22" fmla="*/ 353533 w 1763849"/>
                  <a:gd name="connsiteY22" fmla="*/ 2182006 h 6809691"/>
                  <a:gd name="connsiteX23" fmla="*/ 0 w 1763849"/>
                  <a:gd name="connsiteY23" fmla="*/ 235257 h 6809691"/>
                  <a:gd name="connsiteX0" fmla="*/ 0 w 1763849"/>
                  <a:gd name="connsiteY0" fmla="*/ 235257 h 6809691"/>
                  <a:gd name="connsiteX1" fmla="*/ 1272088 w 1763849"/>
                  <a:gd name="connsiteY1" fmla="*/ 2081 h 6809691"/>
                  <a:gd name="connsiteX2" fmla="*/ 1356297 w 1763849"/>
                  <a:gd name="connsiteY2" fmla="*/ 61887 h 6809691"/>
                  <a:gd name="connsiteX3" fmla="*/ 1677877 w 1763849"/>
                  <a:gd name="connsiteY3" fmla="*/ 1847128 h 6809691"/>
                  <a:gd name="connsiteX4" fmla="*/ 1618935 w 1763849"/>
                  <a:gd name="connsiteY4" fmla="*/ 1951107 h 6809691"/>
                  <a:gd name="connsiteX5" fmla="*/ 765374 w 1763849"/>
                  <a:gd name="connsiteY5" fmla="*/ 2107928 h 6809691"/>
                  <a:gd name="connsiteX6" fmla="*/ 817127 w 1763849"/>
                  <a:gd name="connsiteY6" fmla="*/ 2409217 h 6809691"/>
                  <a:gd name="connsiteX7" fmla="*/ 1686855 w 1763849"/>
                  <a:gd name="connsiteY7" fmla="*/ 2251913 h 6809691"/>
                  <a:gd name="connsiteX8" fmla="*/ 1763055 w 1763849"/>
                  <a:gd name="connsiteY8" fmla="*/ 2313825 h 6809691"/>
                  <a:gd name="connsiteX9" fmla="*/ 1763055 w 1763849"/>
                  <a:gd name="connsiteY9" fmla="*/ 4499813 h 6809691"/>
                  <a:gd name="connsiteX10" fmla="*/ 1686855 w 1763849"/>
                  <a:gd name="connsiteY10" fmla="*/ 4564107 h 6809691"/>
                  <a:gd name="connsiteX11" fmla="*/ 805871 w 1763849"/>
                  <a:gd name="connsiteY11" fmla="*/ 4441404 h 6809691"/>
                  <a:gd name="connsiteX12" fmla="*/ 759714 w 1763849"/>
                  <a:gd name="connsiteY12" fmla="*/ 4741885 h 6809691"/>
                  <a:gd name="connsiteX13" fmla="*/ 1626076 w 1763849"/>
                  <a:gd name="connsiteY13" fmla="*/ 4862501 h 6809691"/>
                  <a:gd name="connsiteX14" fmla="*/ 1693441 w 1763849"/>
                  <a:gd name="connsiteY14" fmla="*/ 4952012 h 6809691"/>
                  <a:gd name="connsiteX15" fmla="*/ 1443145 w 1763849"/>
                  <a:gd name="connsiteY15" fmla="*/ 6769822 h 6809691"/>
                  <a:gd name="connsiteX16" fmla="*/ 1361154 w 1763849"/>
                  <a:gd name="connsiteY16" fmla="*/ 6809691 h 6809691"/>
                  <a:gd name="connsiteX17" fmla="*/ 160132 w 1763849"/>
                  <a:gd name="connsiteY17" fmla="*/ 6642483 h 6809691"/>
                  <a:gd name="connsiteX18" fmla="*/ 95462 w 1763849"/>
                  <a:gd name="connsiteY18" fmla="*/ 6556552 h 6809691"/>
                  <a:gd name="connsiteX19" fmla="*/ 344891 w 1763849"/>
                  <a:gd name="connsiteY19" fmla="*/ 4745033 h 6809691"/>
                  <a:gd name="connsiteX20" fmla="*/ 404651 w 1763849"/>
                  <a:gd name="connsiteY20" fmla="*/ 4311022 h 6809691"/>
                  <a:gd name="connsiteX21" fmla="*/ 410074 w 1763849"/>
                  <a:gd name="connsiteY21" fmla="*/ 2558485 h 6809691"/>
                  <a:gd name="connsiteX22" fmla="*/ 353533 w 1763849"/>
                  <a:gd name="connsiteY22" fmla="*/ 2182006 h 6809691"/>
                  <a:gd name="connsiteX23" fmla="*/ 0 w 1763849"/>
                  <a:gd name="connsiteY23" fmla="*/ 235257 h 6809691"/>
                  <a:gd name="connsiteX0" fmla="*/ 0 w 1763849"/>
                  <a:gd name="connsiteY0" fmla="*/ 235257 h 6809691"/>
                  <a:gd name="connsiteX1" fmla="*/ 1272088 w 1763849"/>
                  <a:gd name="connsiteY1" fmla="*/ 2081 h 6809691"/>
                  <a:gd name="connsiteX2" fmla="*/ 1356297 w 1763849"/>
                  <a:gd name="connsiteY2" fmla="*/ 61887 h 6809691"/>
                  <a:gd name="connsiteX3" fmla="*/ 1677877 w 1763849"/>
                  <a:gd name="connsiteY3" fmla="*/ 1847128 h 6809691"/>
                  <a:gd name="connsiteX4" fmla="*/ 1618935 w 1763849"/>
                  <a:gd name="connsiteY4" fmla="*/ 1951107 h 6809691"/>
                  <a:gd name="connsiteX5" fmla="*/ 765374 w 1763849"/>
                  <a:gd name="connsiteY5" fmla="*/ 2107928 h 6809691"/>
                  <a:gd name="connsiteX6" fmla="*/ 817127 w 1763849"/>
                  <a:gd name="connsiteY6" fmla="*/ 2409217 h 6809691"/>
                  <a:gd name="connsiteX7" fmla="*/ 1686855 w 1763849"/>
                  <a:gd name="connsiteY7" fmla="*/ 2251913 h 6809691"/>
                  <a:gd name="connsiteX8" fmla="*/ 1763055 w 1763849"/>
                  <a:gd name="connsiteY8" fmla="*/ 2313825 h 6809691"/>
                  <a:gd name="connsiteX9" fmla="*/ 1763055 w 1763849"/>
                  <a:gd name="connsiteY9" fmla="*/ 4499813 h 6809691"/>
                  <a:gd name="connsiteX10" fmla="*/ 1686855 w 1763849"/>
                  <a:gd name="connsiteY10" fmla="*/ 4564107 h 6809691"/>
                  <a:gd name="connsiteX11" fmla="*/ 805871 w 1763849"/>
                  <a:gd name="connsiteY11" fmla="*/ 4441404 h 6809691"/>
                  <a:gd name="connsiteX12" fmla="*/ 759714 w 1763849"/>
                  <a:gd name="connsiteY12" fmla="*/ 4741885 h 6809691"/>
                  <a:gd name="connsiteX13" fmla="*/ 1626076 w 1763849"/>
                  <a:gd name="connsiteY13" fmla="*/ 4862501 h 6809691"/>
                  <a:gd name="connsiteX14" fmla="*/ 1693441 w 1763849"/>
                  <a:gd name="connsiteY14" fmla="*/ 4952012 h 6809691"/>
                  <a:gd name="connsiteX15" fmla="*/ 1444876 w 1763849"/>
                  <a:gd name="connsiteY15" fmla="*/ 6757242 h 6809691"/>
                  <a:gd name="connsiteX16" fmla="*/ 1361154 w 1763849"/>
                  <a:gd name="connsiteY16" fmla="*/ 6809691 h 6809691"/>
                  <a:gd name="connsiteX17" fmla="*/ 160132 w 1763849"/>
                  <a:gd name="connsiteY17" fmla="*/ 6642483 h 6809691"/>
                  <a:gd name="connsiteX18" fmla="*/ 95462 w 1763849"/>
                  <a:gd name="connsiteY18" fmla="*/ 6556552 h 6809691"/>
                  <a:gd name="connsiteX19" fmla="*/ 344891 w 1763849"/>
                  <a:gd name="connsiteY19" fmla="*/ 4745033 h 6809691"/>
                  <a:gd name="connsiteX20" fmla="*/ 404651 w 1763849"/>
                  <a:gd name="connsiteY20" fmla="*/ 4311022 h 6809691"/>
                  <a:gd name="connsiteX21" fmla="*/ 410074 w 1763849"/>
                  <a:gd name="connsiteY21" fmla="*/ 2558485 h 6809691"/>
                  <a:gd name="connsiteX22" fmla="*/ 353533 w 1763849"/>
                  <a:gd name="connsiteY22" fmla="*/ 2182006 h 6809691"/>
                  <a:gd name="connsiteX23" fmla="*/ 0 w 1763849"/>
                  <a:gd name="connsiteY23" fmla="*/ 235257 h 6809691"/>
                  <a:gd name="connsiteX0" fmla="*/ 0 w 1763849"/>
                  <a:gd name="connsiteY0" fmla="*/ 235257 h 6825851"/>
                  <a:gd name="connsiteX1" fmla="*/ 1272088 w 1763849"/>
                  <a:gd name="connsiteY1" fmla="*/ 2081 h 6825851"/>
                  <a:gd name="connsiteX2" fmla="*/ 1356297 w 1763849"/>
                  <a:gd name="connsiteY2" fmla="*/ 61887 h 6825851"/>
                  <a:gd name="connsiteX3" fmla="*/ 1677877 w 1763849"/>
                  <a:gd name="connsiteY3" fmla="*/ 1847128 h 6825851"/>
                  <a:gd name="connsiteX4" fmla="*/ 1618935 w 1763849"/>
                  <a:gd name="connsiteY4" fmla="*/ 1951107 h 6825851"/>
                  <a:gd name="connsiteX5" fmla="*/ 765374 w 1763849"/>
                  <a:gd name="connsiteY5" fmla="*/ 2107928 h 6825851"/>
                  <a:gd name="connsiteX6" fmla="*/ 817127 w 1763849"/>
                  <a:gd name="connsiteY6" fmla="*/ 2409217 h 6825851"/>
                  <a:gd name="connsiteX7" fmla="*/ 1686855 w 1763849"/>
                  <a:gd name="connsiteY7" fmla="*/ 2251913 h 6825851"/>
                  <a:gd name="connsiteX8" fmla="*/ 1763055 w 1763849"/>
                  <a:gd name="connsiteY8" fmla="*/ 2313825 h 6825851"/>
                  <a:gd name="connsiteX9" fmla="*/ 1763055 w 1763849"/>
                  <a:gd name="connsiteY9" fmla="*/ 4499813 h 6825851"/>
                  <a:gd name="connsiteX10" fmla="*/ 1686855 w 1763849"/>
                  <a:gd name="connsiteY10" fmla="*/ 4564107 h 6825851"/>
                  <a:gd name="connsiteX11" fmla="*/ 805871 w 1763849"/>
                  <a:gd name="connsiteY11" fmla="*/ 4441404 h 6825851"/>
                  <a:gd name="connsiteX12" fmla="*/ 759714 w 1763849"/>
                  <a:gd name="connsiteY12" fmla="*/ 4741885 h 6825851"/>
                  <a:gd name="connsiteX13" fmla="*/ 1626076 w 1763849"/>
                  <a:gd name="connsiteY13" fmla="*/ 4862501 h 6825851"/>
                  <a:gd name="connsiteX14" fmla="*/ 1693441 w 1763849"/>
                  <a:gd name="connsiteY14" fmla="*/ 4952012 h 6825851"/>
                  <a:gd name="connsiteX15" fmla="*/ 1444876 w 1763849"/>
                  <a:gd name="connsiteY15" fmla="*/ 6757242 h 6825851"/>
                  <a:gd name="connsiteX16" fmla="*/ 1362117 w 1763849"/>
                  <a:gd name="connsiteY16" fmla="*/ 6825851 h 6825851"/>
                  <a:gd name="connsiteX17" fmla="*/ 160132 w 1763849"/>
                  <a:gd name="connsiteY17" fmla="*/ 6642483 h 6825851"/>
                  <a:gd name="connsiteX18" fmla="*/ 95462 w 1763849"/>
                  <a:gd name="connsiteY18" fmla="*/ 6556552 h 6825851"/>
                  <a:gd name="connsiteX19" fmla="*/ 344891 w 1763849"/>
                  <a:gd name="connsiteY19" fmla="*/ 4745033 h 6825851"/>
                  <a:gd name="connsiteX20" fmla="*/ 404651 w 1763849"/>
                  <a:gd name="connsiteY20" fmla="*/ 4311022 h 6825851"/>
                  <a:gd name="connsiteX21" fmla="*/ 410074 w 1763849"/>
                  <a:gd name="connsiteY21" fmla="*/ 2558485 h 6825851"/>
                  <a:gd name="connsiteX22" fmla="*/ 353533 w 1763849"/>
                  <a:gd name="connsiteY22" fmla="*/ 2182006 h 6825851"/>
                  <a:gd name="connsiteX23" fmla="*/ 0 w 1763849"/>
                  <a:gd name="connsiteY23" fmla="*/ 235257 h 6825851"/>
                  <a:gd name="connsiteX0" fmla="*/ 0 w 1763849"/>
                  <a:gd name="connsiteY0" fmla="*/ 235257 h 6825851"/>
                  <a:gd name="connsiteX1" fmla="*/ 1272088 w 1763849"/>
                  <a:gd name="connsiteY1" fmla="*/ 2081 h 6825851"/>
                  <a:gd name="connsiteX2" fmla="*/ 1356297 w 1763849"/>
                  <a:gd name="connsiteY2" fmla="*/ 61887 h 6825851"/>
                  <a:gd name="connsiteX3" fmla="*/ 1677877 w 1763849"/>
                  <a:gd name="connsiteY3" fmla="*/ 1847128 h 6825851"/>
                  <a:gd name="connsiteX4" fmla="*/ 1618935 w 1763849"/>
                  <a:gd name="connsiteY4" fmla="*/ 1951107 h 6825851"/>
                  <a:gd name="connsiteX5" fmla="*/ 765374 w 1763849"/>
                  <a:gd name="connsiteY5" fmla="*/ 2107928 h 6825851"/>
                  <a:gd name="connsiteX6" fmla="*/ 817127 w 1763849"/>
                  <a:gd name="connsiteY6" fmla="*/ 2409217 h 6825851"/>
                  <a:gd name="connsiteX7" fmla="*/ 1686855 w 1763849"/>
                  <a:gd name="connsiteY7" fmla="*/ 2251913 h 6825851"/>
                  <a:gd name="connsiteX8" fmla="*/ 1763055 w 1763849"/>
                  <a:gd name="connsiteY8" fmla="*/ 2313825 h 6825851"/>
                  <a:gd name="connsiteX9" fmla="*/ 1763055 w 1763849"/>
                  <a:gd name="connsiteY9" fmla="*/ 4499813 h 6825851"/>
                  <a:gd name="connsiteX10" fmla="*/ 1686855 w 1763849"/>
                  <a:gd name="connsiteY10" fmla="*/ 4564107 h 6825851"/>
                  <a:gd name="connsiteX11" fmla="*/ 805871 w 1763849"/>
                  <a:gd name="connsiteY11" fmla="*/ 4441404 h 6825851"/>
                  <a:gd name="connsiteX12" fmla="*/ 759714 w 1763849"/>
                  <a:gd name="connsiteY12" fmla="*/ 4741885 h 6825851"/>
                  <a:gd name="connsiteX13" fmla="*/ 1626076 w 1763849"/>
                  <a:gd name="connsiteY13" fmla="*/ 4862501 h 6825851"/>
                  <a:gd name="connsiteX14" fmla="*/ 1693441 w 1763849"/>
                  <a:gd name="connsiteY14" fmla="*/ 4952012 h 6825851"/>
                  <a:gd name="connsiteX15" fmla="*/ 1444876 w 1763849"/>
                  <a:gd name="connsiteY15" fmla="*/ 6757242 h 6825851"/>
                  <a:gd name="connsiteX16" fmla="*/ 1362117 w 1763849"/>
                  <a:gd name="connsiteY16" fmla="*/ 6825851 h 6825851"/>
                  <a:gd name="connsiteX17" fmla="*/ 164221 w 1763849"/>
                  <a:gd name="connsiteY17" fmla="*/ 6659079 h 6825851"/>
                  <a:gd name="connsiteX18" fmla="*/ 95462 w 1763849"/>
                  <a:gd name="connsiteY18" fmla="*/ 6556552 h 6825851"/>
                  <a:gd name="connsiteX19" fmla="*/ 344891 w 1763849"/>
                  <a:gd name="connsiteY19" fmla="*/ 4745033 h 6825851"/>
                  <a:gd name="connsiteX20" fmla="*/ 404651 w 1763849"/>
                  <a:gd name="connsiteY20" fmla="*/ 4311022 h 6825851"/>
                  <a:gd name="connsiteX21" fmla="*/ 410074 w 1763849"/>
                  <a:gd name="connsiteY21" fmla="*/ 2558485 h 6825851"/>
                  <a:gd name="connsiteX22" fmla="*/ 353533 w 1763849"/>
                  <a:gd name="connsiteY22" fmla="*/ 2182006 h 6825851"/>
                  <a:gd name="connsiteX23" fmla="*/ 0 w 1763849"/>
                  <a:gd name="connsiteY23" fmla="*/ 235257 h 6825851"/>
                  <a:gd name="connsiteX0" fmla="*/ 0 w 1763849"/>
                  <a:gd name="connsiteY0" fmla="*/ 235257 h 6831624"/>
                  <a:gd name="connsiteX1" fmla="*/ 1272088 w 1763849"/>
                  <a:gd name="connsiteY1" fmla="*/ 2081 h 6831624"/>
                  <a:gd name="connsiteX2" fmla="*/ 1356297 w 1763849"/>
                  <a:gd name="connsiteY2" fmla="*/ 61887 h 6831624"/>
                  <a:gd name="connsiteX3" fmla="*/ 1677877 w 1763849"/>
                  <a:gd name="connsiteY3" fmla="*/ 1847128 h 6831624"/>
                  <a:gd name="connsiteX4" fmla="*/ 1618935 w 1763849"/>
                  <a:gd name="connsiteY4" fmla="*/ 1951107 h 6831624"/>
                  <a:gd name="connsiteX5" fmla="*/ 765374 w 1763849"/>
                  <a:gd name="connsiteY5" fmla="*/ 2107928 h 6831624"/>
                  <a:gd name="connsiteX6" fmla="*/ 817127 w 1763849"/>
                  <a:gd name="connsiteY6" fmla="*/ 2409217 h 6831624"/>
                  <a:gd name="connsiteX7" fmla="*/ 1686855 w 1763849"/>
                  <a:gd name="connsiteY7" fmla="*/ 2251913 h 6831624"/>
                  <a:gd name="connsiteX8" fmla="*/ 1763055 w 1763849"/>
                  <a:gd name="connsiteY8" fmla="*/ 2313825 h 6831624"/>
                  <a:gd name="connsiteX9" fmla="*/ 1763055 w 1763849"/>
                  <a:gd name="connsiteY9" fmla="*/ 4499813 h 6831624"/>
                  <a:gd name="connsiteX10" fmla="*/ 1686855 w 1763849"/>
                  <a:gd name="connsiteY10" fmla="*/ 4564107 h 6831624"/>
                  <a:gd name="connsiteX11" fmla="*/ 805871 w 1763849"/>
                  <a:gd name="connsiteY11" fmla="*/ 4441404 h 6831624"/>
                  <a:gd name="connsiteX12" fmla="*/ 759714 w 1763849"/>
                  <a:gd name="connsiteY12" fmla="*/ 4741885 h 6831624"/>
                  <a:gd name="connsiteX13" fmla="*/ 1626076 w 1763849"/>
                  <a:gd name="connsiteY13" fmla="*/ 4862501 h 6831624"/>
                  <a:gd name="connsiteX14" fmla="*/ 1693441 w 1763849"/>
                  <a:gd name="connsiteY14" fmla="*/ 4952012 h 6831624"/>
                  <a:gd name="connsiteX15" fmla="*/ 1444876 w 1763849"/>
                  <a:gd name="connsiteY15" fmla="*/ 6757242 h 6831624"/>
                  <a:gd name="connsiteX16" fmla="*/ 1362117 w 1763849"/>
                  <a:gd name="connsiteY16" fmla="*/ 6825851 h 6831624"/>
                  <a:gd name="connsiteX17" fmla="*/ 164221 w 1763849"/>
                  <a:gd name="connsiteY17" fmla="*/ 6659079 h 6831624"/>
                  <a:gd name="connsiteX18" fmla="*/ 95462 w 1763849"/>
                  <a:gd name="connsiteY18" fmla="*/ 6556552 h 6831624"/>
                  <a:gd name="connsiteX19" fmla="*/ 344891 w 1763849"/>
                  <a:gd name="connsiteY19" fmla="*/ 4745033 h 6831624"/>
                  <a:gd name="connsiteX20" fmla="*/ 404651 w 1763849"/>
                  <a:gd name="connsiteY20" fmla="*/ 4311022 h 6831624"/>
                  <a:gd name="connsiteX21" fmla="*/ 410074 w 1763849"/>
                  <a:gd name="connsiteY21" fmla="*/ 2558485 h 6831624"/>
                  <a:gd name="connsiteX22" fmla="*/ 353533 w 1763849"/>
                  <a:gd name="connsiteY22" fmla="*/ 2182006 h 6831624"/>
                  <a:gd name="connsiteX23" fmla="*/ 0 w 1763849"/>
                  <a:gd name="connsiteY23" fmla="*/ 235257 h 6831624"/>
                  <a:gd name="connsiteX0" fmla="*/ 0 w 1763849"/>
                  <a:gd name="connsiteY0" fmla="*/ 235257 h 6831624"/>
                  <a:gd name="connsiteX1" fmla="*/ 1272088 w 1763849"/>
                  <a:gd name="connsiteY1" fmla="*/ 2081 h 6831624"/>
                  <a:gd name="connsiteX2" fmla="*/ 1356297 w 1763849"/>
                  <a:gd name="connsiteY2" fmla="*/ 61887 h 6831624"/>
                  <a:gd name="connsiteX3" fmla="*/ 1677877 w 1763849"/>
                  <a:gd name="connsiteY3" fmla="*/ 1847128 h 6831624"/>
                  <a:gd name="connsiteX4" fmla="*/ 1618935 w 1763849"/>
                  <a:gd name="connsiteY4" fmla="*/ 1951107 h 6831624"/>
                  <a:gd name="connsiteX5" fmla="*/ 765374 w 1763849"/>
                  <a:gd name="connsiteY5" fmla="*/ 2107928 h 6831624"/>
                  <a:gd name="connsiteX6" fmla="*/ 817127 w 1763849"/>
                  <a:gd name="connsiteY6" fmla="*/ 2409217 h 6831624"/>
                  <a:gd name="connsiteX7" fmla="*/ 1686855 w 1763849"/>
                  <a:gd name="connsiteY7" fmla="*/ 2251913 h 6831624"/>
                  <a:gd name="connsiteX8" fmla="*/ 1763055 w 1763849"/>
                  <a:gd name="connsiteY8" fmla="*/ 2313825 h 6831624"/>
                  <a:gd name="connsiteX9" fmla="*/ 1763055 w 1763849"/>
                  <a:gd name="connsiteY9" fmla="*/ 4499813 h 6831624"/>
                  <a:gd name="connsiteX10" fmla="*/ 1686855 w 1763849"/>
                  <a:gd name="connsiteY10" fmla="*/ 4564107 h 6831624"/>
                  <a:gd name="connsiteX11" fmla="*/ 805871 w 1763849"/>
                  <a:gd name="connsiteY11" fmla="*/ 4441404 h 6831624"/>
                  <a:gd name="connsiteX12" fmla="*/ 759714 w 1763849"/>
                  <a:gd name="connsiteY12" fmla="*/ 4741885 h 6831624"/>
                  <a:gd name="connsiteX13" fmla="*/ 1626076 w 1763849"/>
                  <a:gd name="connsiteY13" fmla="*/ 4862501 h 6831624"/>
                  <a:gd name="connsiteX14" fmla="*/ 1693441 w 1763849"/>
                  <a:gd name="connsiteY14" fmla="*/ 4952012 h 6831624"/>
                  <a:gd name="connsiteX15" fmla="*/ 1444876 w 1763849"/>
                  <a:gd name="connsiteY15" fmla="*/ 6757242 h 6831624"/>
                  <a:gd name="connsiteX16" fmla="*/ 1362117 w 1763849"/>
                  <a:gd name="connsiteY16" fmla="*/ 6825851 h 6831624"/>
                  <a:gd name="connsiteX17" fmla="*/ 164221 w 1763849"/>
                  <a:gd name="connsiteY17" fmla="*/ 6659079 h 6831624"/>
                  <a:gd name="connsiteX18" fmla="*/ 95462 w 1763849"/>
                  <a:gd name="connsiteY18" fmla="*/ 6556552 h 6831624"/>
                  <a:gd name="connsiteX19" fmla="*/ 344891 w 1763849"/>
                  <a:gd name="connsiteY19" fmla="*/ 4745033 h 6831624"/>
                  <a:gd name="connsiteX20" fmla="*/ 404651 w 1763849"/>
                  <a:gd name="connsiteY20" fmla="*/ 4311022 h 6831624"/>
                  <a:gd name="connsiteX21" fmla="*/ 410074 w 1763849"/>
                  <a:gd name="connsiteY21" fmla="*/ 2558485 h 6831624"/>
                  <a:gd name="connsiteX22" fmla="*/ 353533 w 1763849"/>
                  <a:gd name="connsiteY22" fmla="*/ 2182006 h 6831624"/>
                  <a:gd name="connsiteX23" fmla="*/ 0 w 1763849"/>
                  <a:gd name="connsiteY23" fmla="*/ 235257 h 6831624"/>
                  <a:gd name="connsiteX0" fmla="*/ 0 w 1763849"/>
                  <a:gd name="connsiteY0" fmla="*/ 235257 h 6831624"/>
                  <a:gd name="connsiteX1" fmla="*/ 1272088 w 1763849"/>
                  <a:gd name="connsiteY1" fmla="*/ 2081 h 6831624"/>
                  <a:gd name="connsiteX2" fmla="*/ 1356297 w 1763849"/>
                  <a:gd name="connsiteY2" fmla="*/ 61887 h 6831624"/>
                  <a:gd name="connsiteX3" fmla="*/ 1677877 w 1763849"/>
                  <a:gd name="connsiteY3" fmla="*/ 1847128 h 6831624"/>
                  <a:gd name="connsiteX4" fmla="*/ 1618935 w 1763849"/>
                  <a:gd name="connsiteY4" fmla="*/ 1951107 h 6831624"/>
                  <a:gd name="connsiteX5" fmla="*/ 765374 w 1763849"/>
                  <a:gd name="connsiteY5" fmla="*/ 2107928 h 6831624"/>
                  <a:gd name="connsiteX6" fmla="*/ 817127 w 1763849"/>
                  <a:gd name="connsiteY6" fmla="*/ 2409217 h 6831624"/>
                  <a:gd name="connsiteX7" fmla="*/ 1686855 w 1763849"/>
                  <a:gd name="connsiteY7" fmla="*/ 2251913 h 6831624"/>
                  <a:gd name="connsiteX8" fmla="*/ 1763055 w 1763849"/>
                  <a:gd name="connsiteY8" fmla="*/ 2313825 h 6831624"/>
                  <a:gd name="connsiteX9" fmla="*/ 1763055 w 1763849"/>
                  <a:gd name="connsiteY9" fmla="*/ 4499813 h 6831624"/>
                  <a:gd name="connsiteX10" fmla="*/ 1686855 w 1763849"/>
                  <a:gd name="connsiteY10" fmla="*/ 4564107 h 6831624"/>
                  <a:gd name="connsiteX11" fmla="*/ 805871 w 1763849"/>
                  <a:gd name="connsiteY11" fmla="*/ 4441404 h 6831624"/>
                  <a:gd name="connsiteX12" fmla="*/ 759714 w 1763849"/>
                  <a:gd name="connsiteY12" fmla="*/ 4741885 h 6831624"/>
                  <a:gd name="connsiteX13" fmla="*/ 1626076 w 1763849"/>
                  <a:gd name="connsiteY13" fmla="*/ 4862501 h 6831624"/>
                  <a:gd name="connsiteX14" fmla="*/ 1693441 w 1763849"/>
                  <a:gd name="connsiteY14" fmla="*/ 4952012 h 6831624"/>
                  <a:gd name="connsiteX15" fmla="*/ 1444876 w 1763849"/>
                  <a:gd name="connsiteY15" fmla="*/ 6757242 h 6831624"/>
                  <a:gd name="connsiteX16" fmla="*/ 1362117 w 1763849"/>
                  <a:gd name="connsiteY16" fmla="*/ 6825851 h 6831624"/>
                  <a:gd name="connsiteX17" fmla="*/ 164221 w 1763849"/>
                  <a:gd name="connsiteY17" fmla="*/ 6659079 h 6831624"/>
                  <a:gd name="connsiteX18" fmla="*/ 95462 w 1763849"/>
                  <a:gd name="connsiteY18" fmla="*/ 6556552 h 6831624"/>
                  <a:gd name="connsiteX19" fmla="*/ 344891 w 1763849"/>
                  <a:gd name="connsiteY19" fmla="*/ 4745033 h 6831624"/>
                  <a:gd name="connsiteX20" fmla="*/ 404651 w 1763849"/>
                  <a:gd name="connsiteY20" fmla="*/ 4311022 h 6831624"/>
                  <a:gd name="connsiteX21" fmla="*/ 410074 w 1763849"/>
                  <a:gd name="connsiteY21" fmla="*/ 2558485 h 6831624"/>
                  <a:gd name="connsiteX22" fmla="*/ 353533 w 1763849"/>
                  <a:gd name="connsiteY22" fmla="*/ 2182006 h 6831624"/>
                  <a:gd name="connsiteX23" fmla="*/ 0 w 1763849"/>
                  <a:gd name="connsiteY23" fmla="*/ 235257 h 6831624"/>
                  <a:gd name="connsiteX0" fmla="*/ 0 w 1763849"/>
                  <a:gd name="connsiteY0" fmla="*/ 235257 h 6831624"/>
                  <a:gd name="connsiteX1" fmla="*/ 1272088 w 1763849"/>
                  <a:gd name="connsiteY1" fmla="*/ 2081 h 6831624"/>
                  <a:gd name="connsiteX2" fmla="*/ 1356297 w 1763849"/>
                  <a:gd name="connsiteY2" fmla="*/ 61887 h 6831624"/>
                  <a:gd name="connsiteX3" fmla="*/ 1677877 w 1763849"/>
                  <a:gd name="connsiteY3" fmla="*/ 1847128 h 6831624"/>
                  <a:gd name="connsiteX4" fmla="*/ 1618935 w 1763849"/>
                  <a:gd name="connsiteY4" fmla="*/ 1951107 h 6831624"/>
                  <a:gd name="connsiteX5" fmla="*/ 765374 w 1763849"/>
                  <a:gd name="connsiteY5" fmla="*/ 2107928 h 6831624"/>
                  <a:gd name="connsiteX6" fmla="*/ 817127 w 1763849"/>
                  <a:gd name="connsiteY6" fmla="*/ 2409217 h 6831624"/>
                  <a:gd name="connsiteX7" fmla="*/ 1686855 w 1763849"/>
                  <a:gd name="connsiteY7" fmla="*/ 2251913 h 6831624"/>
                  <a:gd name="connsiteX8" fmla="*/ 1763055 w 1763849"/>
                  <a:gd name="connsiteY8" fmla="*/ 2313825 h 6831624"/>
                  <a:gd name="connsiteX9" fmla="*/ 1763055 w 1763849"/>
                  <a:gd name="connsiteY9" fmla="*/ 4499813 h 6831624"/>
                  <a:gd name="connsiteX10" fmla="*/ 1686855 w 1763849"/>
                  <a:gd name="connsiteY10" fmla="*/ 4564107 h 6831624"/>
                  <a:gd name="connsiteX11" fmla="*/ 805871 w 1763849"/>
                  <a:gd name="connsiteY11" fmla="*/ 4441404 h 6831624"/>
                  <a:gd name="connsiteX12" fmla="*/ 759714 w 1763849"/>
                  <a:gd name="connsiteY12" fmla="*/ 4741885 h 6831624"/>
                  <a:gd name="connsiteX13" fmla="*/ 1626076 w 1763849"/>
                  <a:gd name="connsiteY13" fmla="*/ 4862501 h 6831624"/>
                  <a:gd name="connsiteX14" fmla="*/ 1693441 w 1763849"/>
                  <a:gd name="connsiteY14" fmla="*/ 4952012 h 6831624"/>
                  <a:gd name="connsiteX15" fmla="*/ 1444876 w 1763849"/>
                  <a:gd name="connsiteY15" fmla="*/ 6757242 h 6831624"/>
                  <a:gd name="connsiteX16" fmla="*/ 1362117 w 1763849"/>
                  <a:gd name="connsiteY16" fmla="*/ 6825851 h 6831624"/>
                  <a:gd name="connsiteX17" fmla="*/ 164221 w 1763849"/>
                  <a:gd name="connsiteY17" fmla="*/ 6659079 h 6831624"/>
                  <a:gd name="connsiteX18" fmla="*/ 95462 w 1763849"/>
                  <a:gd name="connsiteY18" fmla="*/ 6556552 h 6831624"/>
                  <a:gd name="connsiteX19" fmla="*/ 344891 w 1763849"/>
                  <a:gd name="connsiteY19" fmla="*/ 4745033 h 6831624"/>
                  <a:gd name="connsiteX20" fmla="*/ 404651 w 1763849"/>
                  <a:gd name="connsiteY20" fmla="*/ 4311022 h 6831624"/>
                  <a:gd name="connsiteX21" fmla="*/ 410074 w 1763849"/>
                  <a:gd name="connsiteY21" fmla="*/ 2558485 h 6831624"/>
                  <a:gd name="connsiteX22" fmla="*/ 353533 w 1763849"/>
                  <a:gd name="connsiteY22" fmla="*/ 2182006 h 6831624"/>
                  <a:gd name="connsiteX23" fmla="*/ 0 w 1763849"/>
                  <a:gd name="connsiteY23" fmla="*/ 235257 h 6831624"/>
                  <a:gd name="connsiteX0" fmla="*/ 0 w 1763849"/>
                  <a:gd name="connsiteY0" fmla="*/ 235257 h 6831624"/>
                  <a:gd name="connsiteX1" fmla="*/ 1272088 w 1763849"/>
                  <a:gd name="connsiteY1" fmla="*/ 2081 h 6831624"/>
                  <a:gd name="connsiteX2" fmla="*/ 1356297 w 1763849"/>
                  <a:gd name="connsiteY2" fmla="*/ 61887 h 6831624"/>
                  <a:gd name="connsiteX3" fmla="*/ 1677877 w 1763849"/>
                  <a:gd name="connsiteY3" fmla="*/ 1847128 h 6831624"/>
                  <a:gd name="connsiteX4" fmla="*/ 1618935 w 1763849"/>
                  <a:gd name="connsiteY4" fmla="*/ 1951107 h 6831624"/>
                  <a:gd name="connsiteX5" fmla="*/ 765374 w 1763849"/>
                  <a:gd name="connsiteY5" fmla="*/ 2107928 h 6831624"/>
                  <a:gd name="connsiteX6" fmla="*/ 817127 w 1763849"/>
                  <a:gd name="connsiteY6" fmla="*/ 2409217 h 6831624"/>
                  <a:gd name="connsiteX7" fmla="*/ 1686855 w 1763849"/>
                  <a:gd name="connsiteY7" fmla="*/ 2251913 h 6831624"/>
                  <a:gd name="connsiteX8" fmla="*/ 1763055 w 1763849"/>
                  <a:gd name="connsiteY8" fmla="*/ 2313825 h 6831624"/>
                  <a:gd name="connsiteX9" fmla="*/ 1763055 w 1763849"/>
                  <a:gd name="connsiteY9" fmla="*/ 4499813 h 6831624"/>
                  <a:gd name="connsiteX10" fmla="*/ 1686855 w 1763849"/>
                  <a:gd name="connsiteY10" fmla="*/ 4564107 h 6831624"/>
                  <a:gd name="connsiteX11" fmla="*/ 805871 w 1763849"/>
                  <a:gd name="connsiteY11" fmla="*/ 4441404 h 6831624"/>
                  <a:gd name="connsiteX12" fmla="*/ 759714 w 1763849"/>
                  <a:gd name="connsiteY12" fmla="*/ 4741885 h 6831624"/>
                  <a:gd name="connsiteX13" fmla="*/ 1626076 w 1763849"/>
                  <a:gd name="connsiteY13" fmla="*/ 4862501 h 6831624"/>
                  <a:gd name="connsiteX14" fmla="*/ 1693441 w 1763849"/>
                  <a:gd name="connsiteY14" fmla="*/ 4952012 h 6831624"/>
                  <a:gd name="connsiteX15" fmla="*/ 1444876 w 1763849"/>
                  <a:gd name="connsiteY15" fmla="*/ 6757242 h 6831624"/>
                  <a:gd name="connsiteX16" fmla="*/ 1362117 w 1763849"/>
                  <a:gd name="connsiteY16" fmla="*/ 6825851 h 6831624"/>
                  <a:gd name="connsiteX17" fmla="*/ 164221 w 1763849"/>
                  <a:gd name="connsiteY17" fmla="*/ 6659079 h 6831624"/>
                  <a:gd name="connsiteX18" fmla="*/ 95462 w 1763849"/>
                  <a:gd name="connsiteY18" fmla="*/ 6556552 h 6831624"/>
                  <a:gd name="connsiteX19" fmla="*/ 344891 w 1763849"/>
                  <a:gd name="connsiteY19" fmla="*/ 4745033 h 6831624"/>
                  <a:gd name="connsiteX20" fmla="*/ 404651 w 1763849"/>
                  <a:gd name="connsiteY20" fmla="*/ 4311022 h 6831624"/>
                  <a:gd name="connsiteX21" fmla="*/ 410074 w 1763849"/>
                  <a:gd name="connsiteY21" fmla="*/ 2558485 h 6831624"/>
                  <a:gd name="connsiteX22" fmla="*/ 353533 w 1763849"/>
                  <a:gd name="connsiteY22" fmla="*/ 2182006 h 6831624"/>
                  <a:gd name="connsiteX23" fmla="*/ 0 w 1763849"/>
                  <a:gd name="connsiteY23" fmla="*/ 235257 h 6831624"/>
                  <a:gd name="connsiteX0" fmla="*/ 0 w 1763849"/>
                  <a:gd name="connsiteY0" fmla="*/ 235257 h 6831624"/>
                  <a:gd name="connsiteX1" fmla="*/ 1272088 w 1763849"/>
                  <a:gd name="connsiteY1" fmla="*/ 2081 h 6831624"/>
                  <a:gd name="connsiteX2" fmla="*/ 1356297 w 1763849"/>
                  <a:gd name="connsiteY2" fmla="*/ 61887 h 6831624"/>
                  <a:gd name="connsiteX3" fmla="*/ 1677877 w 1763849"/>
                  <a:gd name="connsiteY3" fmla="*/ 1847128 h 6831624"/>
                  <a:gd name="connsiteX4" fmla="*/ 1618935 w 1763849"/>
                  <a:gd name="connsiteY4" fmla="*/ 1951107 h 6831624"/>
                  <a:gd name="connsiteX5" fmla="*/ 765374 w 1763849"/>
                  <a:gd name="connsiteY5" fmla="*/ 2107928 h 6831624"/>
                  <a:gd name="connsiteX6" fmla="*/ 817127 w 1763849"/>
                  <a:gd name="connsiteY6" fmla="*/ 2409217 h 6831624"/>
                  <a:gd name="connsiteX7" fmla="*/ 1686855 w 1763849"/>
                  <a:gd name="connsiteY7" fmla="*/ 2251913 h 6831624"/>
                  <a:gd name="connsiteX8" fmla="*/ 1763055 w 1763849"/>
                  <a:gd name="connsiteY8" fmla="*/ 2313825 h 6831624"/>
                  <a:gd name="connsiteX9" fmla="*/ 1763055 w 1763849"/>
                  <a:gd name="connsiteY9" fmla="*/ 4499813 h 6831624"/>
                  <a:gd name="connsiteX10" fmla="*/ 1686855 w 1763849"/>
                  <a:gd name="connsiteY10" fmla="*/ 4564107 h 6831624"/>
                  <a:gd name="connsiteX11" fmla="*/ 805871 w 1763849"/>
                  <a:gd name="connsiteY11" fmla="*/ 4441404 h 6831624"/>
                  <a:gd name="connsiteX12" fmla="*/ 759714 w 1763849"/>
                  <a:gd name="connsiteY12" fmla="*/ 4741885 h 6831624"/>
                  <a:gd name="connsiteX13" fmla="*/ 1626076 w 1763849"/>
                  <a:gd name="connsiteY13" fmla="*/ 4862501 h 6831624"/>
                  <a:gd name="connsiteX14" fmla="*/ 1693441 w 1763849"/>
                  <a:gd name="connsiteY14" fmla="*/ 4952012 h 6831624"/>
                  <a:gd name="connsiteX15" fmla="*/ 1444876 w 1763849"/>
                  <a:gd name="connsiteY15" fmla="*/ 6757242 h 6831624"/>
                  <a:gd name="connsiteX16" fmla="*/ 1362117 w 1763849"/>
                  <a:gd name="connsiteY16" fmla="*/ 6825851 h 6831624"/>
                  <a:gd name="connsiteX17" fmla="*/ 164221 w 1763849"/>
                  <a:gd name="connsiteY17" fmla="*/ 6659079 h 6831624"/>
                  <a:gd name="connsiteX18" fmla="*/ 95462 w 1763849"/>
                  <a:gd name="connsiteY18" fmla="*/ 6556552 h 6831624"/>
                  <a:gd name="connsiteX19" fmla="*/ 344891 w 1763849"/>
                  <a:gd name="connsiteY19" fmla="*/ 4745033 h 6831624"/>
                  <a:gd name="connsiteX20" fmla="*/ 404651 w 1763849"/>
                  <a:gd name="connsiteY20" fmla="*/ 4311022 h 6831624"/>
                  <a:gd name="connsiteX21" fmla="*/ 410074 w 1763849"/>
                  <a:gd name="connsiteY21" fmla="*/ 2558485 h 6831624"/>
                  <a:gd name="connsiteX22" fmla="*/ 353533 w 1763849"/>
                  <a:gd name="connsiteY22" fmla="*/ 2182006 h 6831624"/>
                  <a:gd name="connsiteX23" fmla="*/ 0 w 1763849"/>
                  <a:gd name="connsiteY23" fmla="*/ 235257 h 6831624"/>
                  <a:gd name="connsiteX0" fmla="*/ 0 w 1763849"/>
                  <a:gd name="connsiteY0" fmla="*/ 235257 h 6831624"/>
                  <a:gd name="connsiteX1" fmla="*/ 1272088 w 1763849"/>
                  <a:gd name="connsiteY1" fmla="*/ 2081 h 6831624"/>
                  <a:gd name="connsiteX2" fmla="*/ 1356297 w 1763849"/>
                  <a:gd name="connsiteY2" fmla="*/ 61887 h 6831624"/>
                  <a:gd name="connsiteX3" fmla="*/ 1677877 w 1763849"/>
                  <a:gd name="connsiteY3" fmla="*/ 1847128 h 6831624"/>
                  <a:gd name="connsiteX4" fmla="*/ 1618935 w 1763849"/>
                  <a:gd name="connsiteY4" fmla="*/ 1951107 h 6831624"/>
                  <a:gd name="connsiteX5" fmla="*/ 765374 w 1763849"/>
                  <a:gd name="connsiteY5" fmla="*/ 2107928 h 6831624"/>
                  <a:gd name="connsiteX6" fmla="*/ 817127 w 1763849"/>
                  <a:gd name="connsiteY6" fmla="*/ 2409217 h 6831624"/>
                  <a:gd name="connsiteX7" fmla="*/ 1686855 w 1763849"/>
                  <a:gd name="connsiteY7" fmla="*/ 2251913 h 6831624"/>
                  <a:gd name="connsiteX8" fmla="*/ 1763055 w 1763849"/>
                  <a:gd name="connsiteY8" fmla="*/ 2313825 h 6831624"/>
                  <a:gd name="connsiteX9" fmla="*/ 1763055 w 1763849"/>
                  <a:gd name="connsiteY9" fmla="*/ 4499813 h 6831624"/>
                  <a:gd name="connsiteX10" fmla="*/ 1686855 w 1763849"/>
                  <a:gd name="connsiteY10" fmla="*/ 4564107 h 6831624"/>
                  <a:gd name="connsiteX11" fmla="*/ 805871 w 1763849"/>
                  <a:gd name="connsiteY11" fmla="*/ 4441404 h 6831624"/>
                  <a:gd name="connsiteX12" fmla="*/ 759714 w 1763849"/>
                  <a:gd name="connsiteY12" fmla="*/ 4741885 h 6831624"/>
                  <a:gd name="connsiteX13" fmla="*/ 1626076 w 1763849"/>
                  <a:gd name="connsiteY13" fmla="*/ 4862501 h 6831624"/>
                  <a:gd name="connsiteX14" fmla="*/ 1693441 w 1763849"/>
                  <a:gd name="connsiteY14" fmla="*/ 4952012 h 6831624"/>
                  <a:gd name="connsiteX15" fmla="*/ 1444876 w 1763849"/>
                  <a:gd name="connsiteY15" fmla="*/ 6757242 h 6831624"/>
                  <a:gd name="connsiteX16" fmla="*/ 1362117 w 1763849"/>
                  <a:gd name="connsiteY16" fmla="*/ 6825851 h 6831624"/>
                  <a:gd name="connsiteX17" fmla="*/ 164221 w 1763849"/>
                  <a:gd name="connsiteY17" fmla="*/ 6659079 h 6831624"/>
                  <a:gd name="connsiteX18" fmla="*/ 95462 w 1763849"/>
                  <a:gd name="connsiteY18" fmla="*/ 6556552 h 6831624"/>
                  <a:gd name="connsiteX19" fmla="*/ 344891 w 1763849"/>
                  <a:gd name="connsiteY19" fmla="*/ 4745033 h 6831624"/>
                  <a:gd name="connsiteX20" fmla="*/ 404651 w 1763849"/>
                  <a:gd name="connsiteY20" fmla="*/ 4311022 h 6831624"/>
                  <a:gd name="connsiteX21" fmla="*/ 410074 w 1763849"/>
                  <a:gd name="connsiteY21" fmla="*/ 2558485 h 6831624"/>
                  <a:gd name="connsiteX22" fmla="*/ 353533 w 1763849"/>
                  <a:gd name="connsiteY22" fmla="*/ 2182006 h 6831624"/>
                  <a:gd name="connsiteX23" fmla="*/ 0 w 1763849"/>
                  <a:gd name="connsiteY23" fmla="*/ 235257 h 6831624"/>
                  <a:gd name="connsiteX0" fmla="*/ 0 w 1763849"/>
                  <a:gd name="connsiteY0" fmla="*/ 235257 h 6831624"/>
                  <a:gd name="connsiteX1" fmla="*/ 1272088 w 1763849"/>
                  <a:gd name="connsiteY1" fmla="*/ 2081 h 6831624"/>
                  <a:gd name="connsiteX2" fmla="*/ 1356297 w 1763849"/>
                  <a:gd name="connsiteY2" fmla="*/ 61887 h 6831624"/>
                  <a:gd name="connsiteX3" fmla="*/ 1677877 w 1763849"/>
                  <a:gd name="connsiteY3" fmla="*/ 1847128 h 6831624"/>
                  <a:gd name="connsiteX4" fmla="*/ 1618935 w 1763849"/>
                  <a:gd name="connsiteY4" fmla="*/ 1951107 h 6831624"/>
                  <a:gd name="connsiteX5" fmla="*/ 765374 w 1763849"/>
                  <a:gd name="connsiteY5" fmla="*/ 2107928 h 6831624"/>
                  <a:gd name="connsiteX6" fmla="*/ 817127 w 1763849"/>
                  <a:gd name="connsiteY6" fmla="*/ 2409217 h 6831624"/>
                  <a:gd name="connsiteX7" fmla="*/ 1686855 w 1763849"/>
                  <a:gd name="connsiteY7" fmla="*/ 2251913 h 6831624"/>
                  <a:gd name="connsiteX8" fmla="*/ 1763055 w 1763849"/>
                  <a:gd name="connsiteY8" fmla="*/ 2313825 h 6831624"/>
                  <a:gd name="connsiteX9" fmla="*/ 1763055 w 1763849"/>
                  <a:gd name="connsiteY9" fmla="*/ 4499813 h 6831624"/>
                  <a:gd name="connsiteX10" fmla="*/ 1686855 w 1763849"/>
                  <a:gd name="connsiteY10" fmla="*/ 4564107 h 6831624"/>
                  <a:gd name="connsiteX11" fmla="*/ 805871 w 1763849"/>
                  <a:gd name="connsiteY11" fmla="*/ 4441404 h 6831624"/>
                  <a:gd name="connsiteX12" fmla="*/ 759714 w 1763849"/>
                  <a:gd name="connsiteY12" fmla="*/ 4741885 h 6831624"/>
                  <a:gd name="connsiteX13" fmla="*/ 1626076 w 1763849"/>
                  <a:gd name="connsiteY13" fmla="*/ 4862501 h 6831624"/>
                  <a:gd name="connsiteX14" fmla="*/ 1693441 w 1763849"/>
                  <a:gd name="connsiteY14" fmla="*/ 4952012 h 6831624"/>
                  <a:gd name="connsiteX15" fmla="*/ 1444876 w 1763849"/>
                  <a:gd name="connsiteY15" fmla="*/ 6757242 h 6831624"/>
                  <a:gd name="connsiteX16" fmla="*/ 1362117 w 1763849"/>
                  <a:gd name="connsiteY16" fmla="*/ 6825851 h 6831624"/>
                  <a:gd name="connsiteX17" fmla="*/ 164221 w 1763849"/>
                  <a:gd name="connsiteY17" fmla="*/ 6659079 h 6831624"/>
                  <a:gd name="connsiteX18" fmla="*/ 95462 w 1763849"/>
                  <a:gd name="connsiteY18" fmla="*/ 6556552 h 6831624"/>
                  <a:gd name="connsiteX19" fmla="*/ 344891 w 1763849"/>
                  <a:gd name="connsiteY19" fmla="*/ 4745033 h 6831624"/>
                  <a:gd name="connsiteX20" fmla="*/ 404651 w 1763849"/>
                  <a:gd name="connsiteY20" fmla="*/ 4311022 h 6831624"/>
                  <a:gd name="connsiteX21" fmla="*/ 410074 w 1763849"/>
                  <a:gd name="connsiteY21" fmla="*/ 2558485 h 6831624"/>
                  <a:gd name="connsiteX22" fmla="*/ 353533 w 1763849"/>
                  <a:gd name="connsiteY22" fmla="*/ 2182006 h 6831624"/>
                  <a:gd name="connsiteX23" fmla="*/ 0 w 1763849"/>
                  <a:gd name="connsiteY23" fmla="*/ 235257 h 6831624"/>
                  <a:gd name="connsiteX0" fmla="*/ 0 w 1763849"/>
                  <a:gd name="connsiteY0" fmla="*/ 235257 h 6831624"/>
                  <a:gd name="connsiteX1" fmla="*/ 1272088 w 1763849"/>
                  <a:gd name="connsiteY1" fmla="*/ 2081 h 6831624"/>
                  <a:gd name="connsiteX2" fmla="*/ 1356297 w 1763849"/>
                  <a:gd name="connsiteY2" fmla="*/ 61887 h 6831624"/>
                  <a:gd name="connsiteX3" fmla="*/ 1677877 w 1763849"/>
                  <a:gd name="connsiteY3" fmla="*/ 1847128 h 6831624"/>
                  <a:gd name="connsiteX4" fmla="*/ 1618935 w 1763849"/>
                  <a:gd name="connsiteY4" fmla="*/ 1951107 h 6831624"/>
                  <a:gd name="connsiteX5" fmla="*/ 765374 w 1763849"/>
                  <a:gd name="connsiteY5" fmla="*/ 2107928 h 6831624"/>
                  <a:gd name="connsiteX6" fmla="*/ 817127 w 1763849"/>
                  <a:gd name="connsiteY6" fmla="*/ 2409217 h 6831624"/>
                  <a:gd name="connsiteX7" fmla="*/ 1686855 w 1763849"/>
                  <a:gd name="connsiteY7" fmla="*/ 2251913 h 6831624"/>
                  <a:gd name="connsiteX8" fmla="*/ 1763055 w 1763849"/>
                  <a:gd name="connsiteY8" fmla="*/ 2313825 h 6831624"/>
                  <a:gd name="connsiteX9" fmla="*/ 1763055 w 1763849"/>
                  <a:gd name="connsiteY9" fmla="*/ 4499813 h 6831624"/>
                  <a:gd name="connsiteX10" fmla="*/ 1686855 w 1763849"/>
                  <a:gd name="connsiteY10" fmla="*/ 4564107 h 6831624"/>
                  <a:gd name="connsiteX11" fmla="*/ 805871 w 1763849"/>
                  <a:gd name="connsiteY11" fmla="*/ 4441404 h 6831624"/>
                  <a:gd name="connsiteX12" fmla="*/ 759714 w 1763849"/>
                  <a:gd name="connsiteY12" fmla="*/ 4741885 h 6831624"/>
                  <a:gd name="connsiteX13" fmla="*/ 1626076 w 1763849"/>
                  <a:gd name="connsiteY13" fmla="*/ 4862501 h 6831624"/>
                  <a:gd name="connsiteX14" fmla="*/ 1693441 w 1763849"/>
                  <a:gd name="connsiteY14" fmla="*/ 4952012 h 6831624"/>
                  <a:gd name="connsiteX15" fmla="*/ 1444876 w 1763849"/>
                  <a:gd name="connsiteY15" fmla="*/ 6757242 h 6831624"/>
                  <a:gd name="connsiteX16" fmla="*/ 1362117 w 1763849"/>
                  <a:gd name="connsiteY16" fmla="*/ 6825851 h 6831624"/>
                  <a:gd name="connsiteX17" fmla="*/ 164221 w 1763849"/>
                  <a:gd name="connsiteY17" fmla="*/ 6659079 h 6831624"/>
                  <a:gd name="connsiteX18" fmla="*/ 95462 w 1763849"/>
                  <a:gd name="connsiteY18" fmla="*/ 6556552 h 6831624"/>
                  <a:gd name="connsiteX19" fmla="*/ 344891 w 1763849"/>
                  <a:gd name="connsiteY19" fmla="*/ 4745033 h 6831624"/>
                  <a:gd name="connsiteX20" fmla="*/ 404651 w 1763849"/>
                  <a:gd name="connsiteY20" fmla="*/ 4311022 h 6831624"/>
                  <a:gd name="connsiteX21" fmla="*/ 410074 w 1763849"/>
                  <a:gd name="connsiteY21" fmla="*/ 2558485 h 6831624"/>
                  <a:gd name="connsiteX22" fmla="*/ 353533 w 1763849"/>
                  <a:gd name="connsiteY22" fmla="*/ 2182006 h 6831624"/>
                  <a:gd name="connsiteX23" fmla="*/ 0 w 1763849"/>
                  <a:gd name="connsiteY23" fmla="*/ 235257 h 6831624"/>
                  <a:gd name="connsiteX0" fmla="*/ 0 w 1763849"/>
                  <a:gd name="connsiteY0" fmla="*/ 235257 h 6831624"/>
                  <a:gd name="connsiteX1" fmla="*/ 1272088 w 1763849"/>
                  <a:gd name="connsiteY1" fmla="*/ 2081 h 6831624"/>
                  <a:gd name="connsiteX2" fmla="*/ 1356297 w 1763849"/>
                  <a:gd name="connsiteY2" fmla="*/ 61887 h 6831624"/>
                  <a:gd name="connsiteX3" fmla="*/ 1677877 w 1763849"/>
                  <a:gd name="connsiteY3" fmla="*/ 1847128 h 6831624"/>
                  <a:gd name="connsiteX4" fmla="*/ 1618935 w 1763849"/>
                  <a:gd name="connsiteY4" fmla="*/ 1951107 h 6831624"/>
                  <a:gd name="connsiteX5" fmla="*/ 765374 w 1763849"/>
                  <a:gd name="connsiteY5" fmla="*/ 2107928 h 6831624"/>
                  <a:gd name="connsiteX6" fmla="*/ 817127 w 1763849"/>
                  <a:gd name="connsiteY6" fmla="*/ 2409217 h 6831624"/>
                  <a:gd name="connsiteX7" fmla="*/ 1686855 w 1763849"/>
                  <a:gd name="connsiteY7" fmla="*/ 2251913 h 6831624"/>
                  <a:gd name="connsiteX8" fmla="*/ 1763055 w 1763849"/>
                  <a:gd name="connsiteY8" fmla="*/ 2313825 h 6831624"/>
                  <a:gd name="connsiteX9" fmla="*/ 1763055 w 1763849"/>
                  <a:gd name="connsiteY9" fmla="*/ 4499813 h 6831624"/>
                  <a:gd name="connsiteX10" fmla="*/ 1686855 w 1763849"/>
                  <a:gd name="connsiteY10" fmla="*/ 4564107 h 6831624"/>
                  <a:gd name="connsiteX11" fmla="*/ 805871 w 1763849"/>
                  <a:gd name="connsiteY11" fmla="*/ 4441404 h 6831624"/>
                  <a:gd name="connsiteX12" fmla="*/ 759714 w 1763849"/>
                  <a:gd name="connsiteY12" fmla="*/ 4741885 h 6831624"/>
                  <a:gd name="connsiteX13" fmla="*/ 1626076 w 1763849"/>
                  <a:gd name="connsiteY13" fmla="*/ 4862501 h 6831624"/>
                  <a:gd name="connsiteX14" fmla="*/ 1693441 w 1763849"/>
                  <a:gd name="connsiteY14" fmla="*/ 4952012 h 6831624"/>
                  <a:gd name="connsiteX15" fmla="*/ 1444876 w 1763849"/>
                  <a:gd name="connsiteY15" fmla="*/ 6757242 h 6831624"/>
                  <a:gd name="connsiteX16" fmla="*/ 1362117 w 1763849"/>
                  <a:gd name="connsiteY16" fmla="*/ 6825851 h 6831624"/>
                  <a:gd name="connsiteX17" fmla="*/ 164221 w 1763849"/>
                  <a:gd name="connsiteY17" fmla="*/ 6659079 h 6831624"/>
                  <a:gd name="connsiteX18" fmla="*/ 95462 w 1763849"/>
                  <a:gd name="connsiteY18" fmla="*/ 6556552 h 6831624"/>
                  <a:gd name="connsiteX19" fmla="*/ 344891 w 1763849"/>
                  <a:gd name="connsiteY19" fmla="*/ 4745033 h 6831624"/>
                  <a:gd name="connsiteX20" fmla="*/ 404651 w 1763849"/>
                  <a:gd name="connsiteY20" fmla="*/ 4311022 h 6831624"/>
                  <a:gd name="connsiteX21" fmla="*/ 410074 w 1763849"/>
                  <a:gd name="connsiteY21" fmla="*/ 2558485 h 6831624"/>
                  <a:gd name="connsiteX22" fmla="*/ 353533 w 1763849"/>
                  <a:gd name="connsiteY22" fmla="*/ 2182006 h 6831624"/>
                  <a:gd name="connsiteX23" fmla="*/ 0 w 1763849"/>
                  <a:gd name="connsiteY23" fmla="*/ 235257 h 6831624"/>
                  <a:gd name="connsiteX0" fmla="*/ 0 w 1763849"/>
                  <a:gd name="connsiteY0" fmla="*/ 235257 h 6831624"/>
                  <a:gd name="connsiteX1" fmla="*/ 1272088 w 1763849"/>
                  <a:gd name="connsiteY1" fmla="*/ 2081 h 6831624"/>
                  <a:gd name="connsiteX2" fmla="*/ 1356297 w 1763849"/>
                  <a:gd name="connsiteY2" fmla="*/ 61887 h 6831624"/>
                  <a:gd name="connsiteX3" fmla="*/ 1677877 w 1763849"/>
                  <a:gd name="connsiteY3" fmla="*/ 1847128 h 6831624"/>
                  <a:gd name="connsiteX4" fmla="*/ 1618935 w 1763849"/>
                  <a:gd name="connsiteY4" fmla="*/ 1951107 h 6831624"/>
                  <a:gd name="connsiteX5" fmla="*/ 765374 w 1763849"/>
                  <a:gd name="connsiteY5" fmla="*/ 2107928 h 6831624"/>
                  <a:gd name="connsiteX6" fmla="*/ 817127 w 1763849"/>
                  <a:gd name="connsiteY6" fmla="*/ 2409217 h 6831624"/>
                  <a:gd name="connsiteX7" fmla="*/ 1686855 w 1763849"/>
                  <a:gd name="connsiteY7" fmla="*/ 2251913 h 6831624"/>
                  <a:gd name="connsiteX8" fmla="*/ 1763055 w 1763849"/>
                  <a:gd name="connsiteY8" fmla="*/ 2313825 h 6831624"/>
                  <a:gd name="connsiteX9" fmla="*/ 1763055 w 1763849"/>
                  <a:gd name="connsiteY9" fmla="*/ 4499813 h 6831624"/>
                  <a:gd name="connsiteX10" fmla="*/ 1686855 w 1763849"/>
                  <a:gd name="connsiteY10" fmla="*/ 4564107 h 6831624"/>
                  <a:gd name="connsiteX11" fmla="*/ 805871 w 1763849"/>
                  <a:gd name="connsiteY11" fmla="*/ 4441404 h 6831624"/>
                  <a:gd name="connsiteX12" fmla="*/ 759714 w 1763849"/>
                  <a:gd name="connsiteY12" fmla="*/ 4741885 h 6831624"/>
                  <a:gd name="connsiteX13" fmla="*/ 1626076 w 1763849"/>
                  <a:gd name="connsiteY13" fmla="*/ 4862501 h 6831624"/>
                  <a:gd name="connsiteX14" fmla="*/ 1693441 w 1763849"/>
                  <a:gd name="connsiteY14" fmla="*/ 4952012 h 6831624"/>
                  <a:gd name="connsiteX15" fmla="*/ 1444876 w 1763849"/>
                  <a:gd name="connsiteY15" fmla="*/ 6757242 h 6831624"/>
                  <a:gd name="connsiteX16" fmla="*/ 1362117 w 1763849"/>
                  <a:gd name="connsiteY16" fmla="*/ 6825851 h 6831624"/>
                  <a:gd name="connsiteX17" fmla="*/ 95462 w 1763849"/>
                  <a:gd name="connsiteY17" fmla="*/ 6556552 h 6831624"/>
                  <a:gd name="connsiteX18" fmla="*/ 344891 w 1763849"/>
                  <a:gd name="connsiteY18" fmla="*/ 4745033 h 6831624"/>
                  <a:gd name="connsiteX19" fmla="*/ 404651 w 1763849"/>
                  <a:gd name="connsiteY19" fmla="*/ 4311022 h 6831624"/>
                  <a:gd name="connsiteX20" fmla="*/ 410074 w 1763849"/>
                  <a:gd name="connsiteY20" fmla="*/ 2558485 h 6831624"/>
                  <a:gd name="connsiteX21" fmla="*/ 353533 w 1763849"/>
                  <a:gd name="connsiteY21" fmla="*/ 2182006 h 6831624"/>
                  <a:gd name="connsiteX22" fmla="*/ 0 w 1763849"/>
                  <a:gd name="connsiteY22" fmla="*/ 235257 h 6831624"/>
                  <a:gd name="connsiteX0" fmla="*/ 0 w 1763849"/>
                  <a:gd name="connsiteY0" fmla="*/ 235257 h 6831624"/>
                  <a:gd name="connsiteX1" fmla="*/ 1272088 w 1763849"/>
                  <a:gd name="connsiteY1" fmla="*/ 2081 h 6831624"/>
                  <a:gd name="connsiteX2" fmla="*/ 1356297 w 1763849"/>
                  <a:gd name="connsiteY2" fmla="*/ 61887 h 6831624"/>
                  <a:gd name="connsiteX3" fmla="*/ 1677877 w 1763849"/>
                  <a:gd name="connsiteY3" fmla="*/ 1847128 h 6831624"/>
                  <a:gd name="connsiteX4" fmla="*/ 1618935 w 1763849"/>
                  <a:gd name="connsiteY4" fmla="*/ 1951107 h 6831624"/>
                  <a:gd name="connsiteX5" fmla="*/ 765374 w 1763849"/>
                  <a:gd name="connsiteY5" fmla="*/ 2107928 h 6831624"/>
                  <a:gd name="connsiteX6" fmla="*/ 817127 w 1763849"/>
                  <a:gd name="connsiteY6" fmla="*/ 2409217 h 6831624"/>
                  <a:gd name="connsiteX7" fmla="*/ 1686855 w 1763849"/>
                  <a:gd name="connsiteY7" fmla="*/ 2251913 h 6831624"/>
                  <a:gd name="connsiteX8" fmla="*/ 1763055 w 1763849"/>
                  <a:gd name="connsiteY8" fmla="*/ 2313825 h 6831624"/>
                  <a:gd name="connsiteX9" fmla="*/ 1763055 w 1763849"/>
                  <a:gd name="connsiteY9" fmla="*/ 4499813 h 6831624"/>
                  <a:gd name="connsiteX10" fmla="*/ 1686855 w 1763849"/>
                  <a:gd name="connsiteY10" fmla="*/ 4564107 h 6831624"/>
                  <a:gd name="connsiteX11" fmla="*/ 805871 w 1763849"/>
                  <a:gd name="connsiteY11" fmla="*/ 4441404 h 6831624"/>
                  <a:gd name="connsiteX12" fmla="*/ 759714 w 1763849"/>
                  <a:gd name="connsiteY12" fmla="*/ 4741885 h 6831624"/>
                  <a:gd name="connsiteX13" fmla="*/ 1626076 w 1763849"/>
                  <a:gd name="connsiteY13" fmla="*/ 4862501 h 6831624"/>
                  <a:gd name="connsiteX14" fmla="*/ 1693441 w 1763849"/>
                  <a:gd name="connsiteY14" fmla="*/ 4952012 h 6831624"/>
                  <a:gd name="connsiteX15" fmla="*/ 1444876 w 1763849"/>
                  <a:gd name="connsiteY15" fmla="*/ 6757242 h 6831624"/>
                  <a:gd name="connsiteX16" fmla="*/ 1362117 w 1763849"/>
                  <a:gd name="connsiteY16" fmla="*/ 6825851 h 6831624"/>
                  <a:gd name="connsiteX17" fmla="*/ 82903 w 1763849"/>
                  <a:gd name="connsiteY17" fmla="*/ 6647757 h 6831624"/>
                  <a:gd name="connsiteX18" fmla="*/ 344891 w 1763849"/>
                  <a:gd name="connsiteY18" fmla="*/ 4745033 h 6831624"/>
                  <a:gd name="connsiteX19" fmla="*/ 404651 w 1763849"/>
                  <a:gd name="connsiteY19" fmla="*/ 4311022 h 6831624"/>
                  <a:gd name="connsiteX20" fmla="*/ 410074 w 1763849"/>
                  <a:gd name="connsiteY20" fmla="*/ 2558485 h 6831624"/>
                  <a:gd name="connsiteX21" fmla="*/ 353533 w 1763849"/>
                  <a:gd name="connsiteY21" fmla="*/ 2182006 h 6831624"/>
                  <a:gd name="connsiteX22" fmla="*/ 0 w 1763849"/>
                  <a:gd name="connsiteY22" fmla="*/ 235257 h 6831624"/>
                  <a:gd name="connsiteX0" fmla="*/ 0 w 1763849"/>
                  <a:gd name="connsiteY0" fmla="*/ 235257 h 6831624"/>
                  <a:gd name="connsiteX1" fmla="*/ 1272088 w 1763849"/>
                  <a:gd name="connsiteY1" fmla="*/ 2081 h 6831624"/>
                  <a:gd name="connsiteX2" fmla="*/ 1356297 w 1763849"/>
                  <a:gd name="connsiteY2" fmla="*/ 61887 h 6831624"/>
                  <a:gd name="connsiteX3" fmla="*/ 1677877 w 1763849"/>
                  <a:gd name="connsiteY3" fmla="*/ 1847128 h 6831624"/>
                  <a:gd name="connsiteX4" fmla="*/ 1618935 w 1763849"/>
                  <a:gd name="connsiteY4" fmla="*/ 1951107 h 6831624"/>
                  <a:gd name="connsiteX5" fmla="*/ 765374 w 1763849"/>
                  <a:gd name="connsiteY5" fmla="*/ 2107928 h 6831624"/>
                  <a:gd name="connsiteX6" fmla="*/ 817127 w 1763849"/>
                  <a:gd name="connsiteY6" fmla="*/ 2409217 h 6831624"/>
                  <a:gd name="connsiteX7" fmla="*/ 1686855 w 1763849"/>
                  <a:gd name="connsiteY7" fmla="*/ 2251913 h 6831624"/>
                  <a:gd name="connsiteX8" fmla="*/ 1763055 w 1763849"/>
                  <a:gd name="connsiteY8" fmla="*/ 2313825 h 6831624"/>
                  <a:gd name="connsiteX9" fmla="*/ 1763055 w 1763849"/>
                  <a:gd name="connsiteY9" fmla="*/ 4499813 h 6831624"/>
                  <a:gd name="connsiteX10" fmla="*/ 1686855 w 1763849"/>
                  <a:gd name="connsiteY10" fmla="*/ 4564107 h 6831624"/>
                  <a:gd name="connsiteX11" fmla="*/ 805871 w 1763849"/>
                  <a:gd name="connsiteY11" fmla="*/ 4441404 h 6831624"/>
                  <a:gd name="connsiteX12" fmla="*/ 759714 w 1763849"/>
                  <a:gd name="connsiteY12" fmla="*/ 4741885 h 6831624"/>
                  <a:gd name="connsiteX13" fmla="*/ 1626076 w 1763849"/>
                  <a:gd name="connsiteY13" fmla="*/ 4862501 h 6831624"/>
                  <a:gd name="connsiteX14" fmla="*/ 1693441 w 1763849"/>
                  <a:gd name="connsiteY14" fmla="*/ 4952012 h 6831624"/>
                  <a:gd name="connsiteX15" fmla="*/ 1444876 w 1763849"/>
                  <a:gd name="connsiteY15" fmla="*/ 6757242 h 6831624"/>
                  <a:gd name="connsiteX16" fmla="*/ 1362117 w 1763849"/>
                  <a:gd name="connsiteY16" fmla="*/ 6825851 h 6831624"/>
                  <a:gd name="connsiteX17" fmla="*/ 82903 w 1763849"/>
                  <a:gd name="connsiteY17" fmla="*/ 6647757 h 6831624"/>
                  <a:gd name="connsiteX18" fmla="*/ 344891 w 1763849"/>
                  <a:gd name="connsiteY18" fmla="*/ 4745033 h 6831624"/>
                  <a:gd name="connsiteX19" fmla="*/ 404651 w 1763849"/>
                  <a:gd name="connsiteY19" fmla="*/ 4311022 h 6831624"/>
                  <a:gd name="connsiteX20" fmla="*/ 428166 w 1763849"/>
                  <a:gd name="connsiteY20" fmla="*/ 2612288 h 6831624"/>
                  <a:gd name="connsiteX21" fmla="*/ 353533 w 1763849"/>
                  <a:gd name="connsiteY21" fmla="*/ 2182006 h 6831624"/>
                  <a:gd name="connsiteX22" fmla="*/ 0 w 1763849"/>
                  <a:gd name="connsiteY22" fmla="*/ 235257 h 6831624"/>
                  <a:gd name="connsiteX0" fmla="*/ 0 w 1763849"/>
                  <a:gd name="connsiteY0" fmla="*/ 235257 h 6831624"/>
                  <a:gd name="connsiteX1" fmla="*/ 1272088 w 1763849"/>
                  <a:gd name="connsiteY1" fmla="*/ 2081 h 6831624"/>
                  <a:gd name="connsiteX2" fmla="*/ 1356297 w 1763849"/>
                  <a:gd name="connsiteY2" fmla="*/ 61887 h 6831624"/>
                  <a:gd name="connsiteX3" fmla="*/ 1677877 w 1763849"/>
                  <a:gd name="connsiteY3" fmla="*/ 1847128 h 6831624"/>
                  <a:gd name="connsiteX4" fmla="*/ 1618935 w 1763849"/>
                  <a:gd name="connsiteY4" fmla="*/ 1951107 h 6831624"/>
                  <a:gd name="connsiteX5" fmla="*/ 765374 w 1763849"/>
                  <a:gd name="connsiteY5" fmla="*/ 2107928 h 6831624"/>
                  <a:gd name="connsiteX6" fmla="*/ 817127 w 1763849"/>
                  <a:gd name="connsiteY6" fmla="*/ 2409217 h 6831624"/>
                  <a:gd name="connsiteX7" fmla="*/ 1686855 w 1763849"/>
                  <a:gd name="connsiteY7" fmla="*/ 2251913 h 6831624"/>
                  <a:gd name="connsiteX8" fmla="*/ 1763055 w 1763849"/>
                  <a:gd name="connsiteY8" fmla="*/ 2313825 h 6831624"/>
                  <a:gd name="connsiteX9" fmla="*/ 1763055 w 1763849"/>
                  <a:gd name="connsiteY9" fmla="*/ 4499813 h 6831624"/>
                  <a:gd name="connsiteX10" fmla="*/ 1686855 w 1763849"/>
                  <a:gd name="connsiteY10" fmla="*/ 4564107 h 6831624"/>
                  <a:gd name="connsiteX11" fmla="*/ 805871 w 1763849"/>
                  <a:gd name="connsiteY11" fmla="*/ 4441404 h 6831624"/>
                  <a:gd name="connsiteX12" fmla="*/ 759714 w 1763849"/>
                  <a:gd name="connsiteY12" fmla="*/ 4741885 h 6831624"/>
                  <a:gd name="connsiteX13" fmla="*/ 1626076 w 1763849"/>
                  <a:gd name="connsiteY13" fmla="*/ 4862501 h 6831624"/>
                  <a:gd name="connsiteX14" fmla="*/ 1693441 w 1763849"/>
                  <a:gd name="connsiteY14" fmla="*/ 4952012 h 6831624"/>
                  <a:gd name="connsiteX15" fmla="*/ 1444876 w 1763849"/>
                  <a:gd name="connsiteY15" fmla="*/ 6757242 h 6831624"/>
                  <a:gd name="connsiteX16" fmla="*/ 1362117 w 1763849"/>
                  <a:gd name="connsiteY16" fmla="*/ 6825851 h 6831624"/>
                  <a:gd name="connsiteX17" fmla="*/ 82903 w 1763849"/>
                  <a:gd name="connsiteY17" fmla="*/ 6647757 h 6831624"/>
                  <a:gd name="connsiteX18" fmla="*/ 344891 w 1763849"/>
                  <a:gd name="connsiteY18" fmla="*/ 4745033 h 6831624"/>
                  <a:gd name="connsiteX19" fmla="*/ 425436 w 1763849"/>
                  <a:gd name="connsiteY19" fmla="*/ 4160062 h 6831624"/>
                  <a:gd name="connsiteX20" fmla="*/ 428166 w 1763849"/>
                  <a:gd name="connsiteY20" fmla="*/ 2612288 h 6831624"/>
                  <a:gd name="connsiteX21" fmla="*/ 353533 w 1763849"/>
                  <a:gd name="connsiteY21" fmla="*/ 2182006 h 6831624"/>
                  <a:gd name="connsiteX22" fmla="*/ 0 w 1763849"/>
                  <a:gd name="connsiteY22" fmla="*/ 235257 h 6831624"/>
                  <a:gd name="connsiteX0" fmla="*/ 0 w 1763849"/>
                  <a:gd name="connsiteY0" fmla="*/ 235257 h 6831624"/>
                  <a:gd name="connsiteX1" fmla="*/ 1272088 w 1763849"/>
                  <a:gd name="connsiteY1" fmla="*/ 2081 h 6831624"/>
                  <a:gd name="connsiteX2" fmla="*/ 1356297 w 1763849"/>
                  <a:gd name="connsiteY2" fmla="*/ 61887 h 6831624"/>
                  <a:gd name="connsiteX3" fmla="*/ 1677877 w 1763849"/>
                  <a:gd name="connsiteY3" fmla="*/ 1847128 h 6831624"/>
                  <a:gd name="connsiteX4" fmla="*/ 1618935 w 1763849"/>
                  <a:gd name="connsiteY4" fmla="*/ 1951107 h 6831624"/>
                  <a:gd name="connsiteX5" fmla="*/ 765374 w 1763849"/>
                  <a:gd name="connsiteY5" fmla="*/ 2107928 h 6831624"/>
                  <a:gd name="connsiteX6" fmla="*/ 817127 w 1763849"/>
                  <a:gd name="connsiteY6" fmla="*/ 2409217 h 6831624"/>
                  <a:gd name="connsiteX7" fmla="*/ 1686855 w 1763849"/>
                  <a:gd name="connsiteY7" fmla="*/ 2251913 h 6831624"/>
                  <a:gd name="connsiteX8" fmla="*/ 1763055 w 1763849"/>
                  <a:gd name="connsiteY8" fmla="*/ 2313825 h 6831624"/>
                  <a:gd name="connsiteX9" fmla="*/ 1763055 w 1763849"/>
                  <a:gd name="connsiteY9" fmla="*/ 4499813 h 6831624"/>
                  <a:gd name="connsiteX10" fmla="*/ 1686855 w 1763849"/>
                  <a:gd name="connsiteY10" fmla="*/ 4564107 h 6831624"/>
                  <a:gd name="connsiteX11" fmla="*/ 805871 w 1763849"/>
                  <a:gd name="connsiteY11" fmla="*/ 4441404 h 6831624"/>
                  <a:gd name="connsiteX12" fmla="*/ 759714 w 1763849"/>
                  <a:gd name="connsiteY12" fmla="*/ 4741885 h 6831624"/>
                  <a:gd name="connsiteX13" fmla="*/ 1626076 w 1763849"/>
                  <a:gd name="connsiteY13" fmla="*/ 4862501 h 6831624"/>
                  <a:gd name="connsiteX14" fmla="*/ 1693441 w 1763849"/>
                  <a:gd name="connsiteY14" fmla="*/ 4952012 h 6831624"/>
                  <a:gd name="connsiteX15" fmla="*/ 1444876 w 1763849"/>
                  <a:gd name="connsiteY15" fmla="*/ 6757242 h 6831624"/>
                  <a:gd name="connsiteX16" fmla="*/ 1362117 w 1763849"/>
                  <a:gd name="connsiteY16" fmla="*/ 6825851 h 6831624"/>
                  <a:gd name="connsiteX17" fmla="*/ 82903 w 1763849"/>
                  <a:gd name="connsiteY17" fmla="*/ 6647757 h 6831624"/>
                  <a:gd name="connsiteX18" fmla="*/ 344891 w 1763849"/>
                  <a:gd name="connsiteY18" fmla="*/ 4745033 h 6831624"/>
                  <a:gd name="connsiteX19" fmla="*/ 425436 w 1763849"/>
                  <a:gd name="connsiteY19" fmla="*/ 4160062 h 6831624"/>
                  <a:gd name="connsiteX20" fmla="*/ 429138 w 1763849"/>
                  <a:gd name="connsiteY20" fmla="*/ 2448954 h 6831624"/>
                  <a:gd name="connsiteX21" fmla="*/ 353533 w 1763849"/>
                  <a:gd name="connsiteY21" fmla="*/ 2182006 h 6831624"/>
                  <a:gd name="connsiteX22" fmla="*/ 0 w 1763849"/>
                  <a:gd name="connsiteY22" fmla="*/ 235257 h 6831624"/>
                  <a:gd name="connsiteX0" fmla="*/ 0 w 1763849"/>
                  <a:gd name="connsiteY0" fmla="*/ 235257 h 6831624"/>
                  <a:gd name="connsiteX1" fmla="*/ 1272088 w 1763849"/>
                  <a:gd name="connsiteY1" fmla="*/ 2081 h 6831624"/>
                  <a:gd name="connsiteX2" fmla="*/ 1356297 w 1763849"/>
                  <a:gd name="connsiteY2" fmla="*/ 61887 h 6831624"/>
                  <a:gd name="connsiteX3" fmla="*/ 1677877 w 1763849"/>
                  <a:gd name="connsiteY3" fmla="*/ 1847128 h 6831624"/>
                  <a:gd name="connsiteX4" fmla="*/ 1618935 w 1763849"/>
                  <a:gd name="connsiteY4" fmla="*/ 1951107 h 6831624"/>
                  <a:gd name="connsiteX5" fmla="*/ 765374 w 1763849"/>
                  <a:gd name="connsiteY5" fmla="*/ 2107928 h 6831624"/>
                  <a:gd name="connsiteX6" fmla="*/ 817127 w 1763849"/>
                  <a:gd name="connsiteY6" fmla="*/ 2409217 h 6831624"/>
                  <a:gd name="connsiteX7" fmla="*/ 1686855 w 1763849"/>
                  <a:gd name="connsiteY7" fmla="*/ 2251913 h 6831624"/>
                  <a:gd name="connsiteX8" fmla="*/ 1763055 w 1763849"/>
                  <a:gd name="connsiteY8" fmla="*/ 2313825 h 6831624"/>
                  <a:gd name="connsiteX9" fmla="*/ 1763055 w 1763849"/>
                  <a:gd name="connsiteY9" fmla="*/ 4499813 h 6831624"/>
                  <a:gd name="connsiteX10" fmla="*/ 1686855 w 1763849"/>
                  <a:gd name="connsiteY10" fmla="*/ 4564107 h 6831624"/>
                  <a:gd name="connsiteX11" fmla="*/ 805871 w 1763849"/>
                  <a:gd name="connsiteY11" fmla="*/ 4441404 h 6831624"/>
                  <a:gd name="connsiteX12" fmla="*/ 759714 w 1763849"/>
                  <a:gd name="connsiteY12" fmla="*/ 4741885 h 6831624"/>
                  <a:gd name="connsiteX13" fmla="*/ 1626076 w 1763849"/>
                  <a:gd name="connsiteY13" fmla="*/ 4862501 h 6831624"/>
                  <a:gd name="connsiteX14" fmla="*/ 1693441 w 1763849"/>
                  <a:gd name="connsiteY14" fmla="*/ 4952012 h 6831624"/>
                  <a:gd name="connsiteX15" fmla="*/ 1444876 w 1763849"/>
                  <a:gd name="connsiteY15" fmla="*/ 6757242 h 6831624"/>
                  <a:gd name="connsiteX16" fmla="*/ 1362117 w 1763849"/>
                  <a:gd name="connsiteY16" fmla="*/ 6825851 h 6831624"/>
                  <a:gd name="connsiteX17" fmla="*/ 82903 w 1763849"/>
                  <a:gd name="connsiteY17" fmla="*/ 6647757 h 6831624"/>
                  <a:gd name="connsiteX18" fmla="*/ 344891 w 1763849"/>
                  <a:gd name="connsiteY18" fmla="*/ 4745033 h 6831624"/>
                  <a:gd name="connsiteX19" fmla="*/ 424500 w 1763849"/>
                  <a:gd name="connsiteY19" fmla="*/ 4409944 h 6831624"/>
                  <a:gd name="connsiteX20" fmla="*/ 429138 w 1763849"/>
                  <a:gd name="connsiteY20" fmla="*/ 2448954 h 6831624"/>
                  <a:gd name="connsiteX21" fmla="*/ 353533 w 1763849"/>
                  <a:gd name="connsiteY21" fmla="*/ 2182006 h 6831624"/>
                  <a:gd name="connsiteX22" fmla="*/ 0 w 1763849"/>
                  <a:gd name="connsiteY22" fmla="*/ 235257 h 6831624"/>
                  <a:gd name="connsiteX0" fmla="*/ 0 w 1763849"/>
                  <a:gd name="connsiteY0" fmla="*/ 235257 h 6831624"/>
                  <a:gd name="connsiteX1" fmla="*/ 1272088 w 1763849"/>
                  <a:gd name="connsiteY1" fmla="*/ 2081 h 6831624"/>
                  <a:gd name="connsiteX2" fmla="*/ 1356297 w 1763849"/>
                  <a:gd name="connsiteY2" fmla="*/ 61887 h 6831624"/>
                  <a:gd name="connsiteX3" fmla="*/ 1677877 w 1763849"/>
                  <a:gd name="connsiteY3" fmla="*/ 1847128 h 6831624"/>
                  <a:gd name="connsiteX4" fmla="*/ 1618935 w 1763849"/>
                  <a:gd name="connsiteY4" fmla="*/ 1951107 h 6831624"/>
                  <a:gd name="connsiteX5" fmla="*/ 765374 w 1763849"/>
                  <a:gd name="connsiteY5" fmla="*/ 2107928 h 6831624"/>
                  <a:gd name="connsiteX6" fmla="*/ 817127 w 1763849"/>
                  <a:gd name="connsiteY6" fmla="*/ 2409217 h 6831624"/>
                  <a:gd name="connsiteX7" fmla="*/ 1686855 w 1763849"/>
                  <a:gd name="connsiteY7" fmla="*/ 2251913 h 6831624"/>
                  <a:gd name="connsiteX8" fmla="*/ 1763055 w 1763849"/>
                  <a:gd name="connsiteY8" fmla="*/ 2313825 h 6831624"/>
                  <a:gd name="connsiteX9" fmla="*/ 1763055 w 1763849"/>
                  <a:gd name="connsiteY9" fmla="*/ 4499813 h 6831624"/>
                  <a:gd name="connsiteX10" fmla="*/ 1686855 w 1763849"/>
                  <a:gd name="connsiteY10" fmla="*/ 4564107 h 6831624"/>
                  <a:gd name="connsiteX11" fmla="*/ 805871 w 1763849"/>
                  <a:gd name="connsiteY11" fmla="*/ 4441404 h 6831624"/>
                  <a:gd name="connsiteX12" fmla="*/ 759714 w 1763849"/>
                  <a:gd name="connsiteY12" fmla="*/ 4741885 h 6831624"/>
                  <a:gd name="connsiteX13" fmla="*/ 1626076 w 1763849"/>
                  <a:gd name="connsiteY13" fmla="*/ 4862501 h 6831624"/>
                  <a:gd name="connsiteX14" fmla="*/ 1693441 w 1763849"/>
                  <a:gd name="connsiteY14" fmla="*/ 4952012 h 6831624"/>
                  <a:gd name="connsiteX15" fmla="*/ 1444876 w 1763849"/>
                  <a:gd name="connsiteY15" fmla="*/ 6757242 h 6831624"/>
                  <a:gd name="connsiteX16" fmla="*/ 1362117 w 1763849"/>
                  <a:gd name="connsiteY16" fmla="*/ 6825851 h 6831624"/>
                  <a:gd name="connsiteX17" fmla="*/ 113399 w 1763849"/>
                  <a:gd name="connsiteY17" fmla="*/ 6652002 h 6831624"/>
                  <a:gd name="connsiteX18" fmla="*/ 344891 w 1763849"/>
                  <a:gd name="connsiteY18" fmla="*/ 4745033 h 6831624"/>
                  <a:gd name="connsiteX19" fmla="*/ 424500 w 1763849"/>
                  <a:gd name="connsiteY19" fmla="*/ 4409944 h 6831624"/>
                  <a:gd name="connsiteX20" fmla="*/ 429138 w 1763849"/>
                  <a:gd name="connsiteY20" fmla="*/ 2448954 h 6831624"/>
                  <a:gd name="connsiteX21" fmla="*/ 353533 w 1763849"/>
                  <a:gd name="connsiteY21" fmla="*/ 2182006 h 6831624"/>
                  <a:gd name="connsiteX22" fmla="*/ 0 w 1763849"/>
                  <a:gd name="connsiteY22" fmla="*/ 235257 h 6831624"/>
                  <a:gd name="connsiteX0" fmla="*/ 0 w 1763849"/>
                  <a:gd name="connsiteY0" fmla="*/ 235257 h 6831624"/>
                  <a:gd name="connsiteX1" fmla="*/ 1272088 w 1763849"/>
                  <a:gd name="connsiteY1" fmla="*/ 2081 h 6831624"/>
                  <a:gd name="connsiteX2" fmla="*/ 1356297 w 1763849"/>
                  <a:gd name="connsiteY2" fmla="*/ 61887 h 6831624"/>
                  <a:gd name="connsiteX3" fmla="*/ 1677877 w 1763849"/>
                  <a:gd name="connsiteY3" fmla="*/ 1847128 h 6831624"/>
                  <a:gd name="connsiteX4" fmla="*/ 1618935 w 1763849"/>
                  <a:gd name="connsiteY4" fmla="*/ 1951107 h 6831624"/>
                  <a:gd name="connsiteX5" fmla="*/ 765374 w 1763849"/>
                  <a:gd name="connsiteY5" fmla="*/ 2107928 h 6831624"/>
                  <a:gd name="connsiteX6" fmla="*/ 817127 w 1763849"/>
                  <a:gd name="connsiteY6" fmla="*/ 2409217 h 6831624"/>
                  <a:gd name="connsiteX7" fmla="*/ 1686855 w 1763849"/>
                  <a:gd name="connsiteY7" fmla="*/ 2251913 h 6831624"/>
                  <a:gd name="connsiteX8" fmla="*/ 1763055 w 1763849"/>
                  <a:gd name="connsiteY8" fmla="*/ 2313825 h 6831624"/>
                  <a:gd name="connsiteX9" fmla="*/ 1763055 w 1763849"/>
                  <a:gd name="connsiteY9" fmla="*/ 4499813 h 6831624"/>
                  <a:gd name="connsiteX10" fmla="*/ 1686855 w 1763849"/>
                  <a:gd name="connsiteY10" fmla="*/ 4564107 h 6831624"/>
                  <a:gd name="connsiteX11" fmla="*/ 805871 w 1763849"/>
                  <a:gd name="connsiteY11" fmla="*/ 4441404 h 6831624"/>
                  <a:gd name="connsiteX12" fmla="*/ 759714 w 1763849"/>
                  <a:gd name="connsiteY12" fmla="*/ 4741885 h 6831624"/>
                  <a:gd name="connsiteX13" fmla="*/ 1626076 w 1763849"/>
                  <a:gd name="connsiteY13" fmla="*/ 4862501 h 6831624"/>
                  <a:gd name="connsiteX14" fmla="*/ 1693441 w 1763849"/>
                  <a:gd name="connsiteY14" fmla="*/ 4952012 h 6831624"/>
                  <a:gd name="connsiteX15" fmla="*/ 1444876 w 1763849"/>
                  <a:gd name="connsiteY15" fmla="*/ 6757242 h 6831624"/>
                  <a:gd name="connsiteX16" fmla="*/ 1362117 w 1763849"/>
                  <a:gd name="connsiteY16" fmla="*/ 6825851 h 6831624"/>
                  <a:gd name="connsiteX17" fmla="*/ 113399 w 1763849"/>
                  <a:gd name="connsiteY17" fmla="*/ 6652002 h 6831624"/>
                  <a:gd name="connsiteX18" fmla="*/ 424500 w 1763849"/>
                  <a:gd name="connsiteY18" fmla="*/ 4409944 h 6831624"/>
                  <a:gd name="connsiteX19" fmla="*/ 429138 w 1763849"/>
                  <a:gd name="connsiteY19" fmla="*/ 2448954 h 6831624"/>
                  <a:gd name="connsiteX20" fmla="*/ 353533 w 1763849"/>
                  <a:gd name="connsiteY20" fmla="*/ 2182006 h 6831624"/>
                  <a:gd name="connsiteX21" fmla="*/ 0 w 1763849"/>
                  <a:gd name="connsiteY21" fmla="*/ 235257 h 6831624"/>
                  <a:gd name="connsiteX0" fmla="*/ 0 w 1763849"/>
                  <a:gd name="connsiteY0" fmla="*/ 235257 h 6831624"/>
                  <a:gd name="connsiteX1" fmla="*/ 1272088 w 1763849"/>
                  <a:gd name="connsiteY1" fmla="*/ 2081 h 6831624"/>
                  <a:gd name="connsiteX2" fmla="*/ 1356297 w 1763849"/>
                  <a:gd name="connsiteY2" fmla="*/ 61887 h 6831624"/>
                  <a:gd name="connsiteX3" fmla="*/ 1677877 w 1763849"/>
                  <a:gd name="connsiteY3" fmla="*/ 1847128 h 6831624"/>
                  <a:gd name="connsiteX4" fmla="*/ 1618935 w 1763849"/>
                  <a:gd name="connsiteY4" fmla="*/ 1951107 h 6831624"/>
                  <a:gd name="connsiteX5" fmla="*/ 765374 w 1763849"/>
                  <a:gd name="connsiteY5" fmla="*/ 2107928 h 6831624"/>
                  <a:gd name="connsiteX6" fmla="*/ 817127 w 1763849"/>
                  <a:gd name="connsiteY6" fmla="*/ 2409217 h 6831624"/>
                  <a:gd name="connsiteX7" fmla="*/ 1686855 w 1763849"/>
                  <a:gd name="connsiteY7" fmla="*/ 2251913 h 6831624"/>
                  <a:gd name="connsiteX8" fmla="*/ 1763055 w 1763849"/>
                  <a:gd name="connsiteY8" fmla="*/ 2313825 h 6831624"/>
                  <a:gd name="connsiteX9" fmla="*/ 1763055 w 1763849"/>
                  <a:gd name="connsiteY9" fmla="*/ 4499813 h 6831624"/>
                  <a:gd name="connsiteX10" fmla="*/ 1686855 w 1763849"/>
                  <a:gd name="connsiteY10" fmla="*/ 4564107 h 6831624"/>
                  <a:gd name="connsiteX11" fmla="*/ 805871 w 1763849"/>
                  <a:gd name="connsiteY11" fmla="*/ 4441404 h 6831624"/>
                  <a:gd name="connsiteX12" fmla="*/ 759714 w 1763849"/>
                  <a:gd name="connsiteY12" fmla="*/ 4741885 h 6831624"/>
                  <a:gd name="connsiteX13" fmla="*/ 1626076 w 1763849"/>
                  <a:gd name="connsiteY13" fmla="*/ 4862501 h 6831624"/>
                  <a:gd name="connsiteX14" fmla="*/ 1693441 w 1763849"/>
                  <a:gd name="connsiteY14" fmla="*/ 4952012 h 6831624"/>
                  <a:gd name="connsiteX15" fmla="*/ 1444876 w 1763849"/>
                  <a:gd name="connsiteY15" fmla="*/ 6757242 h 6831624"/>
                  <a:gd name="connsiteX16" fmla="*/ 1362117 w 1763849"/>
                  <a:gd name="connsiteY16" fmla="*/ 6825851 h 6831624"/>
                  <a:gd name="connsiteX17" fmla="*/ 113399 w 1763849"/>
                  <a:gd name="connsiteY17" fmla="*/ 6652002 h 6831624"/>
                  <a:gd name="connsiteX18" fmla="*/ 421829 w 1763849"/>
                  <a:gd name="connsiteY18" fmla="*/ 4411976 h 6831624"/>
                  <a:gd name="connsiteX19" fmla="*/ 429138 w 1763849"/>
                  <a:gd name="connsiteY19" fmla="*/ 2448954 h 6831624"/>
                  <a:gd name="connsiteX20" fmla="*/ 353533 w 1763849"/>
                  <a:gd name="connsiteY20" fmla="*/ 2182006 h 6831624"/>
                  <a:gd name="connsiteX21" fmla="*/ 0 w 1763849"/>
                  <a:gd name="connsiteY21" fmla="*/ 235257 h 6831624"/>
                  <a:gd name="connsiteX0" fmla="*/ 0 w 1763849"/>
                  <a:gd name="connsiteY0" fmla="*/ 235257 h 6831624"/>
                  <a:gd name="connsiteX1" fmla="*/ 1272088 w 1763849"/>
                  <a:gd name="connsiteY1" fmla="*/ 2081 h 6831624"/>
                  <a:gd name="connsiteX2" fmla="*/ 1356297 w 1763849"/>
                  <a:gd name="connsiteY2" fmla="*/ 61887 h 6831624"/>
                  <a:gd name="connsiteX3" fmla="*/ 1677877 w 1763849"/>
                  <a:gd name="connsiteY3" fmla="*/ 1847128 h 6831624"/>
                  <a:gd name="connsiteX4" fmla="*/ 1618935 w 1763849"/>
                  <a:gd name="connsiteY4" fmla="*/ 1951107 h 6831624"/>
                  <a:gd name="connsiteX5" fmla="*/ 765374 w 1763849"/>
                  <a:gd name="connsiteY5" fmla="*/ 2107928 h 6831624"/>
                  <a:gd name="connsiteX6" fmla="*/ 817127 w 1763849"/>
                  <a:gd name="connsiteY6" fmla="*/ 2409217 h 6831624"/>
                  <a:gd name="connsiteX7" fmla="*/ 1686855 w 1763849"/>
                  <a:gd name="connsiteY7" fmla="*/ 2251913 h 6831624"/>
                  <a:gd name="connsiteX8" fmla="*/ 1763055 w 1763849"/>
                  <a:gd name="connsiteY8" fmla="*/ 2313825 h 6831624"/>
                  <a:gd name="connsiteX9" fmla="*/ 1763055 w 1763849"/>
                  <a:gd name="connsiteY9" fmla="*/ 4499813 h 6831624"/>
                  <a:gd name="connsiteX10" fmla="*/ 1686855 w 1763849"/>
                  <a:gd name="connsiteY10" fmla="*/ 4564107 h 6831624"/>
                  <a:gd name="connsiteX11" fmla="*/ 805871 w 1763849"/>
                  <a:gd name="connsiteY11" fmla="*/ 4441404 h 6831624"/>
                  <a:gd name="connsiteX12" fmla="*/ 759714 w 1763849"/>
                  <a:gd name="connsiteY12" fmla="*/ 4741885 h 6831624"/>
                  <a:gd name="connsiteX13" fmla="*/ 1626076 w 1763849"/>
                  <a:gd name="connsiteY13" fmla="*/ 4862501 h 6831624"/>
                  <a:gd name="connsiteX14" fmla="*/ 1693441 w 1763849"/>
                  <a:gd name="connsiteY14" fmla="*/ 4952012 h 6831624"/>
                  <a:gd name="connsiteX15" fmla="*/ 1444876 w 1763849"/>
                  <a:gd name="connsiteY15" fmla="*/ 6757242 h 6831624"/>
                  <a:gd name="connsiteX16" fmla="*/ 1362117 w 1763849"/>
                  <a:gd name="connsiteY16" fmla="*/ 6825851 h 6831624"/>
                  <a:gd name="connsiteX17" fmla="*/ 113399 w 1763849"/>
                  <a:gd name="connsiteY17" fmla="*/ 6652002 h 6831624"/>
                  <a:gd name="connsiteX18" fmla="*/ 421829 w 1763849"/>
                  <a:gd name="connsiteY18" fmla="*/ 4411976 h 6831624"/>
                  <a:gd name="connsiteX19" fmla="*/ 429138 w 1763849"/>
                  <a:gd name="connsiteY19" fmla="*/ 2448954 h 6831624"/>
                  <a:gd name="connsiteX20" fmla="*/ 0 w 1763849"/>
                  <a:gd name="connsiteY20" fmla="*/ 235257 h 6831624"/>
                  <a:gd name="connsiteX0" fmla="*/ 0 w 1734401"/>
                  <a:gd name="connsiteY0" fmla="*/ 229741 h 6831624"/>
                  <a:gd name="connsiteX1" fmla="*/ 1242640 w 1734401"/>
                  <a:gd name="connsiteY1" fmla="*/ 2081 h 6831624"/>
                  <a:gd name="connsiteX2" fmla="*/ 1326849 w 1734401"/>
                  <a:gd name="connsiteY2" fmla="*/ 61887 h 6831624"/>
                  <a:gd name="connsiteX3" fmla="*/ 1648429 w 1734401"/>
                  <a:gd name="connsiteY3" fmla="*/ 1847128 h 6831624"/>
                  <a:gd name="connsiteX4" fmla="*/ 1589487 w 1734401"/>
                  <a:gd name="connsiteY4" fmla="*/ 1951107 h 6831624"/>
                  <a:gd name="connsiteX5" fmla="*/ 735926 w 1734401"/>
                  <a:gd name="connsiteY5" fmla="*/ 2107928 h 6831624"/>
                  <a:gd name="connsiteX6" fmla="*/ 787679 w 1734401"/>
                  <a:gd name="connsiteY6" fmla="*/ 2409217 h 6831624"/>
                  <a:gd name="connsiteX7" fmla="*/ 1657407 w 1734401"/>
                  <a:gd name="connsiteY7" fmla="*/ 2251913 h 6831624"/>
                  <a:gd name="connsiteX8" fmla="*/ 1733607 w 1734401"/>
                  <a:gd name="connsiteY8" fmla="*/ 2313825 h 6831624"/>
                  <a:gd name="connsiteX9" fmla="*/ 1733607 w 1734401"/>
                  <a:gd name="connsiteY9" fmla="*/ 4499813 h 6831624"/>
                  <a:gd name="connsiteX10" fmla="*/ 1657407 w 1734401"/>
                  <a:gd name="connsiteY10" fmla="*/ 4564107 h 6831624"/>
                  <a:gd name="connsiteX11" fmla="*/ 776423 w 1734401"/>
                  <a:gd name="connsiteY11" fmla="*/ 4441404 h 6831624"/>
                  <a:gd name="connsiteX12" fmla="*/ 730266 w 1734401"/>
                  <a:gd name="connsiteY12" fmla="*/ 4741885 h 6831624"/>
                  <a:gd name="connsiteX13" fmla="*/ 1596628 w 1734401"/>
                  <a:gd name="connsiteY13" fmla="*/ 4862501 h 6831624"/>
                  <a:gd name="connsiteX14" fmla="*/ 1663993 w 1734401"/>
                  <a:gd name="connsiteY14" fmla="*/ 4952012 h 6831624"/>
                  <a:gd name="connsiteX15" fmla="*/ 1415428 w 1734401"/>
                  <a:gd name="connsiteY15" fmla="*/ 6757242 h 6831624"/>
                  <a:gd name="connsiteX16" fmla="*/ 1332669 w 1734401"/>
                  <a:gd name="connsiteY16" fmla="*/ 6825851 h 6831624"/>
                  <a:gd name="connsiteX17" fmla="*/ 83951 w 1734401"/>
                  <a:gd name="connsiteY17" fmla="*/ 6652002 h 6831624"/>
                  <a:gd name="connsiteX18" fmla="*/ 392381 w 1734401"/>
                  <a:gd name="connsiteY18" fmla="*/ 4411976 h 6831624"/>
                  <a:gd name="connsiteX19" fmla="*/ 399690 w 1734401"/>
                  <a:gd name="connsiteY19" fmla="*/ 2448954 h 6831624"/>
                  <a:gd name="connsiteX20" fmla="*/ 0 w 1734401"/>
                  <a:gd name="connsiteY20" fmla="*/ 229741 h 6831624"/>
                  <a:gd name="connsiteX0" fmla="*/ 72764 w 1807165"/>
                  <a:gd name="connsiteY0" fmla="*/ 229741 h 6831624"/>
                  <a:gd name="connsiteX1" fmla="*/ 1315404 w 1807165"/>
                  <a:gd name="connsiteY1" fmla="*/ 2081 h 6831624"/>
                  <a:gd name="connsiteX2" fmla="*/ 1399613 w 1807165"/>
                  <a:gd name="connsiteY2" fmla="*/ 61887 h 6831624"/>
                  <a:gd name="connsiteX3" fmla="*/ 1721193 w 1807165"/>
                  <a:gd name="connsiteY3" fmla="*/ 1847128 h 6831624"/>
                  <a:gd name="connsiteX4" fmla="*/ 1662251 w 1807165"/>
                  <a:gd name="connsiteY4" fmla="*/ 1951107 h 6831624"/>
                  <a:gd name="connsiteX5" fmla="*/ 808690 w 1807165"/>
                  <a:gd name="connsiteY5" fmla="*/ 2107928 h 6831624"/>
                  <a:gd name="connsiteX6" fmla="*/ 860443 w 1807165"/>
                  <a:gd name="connsiteY6" fmla="*/ 2409217 h 6831624"/>
                  <a:gd name="connsiteX7" fmla="*/ 1730171 w 1807165"/>
                  <a:gd name="connsiteY7" fmla="*/ 2251913 h 6831624"/>
                  <a:gd name="connsiteX8" fmla="*/ 1806371 w 1807165"/>
                  <a:gd name="connsiteY8" fmla="*/ 2313825 h 6831624"/>
                  <a:gd name="connsiteX9" fmla="*/ 1806371 w 1807165"/>
                  <a:gd name="connsiteY9" fmla="*/ 4499813 h 6831624"/>
                  <a:gd name="connsiteX10" fmla="*/ 1730171 w 1807165"/>
                  <a:gd name="connsiteY10" fmla="*/ 4564107 h 6831624"/>
                  <a:gd name="connsiteX11" fmla="*/ 849187 w 1807165"/>
                  <a:gd name="connsiteY11" fmla="*/ 4441404 h 6831624"/>
                  <a:gd name="connsiteX12" fmla="*/ 803030 w 1807165"/>
                  <a:gd name="connsiteY12" fmla="*/ 4741885 h 6831624"/>
                  <a:gd name="connsiteX13" fmla="*/ 1669392 w 1807165"/>
                  <a:gd name="connsiteY13" fmla="*/ 4862501 h 6831624"/>
                  <a:gd name="connsiteX14" fmla="*/ 1736757 w 1807165"/>
                  <a:gd name="connsiteY14" fmla="*/ 4952012 h 6831624"/>
                  <a:gd name="connsiteX15" fmla="*/ 1488192 w 1807165"/>
                  <a:gd name="connsiteY15" fmla="*/ 6757242 h 6831624"/>
                  <a:gd name="connsiteX16" fmla="*/ 1405433 w 1807165"/>
                  <a:gd name="connsiteY16" fmla="*/ 6825851 h 6831624"/>
                  <a:gd name="connsiteX17" fmla="*/ 156715 w 1807165"/>
                  <a:gd name="connsiteY17" fmla="*/ 6652002 h 6831624"/>
                  <a:gd name="connsiteX18" fmla="*/ 465145 w 1807165"/>
                  <a:gd name="connsiteY18" fmla="*/ 4411976 h 6831624"/>
                  <a:gd name="connsiteX19" fmla="*/ 472454 w 1807165"/>
                  <a:gd name="connsiteY19" fmla="*/ 2448954 h 6831624"/>
                  <a:gd name="connsiteX20" fmla="*/ 72764 w 1807165"/>
                  <a:gd name="connsiteY20" fmla="*/ 229741 h 6831624"/>
                  <a:gd name="connsiteX0" fmla="*/ 0 w 1734401"/>
                  <a:gd name="connsiteY0" fmla="*/ 229741 h 6831624"/>
                  <a:gd name="connsiteX1" fmla="*/ 1242640 w 1734401"/>
                  <a:gd name="connsiteY1" fmla="*/ 2081 h 6831624"/>
                  <a:gd name="connsiteX2" fmla="*/ 1326849 w 1734401"/>
                  <a:gd name="connsiteY2" fmla="*/ 61887 h 6831624"/>
                  <a:gd name="connsiteX3" fmla="*/ 1648429 w 1734401"/>
                  <a:gd name="connsiteY3" fmla="*/ 1847128 h 6831624"/>
                  <a:gd name="connsiteX4" fmla="*/ 1589487 w 1734401"/>
                  <a:gd name="connsiteY4" fmla="*/ 1951107 h 6831624"/>
                  <a:gd name="connsiteX5" fmla="*/ 735926 w 1734401"/>
                  <a:gd name="connsiteY5" fmla="*/ 2107928 h 6831624"/>
                  <a:gd name="connsiteX6" fmla="*/ 787679 w 1734401"/>
                  <a:gd name="connsiteY6" fmla="*/ 2409217 h 6831624"/>
                  <a:gd name="connsiteX7" fmla="*/ 1657407 w 1734401"/>
                  <a:gd name="connsiteY7" fmla="*/ 2251913 h 6831624"/>
                  <a:gd name="connsiteX8" fmla="*/ 1733607 w 1734401"/>
                  <a:gd name="connsiteY8" fmla="*/ 2313825 h 6831624"/>
                  <a:gd name="connsiteX9" fmla="*/ 1733607 w 1734401"/>
                  <a:gd name="connsiteY9" fmla="*/ 4499813 h 6831624"/>
                  <a:gd name="connsiteX10" fmla="*/ 1657407 w 1734401"/>
                  <a:gd name="connsiteY10" fmla="*/ 4564107 h 6831624"/>
                  <a:gd name="connsiteX11" fmla="*/ 776423 w 1734401"/>
                  <a:gd name="connsiteY11" fmla="*/ 4441404 h 6831624"/>
                  <a:gd name="connsiteX12" fmla="*/ 730266 w 1734401"/>
                  <a:gd name="connsiteY12" fmla="*/ 4741885 h 6831624"/>
                  <a:gd name="connsiteX13" fmla="*/ 1596628 w 1734401"/>
                  <a:gd name="connsiteY13" fmla="*/ 4862501 h 6831624"/>
                  <a:gd name="connsiteX14" fmla="*/ 1663993 w 1734401"/>
                  <a:gd name="connsiteY14" fmla="*/ 4952012 h 6831624"/>
                  <a:gd name="connsiteX15" fmla="*/ 1415428 w 1734401"/>
                  <a:gd name="connsiteY15" fmla="*/ 6757242 h 6831624"/>
                  <a:gd name="connsiteX16" fmla="*/ 1332669 w 1734401"/>
                  <a:gd name="connsiteY16" fmla="*/ 6825851 h 6831624"/>
                  <a:gd name="connsiteX17" fmla="*/ 83951 w 1734401"/>
                  <a:gd name="connsiteY17" fmla="*/ 6652002 h 6831624"/>
                  <a:gd name="connsiteX18" fmla="*/ 392381 w 1734401"/>
                  <a:gd name="connsiteY18" fmla="*/ 4411976 h 6831624"/>
                  <a:gd name="connsiteX19" fmla="*/ 399690 w 1734401"/>
                  <a:gd name="connsiteY19" fmla="*/ 2448954 h 6831624"/>
                  <a:gd name="connsiteX20" fmla="*/ 0 w 1734401"/>
                  <a:gd name="connsiteY20" fmla="*/ 229741 h 6831624"/>
                  <a:gd name="connsiteX0" fmla="*/ 0 w 1803835"/>
                  <a:gd name="connsiteY0" fmla="*/ 282578 h 6831624"/>
                  <a:gd name="connsiteX1" fmla="*/ 1312074 w 1803835"/>
                  <a:gd name="connsiteY1" fmla="*/ 2081 h 6831624"/>
                  <a:gd name="connsiteX2" fmla="*/ 1396283 w 1803835"/>
                  <a:gd name="connsiteY2" fmla="*/ 61887 h 6831624"/>
                  <a:gd name="connsiteX3" fmla="*/ 1717863 w 1803835"/>
                  <a:gd name="connsiteY3" fmla="*/ 1847128 h 6831624"/>
                  <a:gd name="connsiteX4" fmla="*/ 1658921 w 1803835"/>
                  <a:gd name="connsiteY4" fmla="*/ 1951107 h 6831624"/>
                  <a:gd name="connsiteX5" fmla="*/ 805360 w 1803835"/>
                  <a:gd name="connsiteY5" fmla="*/ 2107928 h 6831624"/>
                  <a:gd name="connsiteX6" fmla="*/ 857113 w 1803835"/>
                  <a:gd name="connsiteY6" fmla="*/ 2409217 h 6831624"/>
                  <a:gd name="connsiteX7" fmla="*/ 1726841 w 1803835"/>
                  <a:gd name="connsiteY7" fmla="*/ 2251913 h 6831624"/>
                  <a:gd name="connsiteX8" fmla="*/ 1803041 w 1803835"/>
                  <a:gd name="connsiteY8" fmla="*/ 2313825 h 6831624"/>
                  <a:gd name="connsiteX9" fmla="*/ 1803041 w 1803835"/>
                  <a:gd name="connsiteY9" fmla="*/ 4499813 h 6831624"/>
                  <a:gd name="connsiteX10" fmla="*/ 1726841 w 1803835"/>
                  <a:gd name="connsiteY10" fmla="*/ 4564107 h 6831624"/>
                  <a:gd name="connsiteX11" fmla="*/ 845857 w 1803835"/>
                  <a:gd name="connsiteY11" fmla="*/ 4441404 h 6831624"/>
                  <a:gd name="connsiteX12" fmla="*/ 799700 w 1803835"/>
                  <a:gd name="connsiteY12" fmla="*/ 4741885 h 6831624"/>
                  <a:gd name="connsiteX13" fmla="*/ 1666062 w 1803835"/>
                  <a:gd name="connsiteY13" fmla="*/ 4862501 h 6831624"/>
                  <a:gd name="connsiteX14" fmla="*/ 1733427 w 1803835"/>
                  <a:gd name="connsiteY14" fmla="*/ 4952012 h 6831624"/>
                  <a:gd name="connsiteX15" fmla="*/ 1484862 w 1803835"/>
                  <a:gd name="connsiteY15" fmla="*/ 6757242 h 6831624"/>
                  <a:gd name="connsiteX16" fmla="*/ 1402103 w 1803835"/>
                  <a:gd name="connsiteY16" fmla="*/ 6825851 h 6831624"/>
                  <a:gd name="connsiteX17" fmla="*/ 153385 w 1803835"/>
                  <a:gd name="connsiteY17" fmla="*/ 6652002 h 6831624"/>
                  <a:gd name="connsiteX18" fmla="*/ 461815 w 1803835"/>
                  <a:gd name="connsiteY18" fmla="*/ 4411976 h 6831624"/>
                  <a:gd name="connsiteX19" fmla="*/ 469124 w 1803835"/>
                  <a:gd name="connsiteY19" fmla="*/ 2448954 h 6831624"/>
                  <a:gd name="connsiteX20" fmla="*/ 0 w 1803835"/>
                  <a:gd name="connsiteY20" fmla="*/ 282578 h 6831624"/>
                  <a:gd name="connsiteX0" fmla="*/ 0 w 3299190"/>
                  <a:gd name="connsiteY0" fmla="*/ 516722 h 6831624"/>
                  <a:gd name="connsiteX1" fmla="*/ 2807429 w 3299190"/>
                  <a:gd name="connsiteY1" fmla="*/ 2081 h 6831624"/>
                  <a:gd name="connsiteX2" fmla="*/ 2891638 w 3299190"/>
                  <a:gd name="connsiteY2" fmla="*/ 61887 h 6831624"/>
                  <a:gd name="connsiteX3" fmla="*/ 3213218 w 3299190"/>
                  <a:gd name="connsiteY3" fmla="*/ 1847128 h 6831624"/>
                  <a:gd name="connsiteX4" fmla="*/ 3154276 w 3299190"/>
                  <a:gd name="connsiteY4" fmla="*/ 1951107 h 6831624"/>
                  <a:gd name="connsiteX5" fmla="*/ 2300715 w 3299190"/>
                  <a:gd name="connsiteY5" fmla="*/ 2107928 h 6831624"/>
                  <a:gd name="connsiteX6" fmla="*/ 2352468 w 3299190"/>
                  <a:gd name="connsiteY6" fmla="*/ 2409217 h 6831624"/>
                  <a:gd name="connsiteX7" fmla="*/ 3222196 w 3299190"/>
                  <a:gd name="connsiteY7" fmla="*/ 2251913 h 6831624"/>
                  <a:gd name="connsiteX8" fmla="*/ 3298396 w 3299190"/>
                  <a:gd name="connsiteY8" fmla="*/ 2313825 h 6831624"/>
                  <a:gd name="connsiteX9" fmla="*/ 3298396 w 3299190"/>
                  <a:gd name="connsiteY9" fmla="*/ 4499813 h 6831624"/>
                  <a:gd name="connsiteX10" fmla="*/ 3222196 w 3299190"/>
                  <a:gd name="connsiteY10" fmla="*/ 4564107 h 6831624"/>
                  <a:gd name="connsiteX11" fmla="*/ 2341212 w 3299190"/>
                  <a:gd name="connsiteY11" fmla="*/ 4441404 h 6831624"/>
                  <a:gd name="connsiteX12" fmla="*/ 2295055 w 3299190"/>
                  <a:gd name="connsiteY12" fmla="*/ 4741885 h 6831624"/>
                  <a:gd name="connsiteX13" fmla="*/ 3161417 w 3299190"/>
                  <a:gd name="connsiteY13" fmla="*/ 4862501 h 6831624"/>
                  <a:gd name="connsiteX14" fmla="*/ 3228782 w 3299190"/>
                  <a:gd name="connsiteY14" fmla="*/ 4952012 h 6831624"/>
                  <a:gd name="connsiteX15" fmla="*/ 2980217 w 3299190"/>
                  <a:gd name="connsiteY15" fmla="*/ 6757242 h 6831624"/>
                  <a:gd name="connsiteX16" fmla="*/ 2897458 w 3299190"/>
                  <a:gd name="connsiteY16" fmla="*/ 6825851 h 6831624"/>
                  <a:gd name="connsiteX17" fmla="*/ 1648740 w 3299190"/>
                  <a:gd name="connsiteY17" fmla="*/ 6652002 h 6831624"/>
                  <a:gd name="connsiteX18" fmla="*/ 1957170 w 3299190"/>
                  <a:gd name="connsiteY18" fmla="*/ 4411976 h 6831624"/>
                  <a:gd name="connsiteX19" fmla="*/ 1964479 w 3299190"/>
                  <a:gd name="connsiteY19" fmla="*/ 2448954 h 6831624"/>
                  <a:gd name="connsiteX20" fmla="*/ 0 w 3299190"/>
                  <a:gd name="connsiteY20" fmla="*/ 516722 h 6831624"/>
                  <a:gd name="connsiteX0" fmla="*/ 0 w 3299190"/>
                  <a:gd name="connsiteY0" fmla="*/ 516722 h 6831624"/>
                  <a:gd name="connsiteX1" fmla="*/ 2807429 w 3299190"/>
                  <a:gd name="connsiteY1" fmla="*/ 2081 h 6831624"/>
                  <a:gd name="connsiteX2" fmla="*/ 2891638 w 3299190"/>
                  <a:gd name="connsiteY2" fmla="*/ 61887 h 6831624"/>
                  <a:gd name="connsiteX3" fmla="*/ 3213218 w 3299190"/>
                  <a:gd name="connsiteY3" fmla="*/ 1847128 h 6831624"/>
                  <a:gd name="connsiteX4" fmla="*/ 3154276 w 3299190"/>
                  <a:gd name="connsiteY4" fmla="*/ 1951107 h 6831624"/>
                  <a:gd name="connsiteX5" fmla="*/ 2300715 w 3299190"/>
                  <a:gd name="connsiteY5" fmla="*/ 2107928 h 6831624"/>
                  <a:gd name="connsiteX6" fmla="*/ 2352468 w 3299190"/>
                  <a:gd name="connsiteY6" fmla="*/ 2409217 h 6831624"/>
                  <a:gd name="connsiteX7" fmla="*/ 3222196 w 3299190"/>
                  <a:gd name="connsiteY7" fmla="*/ 2251913 h 6831624"/>
                  <a:gd name="connsiteX8" fmla="*/ 3298396 w 3299190"/>
                  <a:gd name="connsiteY8" fmla="*/ 2313825 h 6831624"/>
                  <a:gd name="connsiteX9" fmla="*/ 3298396 w 3299190"/>
                  <a:gd name="connsiteY9" fmla="*/ 4499813 h 6831624"/>
                  <a:gd name="connsiteX10" fmla="*/ 3222196 w 3299190"/>
                  <a:gd name="connsiteY10" fmla="*/ 4564107 h 6831624"/>
                  <a:gd name="connsiteX11" fmla="*/ 2341212 w 3299190"/>
                  <a:gd name="connsiteY11" fmla="*/ 4441404 h 6831624"/>
                  <a:gd name="connsiteX12" fmla="*/ 2295055 w 3299190"/>
                  <a:gd name="connsiteY12" fmla="*/ 4741885 h 6831624"/>
                  <a:gd name="connsiteX13" fmla="*/ 3161417 w 3299190"/>
                  <a:gd name="connsiteY13" fmla="*/ 4862501 h 6831624"/>
                  <a:gd name="connsiteX14" fmla="*/ 3228782 w 3299190"/>
                  <a:gd name="connsiteY14" fmla="*/ 4952012 h 6831624"/>
                  <a:gd name="connsiteX15" fmla="*/ 2980217 w 3299190"/>
                  <a:gd name="connsiteY15" fmla="*/ 6757242 h 6831624"/>
                  <a:gd name="connsiteX16" fmla="*/ 2897458 w 3299190"/>
                  <a:gd name="connsiteY16" fmla="*/ 6825851 h 6831624"/>
                  <a:gd name="connsiteX17" fmla="*/ 51613 w 3299190"/>
                  <a:gd name="connsiteY17" fmla="*/ 6427242 h 6831624"/>
                  <a:gd name="connsiteX18" fmla="*/ 1957170 w 3299190"/>
                  <a:gd name="connsiteY18" fmla="*/ 4411976 h 6831624"/>
                  <a:gd name="connsiteX19" fmla="*/ 1964479 w 3299190"/>
                  <a:gd name="connsiteY19" fmla="*/ 2448954 h 6831624"/>
                  <a:gd name="connsiteX20" fmla="*/ 0 w 3299190"/>
                  <a:gd name="connsiteY20" fmla="*/ 516722 h 6831624"/>
                  <a:gd name="connsiteX0" fmla="*/ 0 w 3299190"/>
                  <a:gd name="connsiteY0" fmla="*/ 516722 h 6831624"/>
                  <a:gd name="connsiteX1" fmla="*/ 2807429 w 3299190"/>
                  <a:gd name="connsiteY1" fmla="*/ 2081 h 6831624"/>
                  <a:gd name="connsiteX2" fmla="*/ 2891638 w 3299190"/>
                  <a:gd name="connsiteY2" fmla="*/ 61887 h 6831624"/>
                  <a:gd name="connsiteX3" fmla="*/ 3213218 w 3299190"/>
                  <a:gd name="connsiteY3" fmla="*/ 1847128 h 6831624"/>
                  <a:gd name="connsiteX4" fmla="*/ 3154276 w 3299190"/>
                  <a:gd name="connsiteY4" fmla="*/ 1951107 h 6831624"/>
                  <a:gd name="connsiteX5" fmla="*/ 2300715 w 3299190"/>
                  <a:gd name="connsiteY5" fmla="*/ 2107928 h 6831624"/>
                  <a:gd name="connsiteX6" fmla="*/ 2352468 w 3299190"/>
                  <a:gd name="connsiteY6" fmla="*/ 2409217 h 6831624"/>
                  <a:gd name="connsiteX7" fmla="*/ 3222196 w 3299190"/>
                  <a:gd name="connsiteY7" fmla="*/ 2251913 h 6831624"/>
                  <a:gd name="connsiteX8" fmla="*/ 3298396 w 3299190"/>
                  <a:gd name="connsiteY8" fmla="*/ 2313825 h 6831624"/>
                  <a:gd name="connsiteX9" fmla="*/ 3298396 w 3299190"/>
                  <a:gd name="connsiteY9" fmla="*/ 4499813 h 6831624"/>
                  <a:gd name="connsiteX10" fmla="*/ 3222196 w 3299190"/>
                  <a:gd name="connsiteY10" fmla="*/ 4564107 h 6831624"/>
                  <a:gd name="connsiteX11" fmla="*/ 2341212 w 3299190"/>
                  <a:gd name="connsiteY11" fmla="*/ 4441404 h 6831624"/>
                  <a:gd name="connsiteX12" fmla="*/ 2295055 w 3299190"/>
                  <a:gd name="connsiteY12" fmla="*/ 4741885 h 6831624"/>
                  <a:gd name="connsiteX13" fmla="*/ 3161417 w 3299190"/>
                  <a:gd name="connsiteY13" fmla="*/ 4862501 h 6831624"/>
                  <a:gd name="connsiteX14" fmla="*/ 3228782 w 3299190"/>
                  <a:gd name="connsiteY14" fmla="*/ 4952012 h 6831624"/>
                  <a:gd name="connsiteX15" fmla="*/ 2980217 w 3299190"/>
                  <a:gd name="connsiteY15" fmla="*/ 6757242 h 6831624"/>
                  <a:gd name="connsiteX16" fmla="*/ 2897458 w 3299190"/>
                  <a:gd name="connsiteY16" fmla="*/ 6825851 h 6831624"/>
                  <a:gd name="connsiteX17" fmla="*/ 56305 w 3299190"/>
                  <a:gd name="connsiteY17" fmla="*/ 6427895 h 6831624"/>
                  <a:gd name="connsiteX18" fmla="*/ 1957170 w 3299190"/>
                  <a:gd name="connsiteY18" fmla="*/ 4411976 h 6831624"/>
                  <a:gd name="connsiteX19" fmla="*/ 1964479 w 3299190"/>
                  <a:gd name="connsiteY19" fmla="*/ 2448954 h 6831624"/>
                  <a:gd name="connsiteX20" fmla="*/ 0 w 3299190"/>
                  <a:gd name="connsiteY20" fmla="*/ 516722 h 6831624"/>
                  <a:gd name="connsiteX0" fmla="*/ 0 w 3299190"/>
                  <a:gd name="connsiteY0" fmla="*/ 516722 h 6831624"/>
                  <a:gd name="connsiteX1" fmla="*/ 2807429 w 3299190"/>
                  <a:gd name="connsiteY1" fmla="*/ 2081 h 6831624"/>
                  <a:gd name="connsiteX2" fmla="*/ 2891638 w 3299190"/>
                  <a:gd name="connsiteY2" fmla="*/ 61887 h 6831624"/>
                  <a:gd name="connsiteX3" fmla="*/ 3213218 w 3299190"/>
                  <a:gd name="connsiteY3" fmla="*/ 1847128 h 6831624"/>
                  <a:gd name="connsiteX4" fmla="*/ 3154276 w 3299190"/>
                  <a:gd name="connsiteY4" fmla="*/ 1951107 h 6831624"/>
                  <a:gd name="connsiteX5" fmla="*/ 2300715 w 3299190"/>
                  <a:gd name="connsiteY5" fmla="*/ 2107928 h 6831624"/>
                  <a:gd name="connsiteX6" fmla="*/ 2352468 w 3299190"/>
                  <a:gd name="connsiteY6" fmla="*/ 2409217 h 6831624"/>
                  <a:gd name="connsiteX7" fmla="*/ 3222196 w 3299190"/>
                  <a:gd name="connsiteY7" fmla="*/ 2251913 h 6831624"/>
                  <a:gd name="connsiteX8" fmla="*/ 3298396 w 3299190"/>
                  <a:gd name="connsiteY8" fmla="*/ 2313825 h 6831624"/>
                  <a:gd name="connsiteX9" fmla="*/ 3298396 w 3299190"/>
                  <a:gd name="connsiteY9" fmla="*/ 4499813 h 6831624"/>
                  <a:gd name="connsiteX10" fmla="*/ 3222196 w 3299190"/>
                  <a:gd name="connsiteY10" fmla="*/ 4564107 h 6831624"/>
                  <a:gd name="connsiteX11" fmla="*/ 2341212 w 3299190"/>
                  <a:gd name="connsiteY11" fmla="*/ 4441404 h 6831624"/>
                  <a:gd name="connsiteX12" fmla="*/ 2295055 w 3299190"/>
                  <a:gd name="connsiteY12" fmla="*/ 4741885 h 6831624"/>
                  <a:gd name="connsiteX13" fmla="*/ 3161417 w 3299190"/>
                  <a:gd name="connsiteY13" fmla="*/ 4862501 h 6831624"/>
                  <a:gd name="connsiteX14" fmla="*/ 3228782 w 3299190"/>
                  <a:gd name="connsiteY14" fmla="*/ 4952012 h 6831624"/>
                  <a:gd name="connsiteX15" fmla="*/ 2980217 w 3299190"/>
                  <a:gd name="connsiteY15" fmla="*/ 6757242 h 6831624"/>
                  <a:gd name="connsiteX16" fmla="*/ 2897458 w 3299190"/>
                  <a:gd name="connsiteY16" fmla="*/ 6825851 h 6831624"/>
                  <a:gd name="connsiteX17" fmla="*/ 55980 w 3299190"/>
                  <a:gd name="connsiteY17" fmla="*/ 6430254 h 6831624"/>
                  <a:gd name="connsiteX18" fmla="*/ 1957170 w 3299190"/>
                  <a:gd name="connsiteY18" fmla="*/ 4411976 h 6831624"/>
                  <a:gd name="connsiteX19" fmla="*/ 1964479 w 3299190"/>
                  <a:gd name="connsiteY19" fmla="*/ 2448954 h 6831624"/>
                  <a:gd name="connsiteX20" fmla="*/ 0 w 3299190"/>
                  <a:gd name="connsiteY20" fmla="*/ 516722 h 6831624"/>
                  <a:gd name="connsiteX0" fmla="*/ 0 w 3299190"/>
                  <a:gd name="connsiteY0" fmla="*/ 516722 h 6831624"/>
                  <a:gd name="connsiteX1" fmla="*/ 2807429 w 3299190"/>
                  <a:gd name="connsiteY1" fmla="*/ 2081 h 6831624"/>
                  <a:gd name="connsiteX2" fmla="*/ 2891638 w 3299190"/>
                  <a:gd name="connsiteY2" fmla="*/ 61887 h 6831624"/>
                  <a:gd name="connsiteX3" fmla="*/ 3213218 w 3299190"/>
                  <a:gd name="connsiteY3" fmla="*/ 1847128 h 6831624"/>
                  <a:gd name="connsiteX4" fmla="*/ 3154276 w 3299190"/>
                  <a:gd name="connsiteY4" fmla="*/ 1951107 h 6831624"/>
                  <a:gd name="connsiteX5" fmla="*/ 2300715 w 3299190"/>
                  <a:gd name="connsiteY5" fmla="*/ 2107928 h 6831624"/>
                  <a:gd name="connsiteX6" fmla="*/ 2352468 w 3299190"/>
                  <a:gd name="connsiteY6" fmla="*/ 2409217 h 6831624"/>
                  <a:gd name="connsiteX7" fmla="*/ 3222196 w 3299190"/>
                  <a:gd name="connsiteY7" fmla="*/ 2251913 h 6831624"/>
                  <a:gd name="connsiteX8" fmla="*/ 3298396 w 3299190"/>
                  <a:gd name="connsiteY8" fmla="*/ 2313825 h 6831624"/>
                  <a:gd name="connsiteX9" fmla="*/ 3298396 w 3299190"/>
                  <a:gd name="connsiteY9" fmla="*/ 4499813 h 6831624"/>
                  <a:gd name="connsiteX10" fmla="*/ 3222196 w 3299190"/>
                  <a:gd name="connsiteY10" fmla="*/ 4564107 h 6831624"/>
                  <a:gd name="connsiteX11" fmla="*/ 2341212 w 3299190"/>
                  <a:gd name="connsiteY11" fmla="*/ 4441404 h 6831624"/>
                  <a:gd name="connsiteX12" fmla="*/ 2295055 w 3299190"/>
                  <a:gd name="connsiteY12" fmla="*/ 4741885 h 6831624"/>
                  <a:gd name="connsiteX13" fmla="*/ 3161417 w 3299190"/>
                  <a:gd name="connsiteY13" fmla="*/ 4862501 h 6831624"/>
                  <a:gd name="connsiteX14" fmla="*/ 3228782 w 3299190"/>
                  <a:gd name="connsiteY14" fmla="*/ 4952012 h 6831624"/>
                  <a:gd name="connsiteX15" fmla="*/ 2980217 w 3299190"/>
                  <a:gd name="connsiteY15" fmla="*/ 6757242 h 6831624"/>
                  <a:gd name="connsiteX16" fmla="*/ 2897458 w 3299190"/>
                  <a:gd name="connsiteY16" fmla="*/ 6825851 h 6831624"/>
                  <a:gd name="connsiteX17" fmla="*/ 48944 w 3299190"/>
                  <a:gd name="connsiteY17" fmla="*/ 6429274 h 6831624"/>
                  <a:gd name="connsiteX18" fmla="*/ 1957170 w 3299190"/>
                  <a:gd name="connsiteY18" fmla="*/ 4411976 h 6831624"/>
                  <a:gd name="connsiteX19" fmla="*/ 1964479 w 3299190"/>
                  <a:gd name="connsiteY19" fmla="*/ 2448954 h 6831624"/>
                  <a:gd name="connsiteX20" fmla="*/ 0 w 3299190"/>
                  <a:gd name="connsiteY20" fmla="*/ 516722 h 6831624"/>
                  <a:gd name="connsiteX0" fmla="*/ 0 w 3299190"/>
                  <a:gd name="connsiteY0" fmla="*/ 516722 h 6831624"/>
                  <a:gd name="connsiteX1" fmla="*/ 2807429 w 3299190"/>
                  <a:gd name="connsiteY1" fmla="*/ 2081 h 6831624"/>
                  <a:gd name="connsiteX2" fmla="*/ 2891638 w 3299190"/>
                  <a:gd name="connsiteY2" fmla="*/ 61887 h 6831624"/>
                  <a:gd name="connsiteX3" fmla="*/ 3213218 w 3299190"/>
                  <a:gd name="connsiteY3" fmla="*/ 1847128 h 6831624"/>
                  <a:gd name="connsiteX4" fmla="*/ 3154276 w 3299190"/>
                  <a:gd name="connsiteY4" fmla="*/ 1951107 h 6831624"/>
                  <a:gd name="connsiteX5" fmla="*/ 2300715 w 3299190"/>
                  <a:gd name="connsiteY5" fmla="*/ 2107928 h 6831624"/>
                  <a:gd name="connsiteX6" fmla="*/ 2352468 w 3299190"/>
                  <a:gd name="connsiteY6" fmla="*/ 2409217 h 6831624"/>
                  <a:gd name="connsiteX7" fmla="*/ 3222196 w 3299190"/>
                  <a:gd name="connsiteY7" fmla="*/ 2251913 h 6831624"/>
                  <a:gd name="connsiteX8" fmla="*/ 3298396 w 3299190"/>
                  <a:gd name="connsiteY8" fmla="*/ 2313825 h 6831624"/>
                  <a:gd name="connsiteX9" fmla="*/ 3298396 w 3299190"/>
                  <a:gd name="connsiteY9" fmla="*/ 4499813 h 6831624"/>
                  <a:gd name="connsiteX10" fmla="*/ 3222196 w 3299190"/>
                  <a:gd name="connsiteY10" fmla="*/ 4564107 h 6831624"/>
                  <a:gd name="connsiteX11" fmla="*/ 2341212 w 3299190"/>
                  <a:gd name="connsiteY11" fmla="*/ 4441404 h 6831624"/>
                  <a:gd name="connsiteX12" fmla="*/ 2295055 w 3299190"/>
                  <a:gd name="connsiteY12" fmla="*/ 4741885 h 6831624"/>
                  <a:gd name="connsiteX13" fmla="*/ 3161417 w 3299190"/>
                  <a:gd name="connsiteY13" fmla="*/ 4862501 h 6831624"/>
                  <a:gd name="connsiteX14" fmla="*/ 3228782 w 3299190"/>
                  <a:gd name="connsiteY14" fmla="*/ 4952012 h 6831624"/>
                  <a:gd name="connsiteX15" fmla="*/ 2980217 w 3299190"/>
                  <a:gd name="connsiteY15" fmla="*/ 6757242 h 6831624"/>
                  <a:gd name="connsiteX16" fmla="*/ 2897458 w 3299190"/>
                  <a:gd name="connsiteY16" fmla="*/ 6825851 h 6831624"/>
                  <a:gd name="connsiteX17" fmla="*/ 48944 w 3299190"/>
                  <a:gd name="connsiteY17" fmla="*/ 6429274 h 6831624"/>
                  <a:gd name="connsiteX18" fmla="*/ 118475 w 3299190"/>
                  <a:gd name="connsiteY18" fmla="*/ 5333931 h 6831624"/>
                  <a:gd name="connsiteX19" fmla="*/ 1964479 w 3299190"/>
                  <a:gd name="connsiteY19" fmla="*/ 2448954 h 6831624"/>
                  <a:gd name="connsiteX20" fmla="*/ 0 w 3299190"/>
                  <a:gd name="connsiteY20" fmla="*/ 516722 h 6831624"/>
                  <a:gd name="connsiteX0" fmla="*/ 0 w 3299190"/>
                  <a:gd name="connsiteY0" fmla="*/ 516722 h 6831624"/>
                  <a:gd name="connsiteX1" fmla="*/ 2807429 w 3299190"/>
                  <a:gd name="connsiteY1" fmla="*/ 2081 h 6831624"/>
                  <a:gd name="connsiteX2" fmla="*/ 2891638 w 3299190"/>
                  <a:gd name="connsiteY2" fmla="*/ 61887 h 6831624"/>
                  <a:gd name="connsiteX3" fmla="*/ 3213218 w 3299190"/>
                  <a:gd name="connsiteY3" fmla="*/ 1847128 h 6831624"/>
                  <a:gd name="connsiteX4" fmla="*/ 3154276 w 3299190"/>
                  <a:gd name="connsiteY4" fmla="*/ 1951107 h 6831624"/>
                  <a:gd name="connsiteX5" fmla="*/ 2300715 w 3299190"/>
                  <a:gd name="connsiteY5" fmla="*/ 2107928 h 6831624"/>
                  <a:gd name="connsiteX6" fmla="*/ 2352468 w 3299190"/>
                  <a:gd name="connsiteY6" fmla="*/ 2409217 h 6831624"/>
                  <a:gd name="connsiteX7" fmla="*/ 3222196 w 3299190"/>
                  <a:gd name="connsiteY7" fmla="*/ 2251913 h 6831624"/>
                  <a:gd name="connsiteX8" fmla="*/ 3298396 w 3299190"/>
                  <a:gd name="connsiteY8" fmla="*/ 2313825 h 6831624"/>
                  <a:gd name="connsiteX9" fmla="*/ 3298396 w 3299190"/>
                  <a:gd name="connsiteY9" fmla="*/ 4499813 h 6831624"/>
                  <a:gd name="connsiteX10" fmla="*/ 3222196 w 3299190"/>
                  <a:gd name="connsiteY10" fmla="*/ 4564107 h 6831624"/>
                  <a:gd name="connsiteX11" fmla="*/ 2341212 w 3299190"/>
                  <a:gd name="connsiteY11" fmla="*/ 4441404 h 6831624"/>
                  <a:gd name="connsiteX12" fmla="*/ 2295055 w 3299190"/>
                  <a:gd name="connsiteY12" fmla="*/ 4741885 h 6831624"/>
                  <a:gd name="connsiteX13" fmla="*/ 3161417 w 3299190"/>
                  <a:gd name="connsiteY13" fmla="*/ 4862501 h 6831624"/>
                  <a:gd name="connsiteX14" fmla="*/ 3228782 w 3299190"/>
                  <a:gd name="connsiteY14" fmla="*/ 4952012 h 6831624"/>
                  <a:gd name="connsiteX15" fmla="*/ 2980217 w 3299190"/>
                  <a:gd name="connsiteY15" fmla="*/ 6757242 h 6831624"/>
                  <a:gd name="connsiteX16" fmla="*/ 2897458 w 3299190"/>
                  <a:gd name="connsiteY16" fmla="*/ 6825851 h 6831624"/>
                  <a:gd name="connsiteX17" fmla="*/ 48944 w 3299190"/>
                  <a:gd name="connsiteY17" fmla="*/ 6429274 h 6831624"/>
                  <a:gd name="connsiteX18" fmla="*/ 118475 w 3299190"/>
                  <a:gd name="connsiteY18" fmla="*/ 5333931 h 6831624"/>
                  <a:gd name="connsiteX19" fmla="*/ 1964479 w 3299190"/>
                  <a:gd name="connsiteY19" fmla="*/ 2448954 h 6831624"/>
                  <a:gd name="connsiteX20" fmla="*/ 0 w 3299190"/>
                  <a:gd name="connsiteY20" fmla="*/ 516722 h 6831624"/>
                  <a:gd name="connsiteX0" fmla="*/ 26269 w 3325459"/>
                  <a:gd name="connsiteY0" fmla="*/ 516722 h 6831624"/>
                  <a:gd name="connsiteX1" fmla="*/ 2833698 w 3325459"/>
                  <a:gd name="connsiteY1" fmla="*/ 2081 h 6831624"/>
                  <a:gd name="connsiteX2" fmla="*/ 2917907 w 3325459"/>
                  <a:gd name="connsiteY2" fmla="*/ 61887 h 6831624"/>
                  <a:gd name="connsiteX3" fmla="*/ 3239487 w 3325459"/>
                  <a:gd name="connsiteY3" fmla="*/ 1847128 h 6831624"/>
                  <a:gd name="connsiteX4" fmla="*/ 3180545 w 3325459"/>
                  <a:gd name="connsiteY4" fmla="*/ 1951107 h 6831624"/>
                  <a:gd name="connsiteX5" fmla="*/ 2326984 w 3325459"/>
                  <a:gd name="connsiteY5" fmla="*/ 2107928 h 6831624"/>
                  <a:gd name="connsiteX6" fmla="*/ 2378737 w 3325459"/>
                  <a:gd name="connsiteY6" fmla="*/ 2409217 h 6831624"/>
                  <a:gd name="connsiteX7" fmla="*/ 3248465 w 3325459"/>
                  <a:gd name="connsiteY7" fmla="*/ 2251913 h 6831624"/>
                  <a:gd name="connsiteX8" fmla="*/ 3324665 w 3325459"/>
                  <a:gd name="connsiteY8" fmla="*/ 2313825 h 6831624"/>
                  <a:gd name="connsiteX9" fmla="*/ 3324665 w 3325459"/>
                  <a:gd name="connsiteY9" fmla="*/ 4499813 h 6831624"/>
                  <a:gd name="connsiteX10" fmla="*/ 3248465 w 3325459"/>
                  <a:gd name="connsiteY10" fmla="*/ 4564107 h 6831624"/>
                  <a:gd name="connsiteX11" fmla="*/ 2367481 w 3325459"/>
                  <a:gd name="connsiteY11" fmla="*/ 4441404 h 6831624"/>
                  <a:gd name="connsiteX12" fmla="*/ 2321324 w 3325459"/>
                  <a:gd name="connsiteY12" fmla="*/ 4741885 h 6831624"/>
                  <a:gd name="connsiteX13" fmla="*/ 3187686 w 3325459"/>
                  <a:gd name="connsiteY13" fmla="*/ 4862501 h 6831624"/>
                  <a:gd name="connsiteX14" fmla="*/ 3255051 w 3325459"/>
                  <a:gd name="connsiteY14" fmla="*/ 4952012 h 6831624"/>
                  <a:gd name="connsiteX15" fmla="*/ 3006486 w 3325459"/>
                  <a:gd name="connsiteY15" fmla="*/ 6757242 h 6831624"/>
                  <a:gd name="connsiteX16" fmla="*/ 2923727 w 3325459"/>
                  <a:gd name="connsiteY16" fmla="*/ 6825851 h 6831624"/>
                  <a:gd name="connsiteX17" fmla="*/ 75213 w 3325459"/>
                  <a:gd name="connsiteY17" fmla="*/ 6429274 h 6831624"/>
                  <a:gd name="connsiteX18" fmla="*/ 0 w 3325459"/>
                  <a:gd name="connsiteY18" fmla="*/ 6333060 h 6831624"/>
                  <a:gd name="connsiteX19" fmla="*/ 1990748 w 3325459"/>
                  <a:gd name="connsiteY19" fmla="*/ 2448954 h 6831624"/>
                  <a:gd name="connsiteX20" fmla="*/ 26269 w 3325459"/>
                  <a:gd name="connsiteY20" fmla="*/ 516722 h 6831624"/>
                  <a:gd name="connsiteX0" fmla="*/ 32584 w 3331774"/>
                  <a:gd name="connsiteY0" fmla="*/ 516722 h 6831624"/>
                  <a:gd name="connsiteX1" fmla="*/ 2840013 w 3331774"/>
                  <a:gd name="connsiteY1" fmla="*/ 2081 h 6831624"/>
                  <a:gd name="connsiteX2" fmla="*/ 2924222 w 3331774"/>
                  <a:gd name="connsiteY2" fmla="*/ 61887 h 6831624"/>
                  <a:gd name="connsiteX3" fmla="*/ 3245802 w 3331774"/>
                  <a:gd name="connsiteY3" fmla="*/ 1847128 h 6831624"/>
                  <a:gd name="connsiteX4" fmla="*/ 3186860 w 3331774"/>
                  <a:gd name="connsiteY4" fmla="*/ 1951107 h 6831624"/>
                  <a:gd name="connsiteX5" fmla="*/ 2333299 w 3331774"/>
                  <a:gd name="connsiteY5" fmla="*/ 2107928 h 6831624"/>
                  <a:gd name="connsiteX6" fmla="*/ 2385052 w 3331774"/>
                  <a:gd name="connsiteY6" fmla="*/ 2409217 h 6831624"/>
                  <a:gd name="connsiteX7" fmla="*/ 3254780 w 3331774"/>
                  <a:gd name="connsiteY7" fmla="*/ 2251913 h 6831624"/>
                  <a:gd name="connsiteX8" fmla="*/ 3330980 w 3331774"/>
                  <a:gd name="connsiteY8" fmla="*/ 2313825 h 6831624"/>
                  <a:gd name="connsiteX9" fmla="*/ 3330980 w 3331774"/>
                  <a:gd name="connsiteY9" fmla="*/ 4499813 h 6831624"/>
                  <a:gd name="connsiteX10" fmla="*/ 3254780 w 3331774"/>
                  <a:gd name="connsiteY10" fmla="*/ 4564107 h 6831624"/>
                  <a:gd name="connsiteX11" fmla="*/ 2373796 w 3331774"/>
                  <a:gd name="connsiteY11" fmla="*/ 4441404 h 6831624"/>
                  <a:gd name="connsiteX12" fmla="*/ 2327639 w 3331774"/>
                  <a:gd name="connsiteY12" fmla="*/ 4741885 h 6831624"/>
                  <a:gd name="connsiteX13" fmla="*/ 3194001 w 3331774"/>
                  <a:gd name="connsiteY13" fmla="*/ 4862501 h 6831624"/>
                  <a:gd name="connsiteX14" fmla="*/ 3261366 w 3331774"/>
                  <a:gd name="connsiteY14" fmla="*/ 4952012 h 6831624"/>
                  <a:gd name="connsiteX15" fmla="*/ 3012801 w 3331774"/>
                  <a:gd name="connsiteY15" fmla="*/ 6757242 h 6831624"/>
                  <a:gd name="connsiteX16" fmla="*/ 2930042 w 3331774"/>
                  <a:gd name="connsiteY16" fmla="*/ 6825851 h 6831624"/>
                  <a:gd name="connsiteX17" fmla="*/ 81528 w 3331774"/>
                  <a:gd name="connsiteY17" fmla="*/ 6429274 h 6831624"/>
                  <a:gd name="connsiteX18" fmla="*/ 0 w 3331774"/>
                  <a:gd name="connsiteY18" fmla="*/ 6344200 h 6831624"/>
                  <a:gd name="connsiteX19" fmla="*/ 1997063 w 3331774"/>
                  <a:gd name="connsiteY19" fmla="*/ 2448954 h 6831624"/>
                  <a:gd name="connsiteX20" fmla="*/ 32584 w 3331774"/>
                  <a:gd name="connsiteY20" fmla="*/ 516722 h 6831624"/>
                  <a:gd name="connsiteX0" fmla="*/ 32259 w 3331449"/>
                  <a:gd name="connsiteY0" fmla="*/ 516722 h 6831624"/>
                  <a:gd name="connsiteX1" fmla="*/ 2839688 w 3331449"/>
                  <a:gd name="connsiteY1" fmla="*/ 2081 h 6831624"/>
                  <a:gd name="connsiteX2" fmla="*/ 2923897 w 3331449"/>
                  <a:gd name="connsiteY2" fmla="*/ 61887 h 6831624"/>
                  <a:gd name="connsiteX3" fmla="*/ 3245477 w 3331449"/>
                  <a:gd name="connsiteY3" fmla="*/ 1847128 h 6831624"/>
                  <a:gd name="connsiteX4" fmla="*/ 3186535 w 3331449"/>
                  <a:gd name="connsiteY4" fmla="*/ 1951107 h 6831624"/>
                  <a:gd name="connsiteX5" fmla="*/ 2332974 w 3331449"/>
                  <a:gd name="connsiteY5" fmla="*/ 2107928 h 6831624"/>
                  <a:gd name="connsiteX6" fmla="*/ 2384727 w 3331449"/>
                  <a:gd name="connsiteY6" fmla="*/ 2409217 h 6831624"/>
                  <a:gd name="connsiteX7" fmla="*/ 3254455 w 3331449"/>
                  <a:gd name="connsiteY7" fmla="*/ 2251913 h 6831624"/>
                  <a:gd name="connsiteX8" fmla="*/ 3330655 w 3331449"/>
                  <a:gd name="connsiteY8" fmla="*/ 2313825 h 6831624"/>
                  <a:gd name="connsiteX9" fmla="*/ 3330655 w 3331449"/>
                  <a:gd name="connsiteY9" fmla="*/ 4499813 h 6831624"/>
                  <a:gd name="connsiteX10" fmla="*/ 3254455 w 3331449"/>
                  <a:gd name="connsiteY10" fmla="*/ 4564107 h 6831624"/>
                  <a:gd name="connsiteX11" fmla="*/ 2373471 w 3331449"/>
                  <a:gd name="connsiteY11" fmla="*/ 4441404 h 6831624"/>
                  <a:gd name="connsiteX12" fmla="*/ 2327314 w 3331449"/>
                  <a:gd name="connsiteY12" fmla="*/ 4741885 h 6831624"/>
                  <a:gd name="connsiteX13" fmla="*/ 3193676 w 3331449"/>
                  <a:gd name="connsiteY13" fmla="*/ 4862501 h 6831624"/>
                  <a:gd name="connsiteX14" fmla="*/ 3261041 w 3331449"/>
                  <a:gd name="connsiteY14" fmla="*/ 4952012 h 6831624"/>
                  <a:gd name="connsiteX15" fmla="*/ 3012476 w 3331449"/>
                  <a:gd name="connsiteY15" fmla="*/ 6757242 h 6831624"/>
                  <a:gd name="connsiteX16" fmla="*/ 2929717 w 3331449"/>
                  <a:gd name="connsiteY16" fmla="*/ 6825851 h 6831624"/>
                  <a:gd name="connsiteX17" fmla="*/ 81203 w 3331449"/>
                  <a:gd name="connsiteY17" fmla="*/ 6429274 h 6831624"/>
                  <a:gd name="connsiteX18" fmla="*/ 0 w 3331449"/>
                  <a:gd name="connsiteY18" fmla="*/ 6341840 h 6831624"/>
                  <a:gd name="connsiteX19" fmla="*/ 1996738 w 3331449"/>
                  <a:gd name="connsiteY19" fmla="*/ 2448954 h 6831624"/>
                  <a:gd name="connsiteX20" fmla="*/ 32259 w 3331449"/>
                  <a:gd name="connsiteY20" fmla="*/ 516722 h 6831624"/>
                  <a:gd name="connsiteX0" fmla="*/ 29262 w 3328452"/>
                  <a:gd name="connsiteY0" fmla="*/ 516722 h 6831624"/>
                  <a:gd name="connsiteX1" fmla="*/ 2836691 w 3328452"/>
                  <a:gd name="connsiteY1" fmla="*/ 2081 h 6831624"/>
                  <a:gd name="connsiteX2" fmla="*/ 2920900 w 3328452"/>
                  <a:gd name="connsiteY2" fmla="*/ 61887 h 6831624"/>
                  <a:gd name="connsiteX3" fmla="*/ 3242480 w 3328452"/>
                  <a:gd name="connsiteY3" fmla="*/ 1847128 h 6831624"/>
                  <a:gd name="connsiteX4" fmla="*/ 3183538 w 3328452"/>
                  <a:gd name="connsiteY4" fmla="*/ 1951107 h 6831624"/>
                  <a:gd name="connsiteX5" fmla="*/ 2329977 w 3328452"/>
                  <a:gd name="connsiteY5" fmla="*/ 2107928 h 6831624"/>
                  <a:gd name="connsiteX6" fmla="*/ 2381730 w 3328452"/>
                  <a:gd name="connsiteY6" fmla="*/ 2409217 h 6831624"/>
                  <a:gd name="connsiteX7" fmla="*/ 3251458 w 3328452"/>
                  <a:gd name="connsiteY7" fmla="*/ 2251913 h 6831624"/>
                  <a:gd name="connsiteX8" fmla="*/ 3327658 w 3328452"/>
                  <a:gd name="connsiteY8" fmla="*/ 2313825 h 6831624"/>
                  <a:gd name="connsiteX9" fmla="*/ 3327658 w 3328452"/>
                  <a:gd name="connsiteY9" fmla="*/ 4499813 h 6831624"/>
                  <a:gd name="connsiteX10" fmla="*/ 3251458 w 3328452"/>
                  <a:gd name="connsiteY10" fmla="*/ 4564107 h 6831624"/>
                  <a:gd name="connsiteX11" fmla="*/ 2370474 w 3328452"/>
                  <a:gd name="connsiteY11" fmla="*/ 4441404 h 6831624"/>
                  <a:gd name="connsiteX12" fmla="*/ 2324317 w 3328452"/>
                  <a:gd name="connsiteY12" fmla="*/ 4741885 h 6831624"/>
                  <a:gd name="connsiteX13" fmla="*/ 3190679 w 3328452"/>
                  <a:gd name="connsiteY13" fmla="*/ 4862501 h 6831624"/>
                  <a:gd name="connsiteX14" fmla="*/ 3258044 w 3328452"/>
                  <a:gd name="connsiteY14" fmla="*/ 4952012 h 6831624"/>
                  <a:gd name="connsiteX15" fmla="*/ 3009479 w 3328452"/>
                  <a:gd name="connsiteY15" fmla="*/ 6757242 h 6831624"/>
                  <a:gd name="connsiteX16" fmla="*/ 2926720 w 3328452"/>
                  <a:gd name="connsiteY16" fmla="*/ 6825851 h 6831624"/>
                  <a:gd name="connsiteX17" fmla="*/ 78206 w 3328452"/>
                  <a:gd name="connsiteY17" fmla="*/ 6429274 h 6831624"/>
                  <a:gd name="connsiteX18" fmla="*/ 0 w 3328452"/>
                  <a:gd name="connsiteY18" fmla="*/ 6337450 h 6831624"/>
                  <a:gd name="connsiteX19" fmla="*/ 1993741 w 3328452"/>
                  <a:gd name="connsiteY19" fmla="*/ 2448954 h 6831624"/>
                  <a:gd name="connsiteX20" fmla="*/ 29262 w 3328452"/>
                  <a:gd name="connsiteY20" fmla="*/ 516722 h 6831624"/>
                  <a:gd name="connsiteX0" fmla="*/ 31608 w 3330798"/>
                  <a:gd name="connsiteY0" fmla="*/ 516722 h 6831624"/>
                  <a:gd name="connsiteX1" fmla="*/ 2839037 w 3330798"/>
                  <a:gd name="connsiteY1" fmla="*/ 2081 h 6831624"/>
                  <a:gd name="connsiteX2" fmla="*/ 2923246 w 3330798"/>
                  <a:gd name="connsiteY2" fmla="*/ 61887 h 6831624"/>
                  <a:gd name="connsiteX3" fmla="*/ 3244826 w 3330798"/>
                  <a:gd name="connsiteY3" fmla="*/ 1847128 h 6831624"/>
                  <a:gd name="connsiteX4" fmla="*/ 3185884 w 3330798"/>
                  <a:gd name="connsiteY4" fmla="*/ 1951107 h 6831624"/>
                  <a:gd name="connsiteX5" fmla="*/ 2332323 w 3330798"/>
                  <a:gd name="connsiteY5" fmla="*/ 2107928 h 6831624"/>
                  <a:gd name="connsiteX6" fmla="*/ 2384076 w 3330798"/>
                  <a:gd name="connsiteY6" fmla="*/ 2409217 h 6831624"/>
                  <a:gd name="connsiteX7" fmla="*/ 3253804 w 3330798"/>
                  <a:gd name="connsiteY7" fmla="*/ 2251913 h 6831624"/>
                  <a:gd name="connsiteX8" fmla="*/ 3330004 w 3330798"/>
                  <a:gd name="connsiteY8" fmla="*/ 2313825 h 6831624"/>
                  <a:gd name="connsiteX9" fmla="*/ 3330004 w 3330798"/>
                  <a:gd name="connsiteY9" fmla="*/ 4499813 h 6831624"/>
                  <a:gd name="connsiteX10" fmla="*/ 3253804 w 3330798"/>
                  <a:gd name="connsiteY10" fmla="*/ 4564107 h 6831624"/>
                  <a:gd name="connsiteX11" fmla="*/ 2372820 w 3330798"/>
                  <a:gd name="connsiteY11" fmla="*/ 4441404 h 6831624"/>
                  <a:gd name="connsiteX12" fmla="*/ 2326663 w 3330798"/>
                  <a:gd name="connsiteY12" fmla="*/ 4741885 h 6831624"/>
                  <a:gd name="connsiteX13" fmla="*/ 3193025 w 3330798"/>
                  <a:gd name="connsiteY13" fmla="*/ 4862501 h 6831624"/>
                  <a:gd name="connsiteX14" fmla="*/ 3260390 w 3330798"/>
                  <a:gd name="connsiteY14" fmla="*/ 4952012 h 6831624"/>
                  <a:gd name="connsiteX15" fmla="*/ 3011825 w 3330798"/>
                  <a:gd name="connsiteY15" fmla="*/ 6757242 h 6831624"/>
                  <a:gd name="connsiteX16" fmla="*/ 2929066 w 3330798"/>
                  <a:gd name="connsiteY16" fmla="*/ 6825851 h 6831624"/>
                  <a:gd name="connsiteX17" fmla="*/ 80552 w 3330798"/>
                  <a:gd name="connsiteY17" fmla="*/ 6429274 h 6831624"/>
                  <a:gd name="connsiteX18" fmla="*/ 0 w 3330798"/>
                  <a:gd name="connsiteY18" fmla="*/ 6337124 h 6831624"/>
                  <a:gd name="connsiteX19" fmla="*/ 1996087 w 3330798"/>
                  <a:gd name="connsiteY19" fmla="*/ 2448954 h 6831624"/>
                  <a:gd name="connsiteX20" fmla="*/ 31608 w 3330798"/>
                  <a:gd name="connsiteY20" fmla="*/ 516722 h 6831624"/>
                  <a:gd name="connsiteX0" fmla="*/ 31608 w 3330798"/>
                  <a:gd name="connsiteY0" fmla="*/ 516722 h 6831624"/>
                  <a:gd name="connsiteX1" fmla="*/ 2839037 w 3330798"/>
                  <a:gd name="connsiteY1" fmla="*/ 2081 h 6831624"/>
                  <a:gd name="connsiteX2" fmla="*/ 2923246 w 3330798"/>
                  <a:gd name="connsiteY2" fmla="*/ 61887 h 6831624"/>
                  <a:gd name="connsiteX3" fmla="*/ 3244826 w 3330798"/>
                  <a:gd name="connsiteY3" fmla="*/ 1847128 h 6831624"/>
                  <a:gd name="connsiteX4" fmla="*/ 3185884 w 3330798"/>
                  <a:gd name="connsiteY4" fmla="*/ 1951107 h 6831624"/>
                  <a:gd name="connsiteX5" fmla="*/ 2332323 w 3330798"/>
                  <a:gd name="connsiteY5" fmla="*/ 2107928 h 6831624"/>
                  <a:gd name="connsiteX6" fmla="*/ 2384076 w 3330798"/>
                  <a:gd name="connsiteY6" fmla="*/ 2409217 h 6831624"/>
                  <a:gd name="connsiteX7" fmla="*/ 3253804 w 3330798"/>
                  <a:gd name="connsiteY7" fmla="*/ 2251913 h 6831624"/>
                  <a:gd name="connsiteX8" fmla="*/ 3330004 w 3330798"/>
                  <a:gd name="connsiteY8" fmla="*/ 2313825 h 6831624"/>
                  <a:gd name="connsiteX9" fmla="*/ 3330004 w 3330798"/>
                  <a:gd name="connsiteY9" fmla="*/ 4499813 h 6831624"/>
                  <a:gd name="connsiteX10" fmla="*/ 3253804 w 3330798"/>
                  <a:gd name="connsiteY10" fmla="*/ 4564107 h 6831624"/>
                  <a:gd name="connsiteX11" fmla="*/ 2372820 w 3330798"/>
                  <a:gd name="connsiteY11" fmla="*/ 4441404 h 6831624"/>
                  <a:gd name="connsiteX12" fmla="*/ 2326663 w 3330798"/>
                  <a:gd name="connsiteY12" fmla="*/ 4741885 h 6831624"/>
                  <a:gd name="connsiteX13" fmla="*/ 3193025 w 3330798"/>
                  <a:gd name="connsiteY13" fmla="*/ 4862501 h 6831624"/>
                  <a:gd name="connsiteX14" fmla="*/ 3260390 w 3330798"/>
                  <a:gd name="connsiteY14" fmla="*/ 4952012 h 6831624"/>
                  <a:gd name="connsiteX15" fmla="*/ 3011825 w 3330798"/>
                  <a:gd name="connsiteY15" fmla="*/ 6757242 h 6831624"/>
                  <a:gd name="connsiteX16" fmla="*/ 2929066 w 3330798"/>
                  <a:gd name="connsiteY16" fmla="*/ 6825851 h 6831624"/>
                  <a:gd name="connsiteX17" fmla="*/ 80552 w 3330798"/>
                  <a:gd name="connsiteY17" fmla="*/ 6429274 h 6831624"/>
                  <a:gd name="connsiteX18" fmla="*/ 0 w 3330798"/>
                  <a:gd name="connsiteY18" fmla="*/ 6337124 h 6831624"/>
                  <a:gd name="connsiteX19" fmla="*/ 1996087 w 3330798"/>
                  <a:gd name="connsiteY19" fmla="*/ 2448954 h 6831624"/>
                  <a:gd name="connsiteX20" fmla="*/ 31608 w 3330798"/>
                  <a:gd name="connsiteY20" fmla="*/ 516722 h 6831624"/>
                  <a:gd name="connsiteX0" fmla="*/ 31608 w 3330798"/>
                  <a:gd name="connsiteY0" fmla="*/ 516722 h 6831624"/>
                  <a:gd name="connsiteX1" fmla="*/ 2839037 w 3330798"/>
                  <a:gd name="connsiteY1" fmla="*/ 2081 h 6831624"/>
                  <a:gd name="connsiteX2" fmla="*/ 2923246 w 3330798"/>
                  <a:gd name="connsiteY2" fmla="*/ 61887 h 6831624"/>
                  <a:gd name="connsiteX3" fmla="*/ 3244826 w 3330798"/>
                  <a:gd name="connsiteY3" fmla="*/ 1847128 h 6831624"/>
                  <a:gd name="connsiteX4" fmla="*/ 3185884 w 3330798"/>
                  <a:gd name="connsiteY4" fmla="*/ 1951107 h 6831624"/>
                  <a:gd name="connsiteX5" fmla="*/ 2332323 w 3330798"/>
                  <a:gd name="connsiteY5" fmla="*/ 2107928 h 6831624"/>
                  <a:gd name="connsiteX6" fmla="*/ 2384076 w 3330798"/>
                  <a:gd name="connsiteY6" fmla="*/ 2409217 h 6831624"/>
                  <a:gd name="connsiteX7" fmla="*/ 3253804 w 3330798"/>
                  <a:gd name="connsiteY7" fmla="*/ 2251913 h 6831624"/>
                  <a:gd name="connsiteX8" fmla="*/ 3330004 w 3330798"/>
                  <a:gd name="connsiteY8" fmla="*/ 2313825 h 6831624"/>
                  <a:gd name="connsiteX9" fmla="*/ 3330004 w 3330798"/>
                  <a:gd name="connsiteY9" fmla="*/ 4499813 h 6831624"/>
                  <a:gd name="connsiteX10" fmla="*/ 3253804 w 3330798"/>
                  <a:gd name="connsiteY10" fmla="*/ 4564107 h 6831624"/>
                  <a:gd name="connsiteX11" fmla="*/ 2372820 w 3330798"/>
                  <a:gd name="connsiteY11" fmla="*/ 4441404 h 6831624"/>
                  <a:gd name="connsiteX12" fmla="*/ 2326663 w 3330798"/>
                  <a:gd name="connsiteY12" fmla="*/ 4741885 h 6831624"/>
                  <a:gd name="connsiteX13" fmla="*/ 3193025 w 3330798"/>
                  <a:gd name="connsiteY13" fmla="*/ 4862501 h 6831624"/>
                  <a:gd name="connsiteX14" fmla="*/ 3260390 w 3330798"/>
                  <a:gd name="connsiteY14" fmla="*/ 4952012 h 6831624"/>
                  <a:gd name="connsiteX15" fmla="*/ 3011825 w 3330798"/>
                  <a:gd name="connsiteY15" fmla="*/ 6757242 h 6831624"/>
                  <a:gd name="connsiteX16" fmla="*/ 2929066 w 3330798"/>
                  <a:gd name="connsiteY16" fmla="*/ 6825851 h 6831624"/>
                  <a:gd name="connsiteX17" fmla="*/ 80552 w 3330798"/>
                  <a:gd name="connsiteY17" fmla="*/ 6429274 h 6831624"/>
                  <a:gd name="connsiteX18" fmla="*/ 0 w 3330798"/>
                  <a:gd name="connsiteY18" fmla="*/ 6337124 h 6831624"/>
                  <a:gd name="connsiteX19" fmla="*/ 1996087 w 3330798"/>
                  <a:gd name="connsiteY19" fmla="*/ 2448954 h 6831624"/>
                  <a:gd name="connsiteX20" fmla="*/ 31608 w 3330798"/>
                  <a:gd name="connsiteY20" fmla="*/ 516722 h 6831624"/>
                  <a:gd name="connsiteX0" fmla="*/ 31608 w 3330798"/>
                  <a:gd name="connsiteY0" fmla="*/ 516722 h 6831624"/>
                  <a:gd name="connsiteX1" fmla="*/ 2839037 w 3330798"/>
                  <a:gd name="connsiteY1" fmla="*/ 2081 h 6831624"/>
                  <a:gd name="connsiteX2" fmla="*/ 2923246 w 3330798"/>
                  <a:gd name="connsiteY2" fmla="*/ 61887 h 6831624"/>
                  <a:gd name="connsiteX3" fmla="*/ 3244826 w 3330798"/>
                  <a:gd name="connsiteY3" fmla="*/ 1847128 h 6831624"/>
                  <a:gd name="connsiteX4" fmla="*/ 3185884 w 3330798"/>
                  <a:gd name="connsiteY4" fmla="*/ 1951107 h 6831624"/>
                  <a:gd name="connsiteX5" fmla="*/ 2332323 w 3330798"/>
                  <a:gd name="connsiteY5" fmla="*/ 2107928 h 6831624"/>
                  <a:gd name="connsiteX6" fmla="*/ 2384076 w 3330798"/>
                  <a:gd name="connsiteY6" fmla="*/ 2409217 h 6831624"/>
                  <a:gd name="connsiteX7" fmla="*/ 3253804 w 3330798"/>
                  <a:gd name="connsiteY7" fmla="*/ 2251913 h 6831624"/>
                  <a:gd name="connsiteX8" fmla="*/ 3330004 w 3330798"/>
                  <a:gd name="connsiteY8" fmla="*/ 2313825 h 6831624"/>
                  <a:gd name="connsiteX9" fmla="*/ 3330004 w 3330798"/>
                  <a:gd name="connsiteY9" fmla="*/ 4499813 h 6831624"/>
                  <a:gd name="connsiteX10" fmla="*/ 3253804 w 3330798"/>
                  <a:gd name="connsiteY10" fmla="*/ 4564107 h 6831624"/>
                  <a:gd name="connsiteX11" fmla="*/ 2372820 w 3330798"/>
                  <a:gd name="connsiteY11" fmla="*/ 4441404 h 6831624"/>
                  <a:gd name="connsiteX12" fmla="*/ 2326663 w 3330798"/>
                  <a:gd name="connsiteY12" fmla="*/ 4741885 h 6831624"/>
                  <a:gd name="connsiteX13" fmla="*/ 3193025 w 3330798"/>
                  <a:gd name="connsiteY13" fmla="*/ 4862501 h 6831624"/>
                  <a:gd name="connsiteX14" fmla="*/ 3260390 w 3330798"/>
                  <a:gd name="connsiteY14" fmla="*/ 4952012 h 6831624"/>
                  <a:gd name="connsiteX15" fmla="*/ 3011825 w 3330798"/>
                  <a:gd name="connsiteY15" fmla="*/ 6757242 h 6831624"/>
                  <a:gd name="connsiteX16" fmla="*/ 2929066 w 3330798"/>
                  <a:gd name="connsiteY16" fmla="*/ 6825851 h 6831624"/>
                  <a:gd name="connsiteX17" fmla="*/ 80552 w 3330798"/>
                  <a:gd name="connsiteY17" fmla="*/ 6429274 h 6831624"/>
                  <a:gd name="connsiteX18" fmla="*/ 0 w 3330798"/>
                  <a:gd name="connsiteY18" fmla="*/ 6337124 h 6831624"/>
                  <a:gd name="connsiteX19" fmla="*/ 1996087 w 3330798"/>
                  <a:gd name="connsiteY19" fmla="*/ 2448954 h 6831624"/>
                  <a:gd name="connsiteX20" fmla="*/ 31608 w 3330798"/>
                  <a:gd name="connsiteY20" fmla="*/ 516722 h 6831624"/>
                  <a:gd name="connsiteX0" fmla="*/ 31608 w 3330798"/>
                  <a:gd name="connsiteY0" fmla="*/ 516722 h 6831624"/>
                  <a:gd name="connsiteX1" fmla="*/ 2839037 w 3330798"/>
                  <a:gd name="connsiteY1" fmla="*/ 2081 h 6831624"/>
                  <a:gd name="connsiteX2" fmla="*/ 2923246 w 3330798"/>
                  <a:gd name="connsiteY2" fmla="*/ 61887 h 6831624"/>
                  <a:gd name="connsiteX3" fmla="*/ 3244826 w 3330798"/>
                  <a:gd name="connsiteY3" fmla="*/ 1847128 h 6831624"/>
                  <a:gd name="connsiteX4" fmla="*/ 3185884 w 3330798"/>
                  <a:gd name="connsiteY4" fmla="*/ 1951107 h 6831624"/>
                  <a:gd name="connsiteX5" fmla="*/ 2332323 w 3330798"/>
                  <a:gd name="connsiteY5" fmla="*/ 2107928 h 6831624"/>
                  <a:gd name="connsiteX6" fmla="*/ 2384076 w 3330798"/>
                  <a:gd name="connsiteY6" fmla="*/ 2409217 h 6831624"/>
                  <a:gd name="connsiteX7" fmla="*/ 3253804 w 3330798"/>
                  <a:gd name="connsiteY7" fmla="*/ 2251913 h 6831624"/>
                  <a:gd name="connsiteX8" fmla="*/ 3330004 w 3330798"/>
                  <a:gd name="connsiteY8" fmla="*/ 2313825 h 6831624"/>
                  <a:gd name="connsiteX9" fmla="*/ 3330004 w 3330798"/>
                  <a:gd name="connsiteY9" fmla="*/ 4499813 h 6831624"/>
                  <a:gd name="connsiteX10" fmla="*/ 3253804 w 3330798"/>
                  <a:gd name="connsiteY10" fmla="*/ 4564107 h 6831624"/>
                  <a:gd name="connsiteX11" fmla="*/ 2372820 w 3330798"/>
                  <a:gd name="connsiteY11" fmla="*/ 4441404 h 6831624"/>
                  <a:gd name="connsiteX12" fmla="*/ 2326663 w 3330798"/>
                  <a:gd name="connsiteY12" fmla="*/ 4741885 h 6831624"/>
                  <a:gd name="connsiteX13" fmla="*/ 3193025 w 3330798"/>
                  <a:gd name="connsiteY13" fmla="*/ 4862501 h 6831624"/>
                  <a:gd name="connsiteX14" fmla="*/ 3260390 w 3330798"/>
                  <a:gd name="connsiteY14" fmla="*/ 4952012 h 6831624"/>
                  <a:gd name="connsiteX15" fmla="*/ 3011825 w 3330798"/>
                  <a:gd name="connsiteY15" fmla="*/ 6757242 h 6831624"/>
                  <a:gd name="connsiteX16" fmla="*/ 2929066 w 3330798"/>
                  <a:gd name="connsiteY16" fmla="*/ 6825851 h 6831624"/>
                  <a:gd name="connsiteX17" fmla="*/ 80552 w 3330798"/>
                  <a:gd name="connsiteY17" fmla="*/ 6429274 h 6831624"/>
                  <a:gd name="connsiteX18" fmla="*/ 0 w 3330798"/>
                  <a:gd name="connsiteY18" fmla="*/ 6337124 h 6831624"/>
                  <a:gd name="connsiteX19" fmla="*/ 1996087 w 3330798"/>
                  <a:gd name="connsiteY19" fmla="*/ 2448954 h 6831624"/>
                  <a:gd name="connsiteX20" fmla="*/ 31608 w 3330798"/>
                  <a:gd name="connsiteY20" fmla="*/ 516722 h 6831624"/>
                  <a:gd name="connsiteX0" fmla="*/ 31608 w 3330798"/>
                  <a:gd name="connsiteY0" fmla="*/ 516722 h 6831624"/>
                  <a:gd name="connsiteX1" fmla="*/ 2839037 w 3330798"/>
                  <a:gd name="connsiteY1" fmla="*/ 2081 h 6831624"/>
                  <a:gd name="connsiteX2" fmla="*/ 2923246 w 3330798"/>
                  <a:gd name="connsiteY2" fmla="*/ 61887 h 6831624"/>
                  <a:gd name="connsiteX3" fmla="*/ 3244826 w 3330798"/>
                  <a:gd name="connsiteY3" fmla="*/ 1847128 h 6831624"/>
                  <a:gd name="connsiteX4" fmla="*/ 3185884 w 3330798"/>
                  <a:gd name="connsiteY4" fmla="*/ 1951107 h 6831624"/>
                  <a:gd name="connsiteX5" fmla="*/ 2332323 w 3330798"/>
                  <a:gd name="connsiteY5" fmla="*/ 2107928 h 6831624"/>
                  <a:gd name="connsiteX6" fmla="*/ 2384076 w 3330798"/>
                  <a:gd name="connsiteY6" fmla="*/ 2409217 h 6831624"/>
                  <a:gd name="connsiteX7" fmla="*/ 3253804 w 3330798"/>
                  <a:gd name="connsiteY7" fmla="*/ 2251913 h 6831624"/>
                  <a:gd name="connsiteX8" fmla="*/ 3330004 w 3330798"/>
                  <a:gd name="connsiteY8" fmla="*/ 2313825 h 6831624"/>
                  <a:gd name="connsiteX9" fmla="*/ 3330004 w 3330798"/>
                  <a:gd name="connsiteY9" fmla="*/ 4499813 h 6831624"/>
                  <a:gd name="connsiteX10" fmla="*/ 3253804 w 3330798"/>
                  <a:gd name="connsiteY10" fmla="*/ 4564107 h 6831624"/>
                  <a:gd name="connsiteX11" fmla="*/ 2372820 w 3330798"/>
                  <a:gd name="connsiteY11" fmla="*/ 4441404 h 6831624"/>
                  <a:gd name="connsiteX12" fmla="*/ 2326663 w 3330798"/>
                  <a:gd name="connsiteY12" fmla="*/ 4741885 h 6831624"/>
                  <a:gd name="connsiteX13" fmla="*/ 3193025 w 3330798"/>
                  <a:gd name="connsiteY13" fmla="*/ 4862501 h 6831624"/>
                  <a:gd name="connsiteX14" fmla="*/ 3260390 w 3330798"/>
                  <a:gd name="connsiteY14" fmla="*/ 4952012 h 6831624"/>
                  <a:gd name="connsiteX15" fmla="*/ 3011825 w 3330798"/>
                  <a:gd name="connsiteY15" fmla="*/ 6757242 h 6831624"/>
                  <a:gd name="connsiteX16" fmla="*/ 2929066 w 3330798"/>
                  <a:gd name="connsiteY16" fmla="*/ 6825851 h 6831624"/>
                  <a:gd name="connsiteX17" fmla="*/ 80552 w 3330798"/>
                  <a:gd name="connsiteY17" fmla="*/ 6429274 h 6831624"/>
                  <a:gd name="connsiteX18" fmla="*/ 0 w 3330798"/>
                  <a:gd name="connsiteY18" fmla="*/ 6337124 h 6831624"/>
                  <a:gd name="connsiteX19" fmla="*/ 1996087 w 3330798"/>
                  <a:gd name="connsiteY19" fmla="*/ 2448954 h 6831624"/>
                  <a:gd name="connsiteX20" fmla="*/ 31608 w 3330798"/>
                  <a:gd name="connsiteY20" fmla="*/ 516722 h 6831624"/>
                  <a:gd name="connsiteX0" fmla="*/ 31608 w 3330798"/>
                  <a:gd name="connsiteY0" fmla="*/ 516722 h 6831624"/>
                  <a:gd name="connsiteX1" fmla="*/ 2839037 w 3330798"/>
                  <a:gd name="connsiteY1" fmla="*/ 2081 h 6831624"/>
                  <a:gd name="connsiteX2" fmla="*/ 2923246 w 3330798"/>
                  <a:gd name="connsiteY2" fmla="*/ 61887 h 6831624"/>
                  <a:gd name="connsiteX3" fmla="*/ 3244826 w 3330798"/>
                  <a:gd name="connsiteY3" fmla="*/ 1847128 h 6831624"/>
                  <a:gd name="connsiteX4" fmla="*/ 3185884 w 3330798"/>
                  <a:gd name="connsiteY4" fmla="*/ 1951107 h 6831624"/>
                  <a:gd name="connsiteX5" fmla="*/ 2332323 w 3330798"/>
                  <a:gd name="connsiteY5" fmla="*/ 2107928 h 6831624"/>
                  <a:gd name="connsiteX6" fmla="*/ 2384076 w 3330798"/>
                  <a:gd name="connsiteY6" fmla="*/ 2409217 h 6831624"/>
                  <a:gd name="connsiteX7" fmla="*/ 3253804 w 3330798"/>
                  <a:gd name="connsiteY7" fmla="*/ 2251913 h 6831624"/>
                  <a:gd name="connsiteX8" fmla="*/ 3330004 w 3330798"/>
                  <a:gd name="connsiteY8" fmla="*/ 2313825 h 6831624"/>
                  <a:gd name="connsiteX9" fmla="*/ 3330004 w 3330798"/>
                  <a:gd name="connsiteY9" fmla="*/ 4499813 h 6831624"/>
                  <a:gd name="connsiteX10" fmla="*/ 3253804 w 3330798"/>
                  <a:gd name="connsiteY10" fmla="*/ 4564107 h 6831624"/>
                  <a:gd name="connsiteX11" fmla="*/ 2372820 w 3330798"/>
                  <a:gd name="connsiteY11" fmla="*/ 4441404 h 6831624"/>
                  <a:gd name="connsiteX12" fmla="*/ 2326663 w 3330798"/>
                  <a:gd name="connsiteY12" fmla="*/ 4741885 h 6831624"/>
                  <a:gd name="connsiteX13" fmla="*/ 3193025 w 3330798"/>
                  <a:gd name="connsiteY13" fmla="*/ 4862501 h 6831624"/>
                  <a:gd name="connsiteX14" fmla="*/ 3260390 w 3330798"/>
                  <a:gd name="connsiteY14" fmla="*/ 4952012 h 6831624"/>
                  <a:gd name="connsiteX15" fmla="*/ 3011825 w 3330798"/>
                  <a:gd name="connsiteY15" fmla="*/ 6757242 h 6831624"/>
                  <a:gd name="connsiteX16" fmla="*/ 2929066 w 3330798"/>
                  <a:gd name="connsiteY16" fmla="*/ 6825851 h 6831624"/>
                  <a:gd name="connsiteX17" fmla="*/ 80552 w 3330798"/>
                  <a:gd name="connsiteY17" fmla="*/ 6429274 h 6831624"/>
                  <a:gd name="connsiteX18" fmla="*/ 0 w 3330798"/>
                  <a:gd name="connsiteY18" fmla="*/ 6337124 h 6831624"/>
                  <a:gd name="connsiteX19" fmla="*/ 1996087 w 3330798"/>
                  <a:gd name="connsiteY19" fmla="*/ 2448954 h 6831624"/>
                  <a:gd name="connsiteX20" fmla="*/ 31608 w 3330798"/>
                  <a:gd name="connsiteY20" fmla="*/ 516722 h 6831624"/>
                  <a:gd name="connsiteX0" fmla="*/ 31608 w 3330798"/>
                  <a:gd name="connsiteY0" fmla="*/ 516722 h 6831624"/>
                  <a:gd name="connsiteX1" fmla="*/ 2839037 w 3330798"/>
                  <a:gd name="connsiteY1" fmla="*/ 2081 h 6831624"/>
                  <a:gd name="connsiteX2" fmla="*/ 2923246 w 3330798"/>
                  <a:gd name="connsiteY2" fmla="*/ 61887 h 6831624"/>
                  <a:gd name="connsiteX3" fmla="*/ 3244826 w 3330798"/>
                  <a:gd name="connsiteY3" fmla="*/ 1847128 h 6831624"/>
                  <a:gd name="connsiteX4" fmla="*/ 3185884 w 3330798"/>
                  <a:gd name="connsiteY4" fmla="*/ 1951107 h 6831624"/>
                  <a:gd name="connsiteX5" fmla="*/ 2332323 w 3330798"/>
                  <a:gd name="connsiteY5" fmla="*/ 2107928 h 6831624"/>
                  <a:gd name="connsiteX6" fmla="*/ 2384076 w 3330798"/>
                  <a:gd name="connsiteY6" fmla="*/ 2409217 h 6831624"/>
                  <a:gd name="connsiteX7" fmla="*/ 3253804 w 3330798"/>
                  <a:gd name="connsiteY7" fmla="*/ 2251913 h 6831624"/>
                  <a:gd name="connsiteX8" fmla="*/ 3330004 w 3330798"/>
                  <a:gd name="connsiteY8" fmla="*/ 2313825 h 6831624"/>
                  <a:gd name="connsiteX9" fmla="*/ 3330004 w 3330798"/>
                  <a:gd name="connsiteY9" fmla="*/ 4499813 h 6831624"/>
                  <a:gd name="connsiteX10" fmla="*/ 3253804 w 3330798"/>
                  <a:gd name="connsiteY10" fmla="*/ 4564107 h 6831624"/>
                  <a:gd name="connsiteX11" fmla="*/ 2372820 w 3330798"/>
                  <a:gd name="connsiteY11" fmla="*/ 4441404 h 6831624"/>
                  <a:gd name="connsiteX12" fmla="*/ 2326663 w 3330798"/>
                  <a:gd name="connsiteY12" fmla="*/ 4741885 h 6831624"/>
                  <a:gd name="connsiteX13" fmla="*/ 3193025 w 3330798"/>
                  <a:gd name="connsiteY13" fmla="*/ 4862501 h 6831624"/>
                  <a:gd name="connsiteX14" fmla="*/ 3260390 w 3330798"/>
                  <a:gd name="connsiteY14" fmla="*/ 4952012 h 6831624"/>
                  <a:gd name="connsiteX15" fmla="*/ 3011825 w 3330798"/>
                  <a:gd name="connsiteY15" fmla="*/ 6757242 h 6831624"/>
                  <a:gd name="connsiteX16" fmla="*/ 2929066 w 3330798"/>
                  <a:gd name="connsiteY16" fmla="*/ 6825851 h 6831624"/>
                  <a:gd name="connsiteX17" fmla="*/ 80552 w 3330798"/>
                  <a:gd name="connsiteY17" fmla="*/ 6429274 h 6831624"/>
                  <a:gd name="connsiteX18" fmla="*/ 0 w 3330798"/>
                  <a:gd name="connsiteY18" fmla="*/ 6337124 h 6831624"/>
                  <a:gd name="connsiteX19" fmla="*/ 54334 w 3330798"/>
                  <a:gd name="connsiteY19" fmla="*/ 1364476 h 6831624"/>
                  <a:gd name="connsiteX20" fmla="*/ 31608 w 3330798"/>
                  <a:gd name="connsiteY20" fmla="*/ 516722 h 6831624"/>
                  <a:gd name="connsiteX0" fmla="*/ 53691 w 3352881"/>
                  <a:gd name="connsiteY0" fmla="*/ 516722 h 6831624"/>
                  <a:gd name="connsiteX1" fmla="*/ 2861120 w 3352881"/>
                  <a:gd name="connsiteY1" fmla="*/ 2081 h 6831624"/>
                  <a:gd name="connsiteX2" fmla="*/ 2945329 w 3352881"/>
                  <a:gd name="connsiteY2" fmla="*/ 61887 h 6831624"/>
                  <a:gd name="connsiteX3" fmla="*/ 3266909 w 3352881"/>
                  <a:gd name="connsiteY3" fmla="*/ 1847128 h 6831624"/>
                  <a:gd name="connsiteX4" fmla="*/ 3207967 w 3352881"/>
                  <a:gd name="connsiteY4" fmla="*/ 1951107 h 6831624"/>
                  <a:gd name="connsiteX5" fmla="*/ 2354406 w 3352881"/>
                  <a:gd name="connsiteY5" fmla="*/ 2107928 h 6831624"/>
                  <a:gd name="connsiteX6" fmla="*/ 2406159 w 3352881"/>
                  <a:gd name="connsiteY6" fmla="*/ 2409217 h 6831624"/>
                  <a:gd name="connsiteX7" fmla="*/ 3275887 w 3352881"/>
                  <a:gd name="connsiteY7" fmla="*/ 2251913 h 6831624"/>
                  <a:gd name="connsiteX8" fmla="*/ 3352087 w 3352881"/>
                  <a:gd name="connsiteY8" fmla="*/ 2313825 h 6831624"/>
                  <a:gd name="connsiteX9" fmla="*/ 3352087 w 3352881"/>
                  <a:gd name="connsiteY9" fmla="*/ 4499813 h 6831624"/>
                  <a:gd name="connsiteX10" fmla="*/ 3275887 w 3352881"/>
                  <a:gd name="connsiteY10" fmla="*/ 4564107 h 6831624"/>
                  <a:gd name="connsiteX11" fmla="*/ 2394903 w 3352881"/>
                  <a:gd name="connsiteY11" fmla="*/ 4441404 h 6831624"/>
                  <a:gd name="connsiteX12" fmla="*/ 2348746 w 3352881"/>
                  <a:gd name="connsiteY12" fmla="*/ 4741885 h 6831624"/>
                  <a:gd name="connsiteX13" fmla="*/ 3215108 w 3352881"/>
                  <a:gd name="connsiteY13" fmla="*/ 4862501 h 6831624"/>
                  <a:gd name="connsiteX14" fmla="*/ 3282473 w 3352881"/>
                  <a:gd name="connsiteY14" fmla="*/ 4952012 h 6831624"/>
                  <a:gd name="connsiteX15" fmla="*/ 3033908 w 3352881"/>
                  <a:gd name="connsiteY15" fmla="*/ 6757242 h 6831624"/>
                  <a:gd name="connsiteX16" fmla="*/ 2951149 w 3352881"/>
                  <a:gd name="connsiteY16" fmla="*/ 6825851 h 6831624"/>
                  <a:gd name="connsiteX17" fmla="*/ 102635 w 3352881"/>
                  <a:gd name="connsiteY17" fmla="*/ 6429274 h 6831624"/>
                  <a:gd name="connsiteX18" fmla="*/ 22083 w 3352881"/>
                  <a:gd name="connsiteY18" fmla="*/ 6337124 h 6831624"/>
                  <a:gd name="connsiteX19" fmla="*/ 0 w 3352881"/>
                  <a:gd name="connsiteY19" fmla="*/ 623032 h 6831624"/>
                  <a:gd name="connsiteX20" fmla="*/ 53691 w 3352881"/>
                  <a:gd name="connsiteY20" fmla="*/ 516722 h 6831624"/>
                  <a:gd name="connsiteX0" fmla="*/ 82886 w 3382076"/>
                  <a:gd name="connsiteY0" fmla="*/ 516722 h 6831624"/>
                  <a:gd name="connsiteX1" fmla="*/ 2890315 w 3382076"/>
                  <a:gd name="connsiteY1" fmla="*/ 2081 h 6831624"/>
                  <a:gd name="connsiteX2" fmla="*/ 2974524 w 3382076"/>
                  <a:gd name="connsiteY2" fmla="*/ 61887 h 6831624"/>
                  <a:gd name="connsiteX3" fmla="*/ 3296104 w 3382076"/>
                  <a:gd name="connsiteY3" fmla="*/ 1847128 h 6831624"/>
                  <a:gd name="connsiteX4" fmla="*/ 3237162 w 3382076"/>
                  <a:gd name="connsiteY4" fmla="*/ 1951107 h 6831624"/>
                  <a:gd name="connsiteX5" fmla="*/ 2383601 w 3382076"/>
                  <a:gd name="connsiteY5" fmla="*/ 2107928 h 6831624"/>
                  <a:gd name="connsiteX6" fmla="*/ 2435354 w 3382076"/>
                  <a:gd name="connsiteY6" fmla="*/ 2409217 h 6831624"/>
                  <a:gd name="connsiteX7" fmla="*/ 3305082 w 3382076"/>
                  <a:gd name="connsiteY7" fmla="*/ 2251913 h 6831624"/>
                  <a:gd name="connsiteX8" fmla="*/ 3381282 w 3382076"/>
                  <a:gd name="connsiteY8" fmla="*/ 2313825 h 6831624"/>
                  <a:gd name="connsiteX9" fmla="*/ 3381282 w 3382076"/>
                  <a:gd name="connsiteY9" fmla="*/ 4499813 h 6831624"/>
                  <a:gd name="connsiteX10" fmla="*/ 3305082 w 3382076"/>
                  <a:gd name="connsiteY10" fmla="*/ 4564107 h 6831624"/>
                  <a:gd name="connsiteX11" fmla="*/ 2424098 w 3382076"/>
                  <a:gd name="connsiteY11" fmla="*/ 4441404 h 6831624"/>
                  <a:gd name="connsiteX12" fmla="*/ 2377941 w 3382076"/>
                  <a:gd name="connsiteY12" fmla="*/ 4741885 h 6831624"/>
                  <a:gd name="connsiteX13" fmla="*/ 3244303 w 3382076"/>
                  <a:gd name="connsiteY13" fmla="*/ 4862501 h 6831624"/>
                  <a:gd name="connsiteX14" fmla="*/ 3311668 w 3382076"/>
                  <a:gd name="connsiteY14" fmla="*/ 4952012 h 6831624"/>
                  <a:gd name="connsiteX15" fmla="*/ 3063103 w 3382076"/>
                  <a:gd name="connsiteY15" fmla="*/ 6757242 h 6831624"/>
                  <a:gd name="connsiteX16" fmla="*/ 2980344 w 3382076"/>
                  <a:gd name="connsiteY16" fmla="*/ 6825851 h 6831624"/>
                  <a:gd name="connsiteX17" fmla="*/ 131830 w 3382076"/>
                  <a:gd name="connsiteY17" fmla="*/ 6429274 h 6831624"/>
                  <a:gd name="connsiteX18" fmla="*/ 51278 w 3382076"/>
                  <a:gd name="connsiteY18" fmla="*/ 6337124 h 6831624"/>
                  <a:gd name="connsiteX19" fmla="*/ 0 w 3382076"/>
                  <a:gd name="connsiteY19" fmla="*/ 609352 h 6831624"/>
                  <a:gd name="connsiteX20" fmla="*/ 82886 w 3382076"/>
                  <a:gd name="connsiteY20" fmla="*/ 516722 h 6831624"/>
                  <a:gd name="connsiteX0" fmla="*/ 84524 w 3383714"/>
                  <a:gd name="connsiteY0" fmla="*/ 516722 h 6831624"/>
                  <a:gd name="connsiteX1" fmla="*/ 2891953 w 3383714"/>
                  <a:gd name="connsiteY1" fmla="*/ 2081 h 6831624"/>
                  <a:gd name="connsiteX2" fmla="*/ 2976162 w 3383714"/>
                  <a:gd name="connsiteY2" fmla="*/ 61887 h 6831624"/>
                  <a:gd name="connsiteX3" fmla="*/ 3297742 w 3383714"/>
                  <a:gd name="connsiteY3" fmla="*/ 1847128 h 6831624"/>
                  <a:gd name="connsiteX4" fmla="*/ 3238800 w 3383714"/>
                  <a:gd name="connsiteY4" fmla="*/ 1951107 h 6831624"/>
                  <a:gd name="connsiteX5" fmla="*/ 2385239 w 3383714"/>
                  <a:gd name="connsiteY5" fmla="*/ 2107928 h 6831624"/>
                  <a:gd name="connsiteX6" fmla="*/ 2436992 w 3383714"/>
                  <a:gd name="connsiteY6" fmla="*/ 2409217 h 6831624"/>
                  <a:gd name="connsiteX7" fmla="*/ 3306720 w 3383714"/>
                  <a:gd name="connsiteY7" fmla="*/ 2251913 h 6831624"/>
                  <a:gd name="connsiteX8" fmla="*/ 3382920 w 3383714"/>
                  <a:gd name="connsiteY8" fmla="*/ 2313825 h 6831624"/>
                  <a:gd name="connsiteX9" fmla="*/ 3382920 w 3383714"/>
                  <a:gd name="connsiteY9" fmla="*/ 4499813 h 6831624"/>
                  <a:gd name="connsiteX10" fmla="*/ 3306720 w 3383714"/>
                  <a:gd name="connsiteY10" fmla="*/ 4564107 h 6831624"/>
                  <a:gd name="connsiteX11" fmla="*/ 2425736 w 3383714"/>
                  <a:gd name="connsiteY11" fmla="*/ 4441404 h 6831624"/>
                  <a:gd name="connsiteX12" fmla="*/ 2379579 w 3383714"/>
                  <a:gd name="connsiteY12" fmla="*/ 4741885 h 6831624"/>
                  <a:gd name="connsiteX13" fmla="*/ 3245941 w 3383714"/>
                  <a:gd name="connsiteY13" fmla="*/ 4862501 h 6831624"/>
                  <a:gd name="connsiteX14" fmla="*/ 3313306 w 3383714"/>
                  <a:gd name="connsiteY14" fmla="*/ 4952012 h 6831624"/>
                  <a:gd name="connsiteX15" fmla="*/ 3064741 w 3383714"/>
                  <a:gd name="connsiteY15" fmla="*/ 6757242 h 6831624"/>
                  <a:gd name="connsiteX16" fmla="*/ 2981982 w 3383714"/>
                  <a:gd name="connsiteY16" fmla="*/ 6825851 h 6831624"/>
                  <a:gd name="connsiteX17" fmla="*/ 133468 w 3383714"/>
                  <a:gd name="connsiteY17" fmla="*/ 6429274 h 6831624"/>
                  <a:gd name="connsiteX18" fmla="*/ 52916 w 3383714"/>
                  <a:gd name="connsiteY18" fmla="*/ 6337124 h 6831624"/>
                  <a:gd name="connsiteX19" fmla="*/ 1638 w 3383714"/>
                  <a:gd name="connsiteY19" fmla="*/ 609352 h 6831624"/>
                  <a:gd name="connsiteX20" fmla="*/ 84524 w 3383714"/>
                  <a:gd name="connsiteY20" fmla="*/ 516722 h 6831624"/>
                  <a:gd name="connsiteX0" fmla="*/ 84524 w 3383714"/>
                  <a:gd name="connsiteY0" fmla="*/ 516722 h 6831624"/>
                  <a:gd name="connsiteX1" fmla="*/ 2891953 w 3383714"/>
                  <a:gd name="connsiteY1" fmla="*/ 2081 h 6831624"/>
                  <a:gd name="connsiteX2" fmla="*/ 2976162 w 3383714"/>
                  <a:gd name="connsiteY2" fmla="*/ 61887 h 6831624"/>
                  <a:gd name="connsiteX3" fmla="*/ 3297742 w 3383714"/>
                  <a:gd name="connsiteY3" fmla="*/ 1847128 h 6831624"/>
                  <a:gd name="connsiteX4" fmla="*/ 3238800 w 3383714"/>
                  <a:gd name="connsiteY4" fmla="*/ 1951107 h 6831624"/>
                  <a:gd name="connsiteX5" fmla="*/ 2385239 w 3383714"/>
                  <a:gd name="connsiteY5" fmla="*/ 2107928 h 6831624"/>
                  <a:gd name="connsiteX6" fmla="*/ 2436992 w 3383714"/>
                  <a:gd name="connsiteY6" fmla="*/ 2409217 h 6831624"/>
                  <a:gd name="connsiteX7" fmla="*/ 3306720 w 3383714"/>
                  <a:gd name="connsiteY7" fmla="*/ 2251913 h 6831624"/>
                  <a:gd name="connsiteX8" fmla="*/ 3382920 w 3383714"/>
                  <a:gd name="connsiteY8" fmla="*/ 2313825 h 6831624"/>
                  <a:gd name="connsiteX9" fmla="*/ 3382920 w 3383714"/>
                  <a:gd name="connsiteY9" fmla="*/ 4499813 h 6831624"/>
                  <a:gd name="connsiteX10" fmla="*/ 3306720 w 3383714"/>
                  <a:gd name="connsiteY10" fmla="*/ 4564107 h 6831624"/>
                  <a:gd name="connsiteX11" fmla="*/ 2425736 w 3383714"/>
                  <a:gd name="connsiteY11" fmla="*/ 4441404 h 6831624"/>
                  <a:gd name="connsiteX12" fmla="*/ 2379579 w 3383714"/>
                  <a:gd name="connsiteY12" fmla="*/ 4741885 h 6831624"/>
                  <a:gd name="connsiteX13" fmla="*/ 3245941 w 3383714"/>
                  <a:gd name="connsiteY13" fmla="*/ 4862501 h 6831624"/>
                  <a:gd name="connsiteX14" fmla="*/ 3313306 w 3383714"/>
                  <a:gd name="connsiteY14" fmla="*/ 4952012 h 6831624"/>
                  <a:gd name="connsiteX15" fmla="*/ 3064741 w 3383714"/>
                  <a:gd name="connsiteY15" fmla="*/ 6757242 h 6831624"/>
                  <a:gd name="connsiteX16" fmla="*/ 2981982 w 3383714"/>
                  <a:gd name="connsiteY16" fmla="*/ 6825851 h 6831624"/>
                  <a:gd name="connsiteX17" fmla="*/ 133468 w 3383714"/>
                  <a:gd name="connsiteY17" fmla="*/ 6429274 h 6831624"/>
                  <a:gd name="connsiteX18" fmla="*/ 52916 w 3383714"/>
                  <a:gd name="connsiteY18" fmla="*/ 6337124 h 6831624"/>
                  <a:gd name="connsiteX19" fmla="*/ 1638 w 3383714"/>
                  <a:gd name="connsiteY19" fmla="*/ 609352 h 6831624"/>
                  <a:gd name="connsiteX20" fmla="*/ 84524 w 3383714"/>
                  <a:gd name="connsiteY20" fmla="*/ 516722 h 6831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83714" h="6831624">
                    <a:moveTo>
                      <a:pt x="84524" y="516722"/>
                    </a:moveTo>
                    <a:lnTo>
                      <a:pt x="2891953" y="2081"/>
                    </a:lnTo>
                    <a:cubicBezTo>
                      <a:pt x="2923056" y="0"/>
                      <a:pt x="2964933" y="12244"/>
                      <a:pt x="2976162" y="61887"/>
                    </a:cubicBezTo>
                    <a:lnTo>
                      <a:pt x="3297742" y="1847128"/>
                    </a:lnTo>
                    <a:cubicBezTo>
                      <a:pt x="3308072" y="1895578"/>
                      <a:pt x="3293379" y="1940541"/>
                      <a:pt x="3238800" y="1951107"/>
                    </a:cubicBezTo>
                    <a:lnTo>
                      <a:pt x="2385239" y="2107928"/>
                    </a:lnTo>
                    <a:cubicBezTo>
                      <a:pt x="1968370" y="1981246"/>
                      <a:pt x="2090471" y="2686042"/>
                      <a:pt x="2436992" y="2409217"/>
                    </a:cubicBezTo>
                    <a:lnTo>
                      <a:pt x="3306720" y="2251913"/>
                    </a:lnTo>
                    <a:cubicBezTo>
                      <a:pt x="3348789" y="2246356"/>
                      <a:pt x="3383714" y="2276519"/>
                      <a:pt x="3382920" y="2313825"/>
                    </a:cubicBezTo>
                    <a:lnTo>
                      <a:pt x="3382920" y="4499813"/>
                    </a:lnTo>
                    <a:cubicBezTo>
                      <a:pt x="3381332" y="4545850"/>
                      <a:pt x="3351171" y="4568076"/>
                      <a:pt x="3306720" y="4564107"/>
                    </a:cubicBezTo>
                    <a:lnTo>
                      <a:pt x="2425736" y="4441404"/>
                    </a:lnTo>
                    <a:cubicBezTo>
                      <a:pt x="2066869" y="4173219"/>
                      <a:pt x="1949315" y="4884183"/>
                      <a:pt x="2379579" y="4741885"/>
                    </a:cubicBezTo>
                    <a:lnTo>
                      <a:pt x="3245941" y="4862501"/>
                    </a:lnTo>
                    <a:cubicBezTo>
                      <a:pt x="3290627" y="4869790"/>
                      <a:pt x="3320732" y="4913514"/>
                      <a:pt x="3313306" y="4952012"/>
                    </a:cubicBezTo>
                    <a:lnTo>
                      <a:pt x="3064741" y="6757242"/>
                    </a:lnTo>
                    <a:cubicBezTo>
                      <a:pt x="3060012" y="6799321"/>
                      <a:pt x="3031122" y="6831624"/>
                      <a:pt x="2981982" y="6825851"/>
                    </a:cubicBezTo>
                    <a:lnTo>
                      <a:pt x="133468" y="6429274"/>
                    </a:lnTo>
                    <a:cubicBezTo>
                      <a:pt x="96658" y="6418804"/>
                      <a:pt x="57501" y="6408013"/>
                      <a:pt x="52916" y="6337124"/>
                    </a:cubicBezTo>
                    <a:lnTo>
                      <a:pt x="1638" y="609352"/>
                    </a:lnTo>
                    <a:cubicBezTo>
                      <a:pt x="0" y="547957"/>
                      <a:pt x="28674" y="526842"/>
                      <a:pt x="84524" y="516722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 rot="20509925">
                <a:off x="1734687" y="3835203"/>
                <a:ext cx="1188582" cy="772518"/>
              </a:xfrm>
              <a:prstGeom prst="roundRect">
                <a:avLst>
                  <a:gd name="adj" fmla="val 3806"/>
                </a:avLst>
              </a:prstGeom>
              <a:solidFill>
                <a:schemeClr val="bg1">
                  <a:lumMod val="6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2264121" y="8166562"/>
                <a:ext cx="1188582" cy="772518"/>
              </a:xfrm>
              <a:prstGeom prst="roundRect">
                <a:avLst>
                  <a:gd name="adj" fmla="val 3806"/>
                </a:avLst>
              </a:prstGeom>
              <a:solidFill>
                <a:schemeClr val="bg1">
                  <a:lumMod val="6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9" name="Freeform 18"/>
              <p:cNvSpPr/>
              <p:nvPr/>
            </p:nvSpPr>
            <p:spPr>
              <a:xfrm rot="10325904" flipH="1">
                <a:off x="2621248" y="4680308"/>
                <a:ext cx="255889" cy="2469337"/>
              </a:xfrm>
              <a:custGeom>
                <a:avLst/>
                <a:gdLst>
                  <a:gd name="connsiteX0" fmla="*/ 100012 w 100012"/>
                  <a:gd name="connsiteY0" fmla="*/ 152400 h 152400"/>
                  <a:gd name="connsiteX1" fmla="*/ 100012 w 100012"/>
                  <a:gd name="connsiteY1" fmla="*/ 0 h 152400"/>
                  <a:gd name="connsiteX2" fmla="*/ 0 w 100012"/>
                  <a:gd name="connsiteY2" fmla="*/ 0 h 152400"/>
                  <a:gd name="connsiteX3" fmla="*/ 0 w 100012"/>
                  <a:gd name="connsiteY3" fmla="*/ 152400 h 152400"/>
                  <a:gd name="connsiteX4" fmla="*/ 100012 w 100012"/>
                  <a:gd name="connsiteY4" fmla="*/ 152400 h 152400"/>
                  <a:gd name="connsiteX0" fmla="*/ 100012 w 100012"/>
                  <a:gd name="connsiteY0" fmla="*/ 152400 h 152400"/>
                  <a:gd name="connsiteX1" fmla="*/ 100012 w 100012"/>
                  <a:gd name="connsiteY1" fmla="*/ 0 h 152400"/>
                  <a:gd name="connsiteX2" fmla="*/ 1938 w 100012"/>
                  <a:gd name="connsiteY2" fmla="*/ 0 h 152400"/>
                  <a:gd name="connsiteX3" fmla="*/ 0 w 100012"/>
                  <a:gd name="connsiteY3" fmla="*/ 152400 h 152400"/>
                  <a:gd name="connsiteX4" fmla="*/ 100012 w 100012"/>
                  <a:gd name="connsiteY4" fmla="*/ 152400 h 152400"/>
                  <a:gd name="connsiteX0" fmla="*/ 99624 w 99624"/>
                  <a:gd name="connsiteY0" fmla="*/ 152400 h 152400"/>
                  <a:gd name="connsiteX1" fmla="*/ 99624 w 99624"/>
                  <a:gd name="connsiteY1" fmla="*/ 0 h 152400"/>
                  <a:gd name="connsiteX2" fmla="*/ 1550 w 99624"/>
                  <a:gd name="connsiteY2" fmla="*/ 0 h 152400"/>
                  <a:gd name="connsiteX3" fmla="*/ 0 w 99624"/>
                  <a:gd name="connsiteY3" fmla="*/ 109538 h 152400"/>
                  <a:gd name="connsiteX4" fmla="*/ 99624 w 99624"/>
                  <a:gd name="connsiteY4" fmla="*/ 152400 h 152400"/>
                  <a:gd name="connsiteX0" fmla="*/ 96911 w 99624"/>
                  <a:gd name="connsiteY0" fmla="*/ 151210 h 151210"/>
                  <a:gd name="connsiteX1" fmla="*/ 99624 w 99624"/>
                  <a:gd name="connsiteY1" fmla="*/ 0 h 151210"/>
                  <a:gd name="connsiteX2" fmla="*/ 1550 w 99624"/>
                  <a:gd name="connsiteY2" fmla="*/ 0 h 151210"/>
                  <a:gd name="connsiteX3" fmla="*/ 0 w 99624"/>
                  <a:gd name="connsiteY3" fmla="*/ 109538 h 151210"/>
                  <a:gd name="connsiteX4" fmla="*/ 96911 w 99624"/>
                  <a:gd name="connsiteY4" fmla="*/ 151210 h 151210"/>
                  <a:gd name="connsiteX0" fmla="*/ 96825 w 99538"/>
                  <a:gd name="connsiteY0" fmla="*/ 151210 h 151210"/>
                  <a:gd name="connsiteX1" fmla="*/ 99538 w 99538"/>
                  <a:gd name="connsiteY1" fmla="*/ 0 h 151210"/>
                  <a:gd name="connsiteX2" fmla="*/ 1464 w 99538"/>
                  <a:gd name="connsiteY2" fmla="*/ 0 h 151210"/>
                  <a:gd name="connsiteX3" fmla="*/ 0 w 99538"/>
                  <a:gd name="connsiteY3" fmla="*/ 100221 h 151210"/>
                  <a:gd name="connsiteX4" fmla="*/ 96825 w 99538"/>
                  <a:gd name="connsiteY4" fmla="*/ 151210 h 151210"/>
                  <a:gd name="connsiteX0" fmla="*/ 96825 w 97729"/>
                  <a:gd name="connsiteY0" fmla="*/ 151400 h 151400"/>
                  <a:gd name="connsiteX1" fmla="*/ 97180 w 97729"/>
                  <a:gd name="connsiteY1" fmla="*/ 0 h 151400"/>
                  <a:gd name="connsiteX2" fmla="*/ 1464 w 97729"/>
                  <a:gd name="connsiteY2" fmla="*/ 190 h 151400"/>
                  <a:gd name="connsiteX3" fmla="*/ 0 w 97729"/>
                  <a:gd name="connsiteY3" fmla="*/ 100411 h 151400"/>
                  <a:gd name="connsiteX4" fmla="*/ 96825 w 97729"/>
                  <a:gd name="connsiteY4" fmla="*/ 151400 h 151400"/>
                  <a:gd name="connsiteX0" fmla="*/ 96825 w 97180"/>
                  <a:gd name="connsiteY0" fmla="*/ 151400 h 151400"/>
                  <a:gd name="connsiteX1" fmla="*/ 97180 w 97180"/>
                  <a:gd name="connsiteY1" fmla="*/ 0 h 151400"/>
                  <a:gd name="connsiteX2" fmla="*/ 1464 w 97180"/>
                  <a:gd name="connsiteY2" fmla="*/ 190 h 151400"/>
                  <a:gd name="connsiteX3" fmla="*/ 0 w 97180"/>
                  <a:gd name="connsiteY3" fmla="*/ 100411 h 151400"/>
                  <a:gd name="connsiteX4" fmla="*/ 96825 w 97180"/>
                  <a:gd name="connsiteY4" fmla="*/ 151400 h 151400"/>
                  <a:gd name="connsiteX0" fmla="*/ 92387 w 97180"/>
                  <a:gd name="connsiteY0" fmla="*/ 148584 h 148584"/>
                  <a:gd name="connsiteX1" fmla="*/ 97180 w 97180"/>
                  <a:gd name="connsiteY1" fmla="*/ 0 h 148584"/>
                  <a:gd name="connsiteX2" fmla="*/ 1464 w 97180"/>
                  <a:gd name="connsiteY2" fmla="*/ 190 h 148584"/>
                  <a:gd name="connsiteX3" fmla="*/ 0 w 97180"/>
                  <a:gd name="connsiteY3" fmla="*/ 100411 h 148584"/>
                  <a:gd name="connsiteX4" fmla="*/ 92387 w 97180"/>
                  <a:gd name="connsiteY4" fmla="*/ 148584 h 148584"/>
                  <a:gd name="connsiteX0" fmla="*/ 92387 w 97180"/>
                  <a:gd name="connsiteY0" fmla="*/ 148584 h 148584"/>
                  <a:gd name="connsiteX1" fmla="*/ 97180 w 97180"/>
                  <a:gd name="connsiteY1" fmla="*/ 0 h 148584"/>
                  <a:gd name="connsiteX2" fmla="*/ 1464 w 97180"/>
                  <a:gd name="connsiteY2" fmla="*/ 190 h 148584"/>
                  <a:gd name="connsiteX3" fmla="*/ 0 w 97180"/>
                  <a:gd name="connsiteY3" fmla="*/ 100411 h 148584"/>
                  <a:gd name="connsiteX4" fmla="*/ 92387 w 97180"/>
                  <a:gd name="connsiteY4" fmla="*/ 148584 h 148584"/>
                  <a:gd name="connsiteX0" fmla="*/ 92387 w 96796"/>
                  <a:gd name="connsiteY0" fmla="*/ 148426 h 148426"/>
                  <a:gd name="connsiteX1" fmla="*/ 96796 w 96796"/>
                  <a:gd name="connsiteY1" fmla="*/ 0 h 148426"/>
                  <a:gd name="connsiteX2" fmla="*/ 1464 w 96796"/>
                  <a:gd name="connsiteY2" fmla="*/ 32 h 148426"/>
                  <a:gd name="connsiteX3" fmla="*/ 0 w 96796"/>
                  <a:gd name="connsiteY3" fmla="*/ 100253 h 148426"/>
                  <a:gd name="connsiteX4" fmla="*/ 92387 w 96796"/>
                  <a:gd name="connsiteY4" fmla="*/ 148426 h 148426"/>
                  <a:gd name="connsiteX0" fmla="*/ 60275 w 96796"/>
                  <a:gd name="connsiteY0" fmla="*/ 131468 h 131468"/>
                  <a:gd name="connsiteX1" fmla="*/ 96796 w 96796"/>
                  <a:gd name="connsiteY1" fmla="*/ 0 h 131468"/>
                  <a:gd name="connsiteX2" fmla="*/ 1464 w 96796"/>
                  <a:gd name="connsiteY2" fmla="*/ 32 h 131468"/>
                  <a:gd name="connsiteX3" fmla="*/ 0 w 96796"/>
                  <a:gd name="connsiteY3" fmla="*/ 100253 h 131468"/>
                  <a:gd name="connsiteX4" fmla="*/ 60275 w 96796"/>
                  <a:gd name="connsiteY4" fmla="*/ 131468 h 131468"/>
                  <a:gd name="connsiteX0" fmla="*/ 61043 w 96796"/>
                  <a:gd name="connsiteY0" fmla="*/ 131152 h 131152"/>
                  <a:gd name="connsiteX1" fmla="*/ 96796 w 96796"/>
                  <a:gd name="connsiteY1" fmla="*/ 0 h 131152"/>
                  <a:gd name="connsiteX2" fmla="*/ 1464 w 96796"/>
                  <a:gd name="connsiteY2" fmla="*/ 32 h 131152"/>
                  <a:gd name="connsiteX3" fmla="*/ 0 w 96796"/>
                  <a:gd name="connsiteY3" fmla="*/ 100253 h 131152"/>
                  <a:gd name="connsiteX4" fmla="*/ 61043 w 96796"/>
                  <a:gd name="connsiteY4" fmla="*/ 131152 h 131152"/>
                  <a:gd name="connsiteX0" fmla="*/ 61043 w 81467"/>
                  <a:gd name="connsiteY0" fmla="*/ 190980 h 190980"/>
                  <a:gd name="connsiteX1" fmla="*/ 81467 w 81467"/>
                  <a:gd name="connsiteY1" fmla="*/ 0 h 190980"/>
                  <a:gd name="connsiteX2" fmla="*/ 1464 w 81467"/>
                  <a:gd name="connsiteY2" fmla="*/ 59860 h 190980"/>
                  <a:gd name="connsiteX3" fmla="*/ 0 w 81467"/>
                  <a:gd name="connsiteY3" fmla="*/ 160081 h 190980"/>
                  <a:gd name="connsiteX4" fmla="*/ 61043 w 81467"/>
                  <a:gd name="connsiteY4" fmla="*/ 190980 h 190980"/>
                  <a:gd name="connsiteX0" fmla="*/ 61043 w 107243"/>
                  <a:gd name="connsiteY0" fmla="*/ 886129 h 886129"/>
                  <a:gd name="connsiteX1" fmla="*/ 107243 w 107243"/>
                  <a:gd name="connsiteY1" fmla="*/ 0 h 886129"/>
                  <a:gd name="connsiteX2" fmla="*/ 1464 w 107243"/>
                  <a:gd name="connsiteY2" fmla="*/ 755009 h 886129"/>
                  <a:gd name="connsiteX3" fmla="*/ 0 w 107243"/>
                  <a:gd name="connsiteY3" fmla="*/ 855230 h 886129"/>
                  <a:gd name="connsiteX4" fmla="*/ 61043 w 107243"/>
                  <a:gd name="connsiteY4" fmla="*/ 886129 h 886129"/>
                  <a:gd name="connsiteX0" fmla="*/ 53810 w 107243"/>
                  <a:gd name="connsiteY0" fmla="*/ 882142 h 882142"/>
                  <a:gd name="connsiteX1" fmla="*/ 107243 w 107243"/>
                  <a:gd name="connsiteY1" fmla="*/ 0 h 882142"/>
                  <a:gd name="connsiteX2" fmla="*/ 1464 w 107243"/>
                  <a:gd name="connsiteY2" fmla="*/ 755009 h 882142"/>
                  <a:gd name="connsiteX3" fmla="*/ 0 w 107243"/>
                  <a:gd name="connsiteY3" fmla="*/ 855230 h 882142"/>
                  <a:gd name="connsiteX4" fmla="*/ 53810 w 107243"/>
                  <a:gd name="connsiteY4" fmla="*/ 882142 h 882142"/>
                  <a:gd name="connsiteX0" fmla="*/ 53810 w 116558"/>
                  <a:gd name="connsiteY0" fmla="*/ 1034340 h 1034340"/>
                  <a:gd name="connsiteX1" fmla="*/ 116558 w 116558"/>
                  <a:gd name="connsiteY1" fmla="*/ 0 h 1034340"/>
                  <a:gd name="connsiteX2" fmla="*/ 1464 w 116558"/>
                  <a:gd name="connsiteY2" fmla="*/ 907207 h 1034340"/>
                  <a:gd name="connsiteX3" fmla="*/ 0 w 116558"/>
                  <a:gd name="connsiteY3" fmla="*/ 1007428 h 1034340"/>
                  <a:gd name="connsiteX4" fmla="*/ 53810 w 116558"/>
                  <a:gd name="connsiteY4" fmla="*/ 1034340 h 1034340"/>
                  <a:gd name="connsiteX0" fmla="*/ 53810 w 116558"/>
                  <a:gd name="connsiteY0" fmla="*/ 1034340 h 1034340"/>
                  <a:gd name="connsiteX1" fmla="*/ 116558 w 116558"/>
                  <a:gd name="connsiteY1" fmla="*/ 0 h 1034340"/>
                  <a:gd name="connsiteX2" fmla="*/ 57937 w 116558"/>
                  <a:gd name="connsiteY2" fmla="*/ 424520 h 1034340"/>
                  <a:gd name="connsiteX3" fmla="*/ 0 w 116558"/>
                  <a:gd name="connsiteY3" fmla="*/ 1007428 h 1034340"/>
                  <a:gd name="connsiteX4" fmla="*/ 53810 w 116558"/>
                  <a:gd name="connsiteY4" fmla="*/ 1034340 h 1034340"/>
                  <a:gd name="connsiteX0" fmla="*/ 53810 w 116558"/>
                  <a:gd name="connsiteY0" fmla="*/ 1123825 h 1123825"/>
                  <a:gd name="connsiteX1" fmla="*/ 116558 w 116558"/>
                  <a:gd name="connsiteY1" fmla="*/ 89485 h 1123825"/>
                  <a:gd name="connsiteX2" fmla="*/ 63619 w 116558"/>
                  <a:gd name="connsiteY2" fmla="*/ 0 h 1123825"/>
                  <a:gd name="connsiteX3" fmla="*/ 0 w 116558"/>
                  <a:gd name="connsiteY3" fmla="*/ 1096913 h 1123825"/>
                  <a:gd name="connsiteX4" fmla="*/ 53810 w 116558"/>
                  <a:gd name="connsiteY4" fmla="*/ 1123825 h 1123825"/>
                  <a:gd name="connsiteX0" fmla="*/ 65588 w 128336"/>
                  <a:gd name="connsiteY0" fmla="*/ 1123825 h 1123825"/>
                  <a:gd name="connsiteX1" fmla="*/ 128336 w 128336"/>
                  <a:gd name="connsiteY1" fmla="*/ 89485 h 1123825"/>
                  <a:gd name="connsiteX2" fmla="*/ 75397 w 128336"/>
                  <a:gd name="connsiteY2" fmla="*/ 0 h 1123825"/>
                  <a:gd name="connsiteX3" fmla="*/ 0 w 128336"/>
                  <a:gd name="connsiteY3" fmla="*/ 1087835 h 1123825"/>
                  <a:gd name="connsiteX4" fmla="*/ 65588 w 128336"/>
                  <a:gd name="connsiteY4" fmla="*/ 1123825 h 1123825"/>
                  <a:gd name="connsiteX0" fmla="*/ 65972 w 128720"/>
                  <a:gd name="connsiteY0" fmla="*/ 1123825 h 1123825"/>
                  <a:gd name="connsiteX1" fmla="*/ 128720 w 128720"/>
                  <a:gd name="connsiteY1" fmla="*/ 89485 h 1123825"/>
                  <a:gd name="connsiteX2" fmla="*/ 75781 w 128720"/>
                  <a:gd name="connsiteY2" fmla="*/ 0 h 1123825"/>
                  <a:gd name="connsiteX3" fmla="*/ 0 w 128720"/>
                  <a:gd name="connsiteY3" fmla="*/ 1087993 h 1123825"/>
                  <a:gd name="connsiteX4" fmla="*/ 65972 w 128720"/>
                  <a:gd name="connsiteY4" fmla="*/ 1123825 h 1123825"/>
                  <a:gd name="connsiteX0" fmla="*/ 65972 w 128720"/>
                  <a:gd name="connsiteY0" fmla="*/ 1123825 h 1123825"/>
                  <a:gd name="connsiteX1" fmla="*/ 128720 w 128720"/>
                  <a:gd name="connsiteY1" fmla="*/ 89485 h 1123825"/>
                  <a:gd name="connsiteX2" fmla="*/ 75781 w 128720"/>
                  <a:gd name="connsiteY2" fmla="*/ 0 h 1123825"/>
                  <a:gd name="connsiteX3" fmla="*/ 0 w 128720"/>
                  <a:gd name="connsiteY3" fmla="*/ 1087993 h 1123825"/>
                  <a:gd name="connsiteX4" fmla="*/ 65972 w 128720"/>
                  <a:gd name="connsiteY4" fmla="*/ 1123825 h 1123825"/>
                  <a:gd name="connsiteX0" fmla="*/ 73589 w 128720"/>
                  <a:gd name="connsiteY0" fmla="*/ 1127653 h 1127653"/>
                  <a:gd name="connsiteX1" fmla="*/ 128720 w 128720"/>
                  <a:gd name="connsiteY1" fmla="*/ 89485 h 1127653"/>
                  <a:gd name="connsiteX2" fmla="*/ 75781 w 128720"/>
                  <a:gd name="connsiteY2" fmla="*/ 0 h 1127653"/>
                  <a:gd name="connsiteX3" fmla="*/ 0 w 128720"/>
                  <a:gd name="connsiteY3" fmla="*/ 1087993 h 1127653"/>
                  <a:gd name="connsiteX4" fmla="*/ 73589 w 128720"/>
                  <a:gd name="connsiteY4" fmla="*/ 1127653 h 1127653"/>
                  <a:gd name="connsiteX0" fmla="*/ 73205 w 128720"/>
                  <a:gd name="connsiteY0" fmla="*/ 1127811 h 1127811"/>
                  <a:gd name="connsiteX1" fmla="*/ 128720 w 128720"/>
                  <a:gd name="connsiteY1" fmla="*/ 89485 h 1127811"/>
                  <a:gd name="connsiteX2" fmla="*/ 75781 w 128720"/>
                  <a:gd name="connsiteY2" fmla="*/ 0 h 1127811"/>
                  <a:gd name="connsiteX3" fmla="*/ 0 w 128720"/>
                  <a:gd name="connsiteY3" fmla="*/ 1087993 h 1127811"/>
                  <a:gd name="connsiteX4" fmla="*/ 73205 w 128720"/>
                  <a:gd name="connsiteY4" fmla="*/ 1127811 h 1127811"/>
                  <a:gd name="connsiteX0" fmla="*/ 73205 w 126186"/>
                  <a:gd name="connsiteY0" fmla="*/ 1127811 h 1127811"/>
                  <a:gd name="connsiteX1" fmla="*/ 126186 w 126186"/>
                  <a:gd name="connsiteY1" fmla="*/ 261084 h 1127811"/>
                  <a:gd name="connsiteX2" fmla="*/ 75781 w 126186"/>
                  <a:gd name="connsiteY2" fmla="*/ 0 h 1127811"/>
                  <a:gd name="connsiteX3" fmla="*/ 0 w 126186"/>
                  <a:gd name="connsiteY3" fmla="*/ 1087993 h 1127811"/>
                  <a:gd name="connsiteX4" fmla="*/ 73205 w 126186"/>
                  <a:gd name="connsiteY4" fmla="*/ 1127811 h 1127811"/>
                  <a:gd name="connsiteX0" fmla="*/ 73205 w 141347"/>
                  <a:gd name="connsiteY0" fmla="*/ 1127811 h 1127811"/>
                  <a:gd name="connsiteX1" fmla="*/ 126186 w 141347"/>
                  <a:gd name="connsiteY1" fmla="*/ 261084 h 1127811"/>
                  <a:gd name="connsiteX2" fmla="*/ 141347 w 141347"/>
                  <a:gd name="connsiteY2" fmla="*/ 44843 h 1127811"/>
                  <a:gd name="connsiteX3" fmla="*/ 75781 w 141347"/>
                  <a:gd name="connsiteY3" fmla="*/ 0 h 1127811"/>
                  <a:gd name="connsiteX4" fmla="*/ 0 w 141347"/>
                  <a:gd name="connsiteY4" fmla="*/ 1087993 h 1127811"/>
                  <a:gd name="connsiteX5" fmla="*/ 73205 w 141347"/>
                  <a:gd name="connsiteY5" fmla="*/ 1127811 h 1127811"/>
                  <a:gd name="connsiteX0" fmla="*/ 73205 w 141347"/>
                  <a:gd name="connsiteY0" fmla="*/ 1134455 h 1134455"/>
                  <a:gd name="connsiteX1" fmla="*/ 126186 w 141347"/>
                  <a:gd name="connsiteY1" fmla="*/ 267728 h 1134455"/>
                  <a:gd name="connsiteX2" fmla="*/ 141347 w 141347"/>
                  <a:gd name="connsiteY2" fmla="*/ 51487 h 1134455"/>
                  <a:gd name="connsiteX3" fmla="*/ 63726 w 141347"/>
                  <a:gd name="connsiteY3" fmla="*/ 0 h 1134455"/>
                  <a:gd name="connsiteX4" fmla="*/ 0 w 141347"/>
                  <a:gd name="connsiteY4" fmla="*/ 1094637 h 1134455"/>
                  <a:gd name="connsiteX5" fmla="*/ 73205 w 141347"/>
                  <a:gd name="connsiteY5" fmla="*/ 1134455 h 1134455"/>
                  <a:gd name="connsiteX0" fmla="*/ 73205 w 141347"/>
                  <a:gd name="connsiteY0" fmla="*/ 1519767 h 1519767"/>
                  <a:gd name="connsiteX1" fmla="*/ 126186 w 141347"/>
                  <a:gd name="connsiteY1" fmla="*/ 653040 h 1519767"/>
                  <a:gd name="connsiteX2" fmla="*/ 141347 w 141347"/>
                  <a:gd name="connsiteY2" fmla="*/ 436799 h 1519767"/>
                  <a:gd name="connsiteX3" fmla="*/ 120109 w 141347"/>
                  <a:gd name="connsiteY3" fmla="*/ 0 h 1519767"/>
                  <a:gd name="connsiteX4" fmla="*/ 63726 w 141347"/>
                  <a:gd name="connsiteY4" fmla="*/ 385312 h 1519767"/>
                  <a:gd name="connsiteX5" fmla="*/ 0 w 141347"/>
                  <a:gd name="connsiteY5" fmla="*/ 1479949 h 1519767"/>
                  <a:gd name="connsiteX6" fmla="*/ 73205 w 141347"/>
                  <a:gd name="connsiteY6" fmla="*/ 1519767 h 1519767"/>
                  <a:gd name="connsiteX0" fmla="*/ 73205 w 141347"/>
                  <a:gd name="connsiteY0" fmla="*/ 1782216 h 1782216"/>
                  <a:gd name="connsiteX1" fmla="*/ 126186 w 141347"/>
                  <a:gd name="connsiteY1" fmla="*/ 915489 h 1782216"/>
                  <a:gd name="connsiteX2" fmla="*/ 141347 w 141347"/>
                  <a:gd name="connsiteY2" fmla="*/ 699248 h 1782216"/>
                  <a:gd name="connsiteX3" fmla="*/ 120109 w 141347"/>
                  <a:gd name="connsiteY3" fmla="*/ 262449 h 1782216"/>
                  <a:gd name="connsiteX4" fmla="*/ 95292 w 141347"/>
                  <a:gd name="connsiteY4" fmla="*/ 0 h 1782216"/>
                  <a:gd name="connsiteX5" fmla="*/ 63726 w 141347"/>
                  <a:gd name="connsiteY5" fmla="*/ 647761 h 1782216"/>
                  <a:gd name="connsiteX6" fmla="*/ 0 w 141347"/>
                  <a:gd name="connsiteY6" fmla="*/ 1742398 h 1782216"/>
                  <a:gd name="connsiteX7" fmla="*/ 73205 w 141347"/>
                  <a:gd name="connsiteY7" fmla="*/ 1782216 h 1782216"/>
                  <a:gd name="connsiteX0" fmla="*/ 73205 w 141791"/>
                  <a:gd name="connsiteY0" fmla="*/ 1942894 h 1942894"/>
                  <a:gd name="connsiteX1" fmla="*/ 126186 w 141791"/>
                  <a:gd name="connsiteY1" fmla="*/ 1076167 h 1942894"/>
                  <a:gd name="connsiteX2" fmla="*/ 141347 w 141791"/>
                  <a:gd name="connsiteY2" fmla="*/ 859926 h 1942894"/>
                  <a:gd name="connsiteX3" fmla="*/ 141791 w 141791"/>
                  <a:gd name="connsiteY3" fmla="*/ 0 h 1942894"/>
                  <a:gd name="connsiteX4" fmla="*/ 95292 w 141791"/>
                  <a:gd name="connsiteY4" fmla="*/ 160678 h 1942894"/>
                  <a:gd name="connsiteX5" fmla="*/ 63726 w 141791"/>
                  <a:gd name="connsiteY5" fmla="*/ 808439 h 1942894"/>
                  <a:gd name="connsiteX6" fmla="*/ 0 w 141791"/>
                  <a:gd name="connsiteY6" fmla="*/ 1903076 h 1942894"/>
                  <a:gd name="connsiteX7" fmla="*/ 73205 w 141791"/>
                  <a:gd name="connsiteY7" fmla="*/ 1942894 h 1942894"/>
                  <a:gd name="connsiteX0" fmla="*/ 73205 w 141791"/>
                  <a:gd name="connsiteY0" fmla="*/ 1942894 h 1942894"/>
                  <a:gd name="connsiteX1" fmla="*/ 126186 w 141791"/>
                  <a:gd name="connsiteY1" fmla="*/ 1076167 h 1942894"/>
                  <a:gd name="connsiteX2" fmla="*/ 141347 w 141791"/>
                  <a:gd name="connsiteY2" fmla="*/ 859926 h 1942894"/>
                  <a:gd name="connsiteX3" fmla="*/ 141791 w 141791"/>
                  <a:gd name="connsiteY3" fmla="*/ 0 h 1942894"/>
                  <a:gd name="connsiteX4" fmla="*/ 63749 w 141791"/>
                  <a:gd name="connsiteY4" fmla="*/ 47186 h 1942894"/>
                  <a:gd name="connsiteX5" fmla="*/ 63726 w 141791"/>
                  <a:gd name="connsiteY5" fmla="*/ 808439 h 1942894"/>
                  <a:gd name="connsiteX6" fmla="*/ 0 w 141791"/>
                  <a:gd name="connsiteY6" fmla="*/ 1903076 h 1942894"/>
                  <a:gd name="connsiteX7" fmla="*/ 73205 w 141791"/>
                  <a:gd name="connsiteY7" fmla="*/ 1942894 h 1942894"/>
                  <a:gd name="connsiteX0" fmla="*/ 73205 w 141791"/>
                  <a:gd name="connsiteY0" fmla="*/ 2158260 h 2158260"/>
                  <a:gd name="connsiteX1" fmla="*/ 126186 w 141791"/>
                  <a:gd name="connsiteY1" fmla="*/ 1291533 h 2158260"/>
                  <a:gd name="connsiteX2" fmla="*/ 141347 w 141791"/>
                  <a:gd name="connsiteY2" fmla="*/ 1075292 h 2158260"/>
                  <a:gd name="connsiteX3" fmla="*/ 141791 w 141791"/>
                  <a:gd name="connsiteY3" fmla="*/ 215366 h 2158260"/>
                  <a:gd name="connsiteX4" fmla="*/ 126617 w 141791"/>
                  <a:gd name="connsiteY4" fmla="*/ 0 h 2158260"/>
                  <a:gd name="connsiteX5" fmla="*/ 63749 w 141791"/>
                  <a:gd name="connsiteY5" fmla="*/ 262552 h 2158260"/>
                  <a:gd name="connsiteX6" fmla="*/ 63726 w 141791"/>
                  <a:gd name="connsiteY6" fmla="*/ 1023805 h 2158260"/>
                  <a:gd name="connsiteX7" fmla="*/ 0 w 141791"/>
                  <a:gd name="connsiteY7" fmla="*/ 2118442 h 2158260"/>
                  <a:gd name="connsiteX8" fmla="*/ 73205 w 141791"/>
                  <a:gd name="connsiteY8" fmla="*/ 2158260 h 2158260"/>
                  <a:gd name="connsiteX0" fmla="*/ 73205 w 141791"/>
                  <a:gd name="connsiteY0" fmla="*/ 2375856 h 2375856"/>
                  <a:gd name="connsiteX1" fmla="*/ 126186 w 141791"/>
                  <a:gd name="connsiteY1" fmla="*/ 1509129 h 2375856"/>
                  <a:gd name="connsiteX2" fmla="*/ 141347 w 141791"/>
                  <a:gd name="connsiteY2" fmla="*/ 1292888 h 2375856"/>
                  <a:gd name="connsiteX3" fmla="*/ 141791 w 141791"/>
                  <a:gd name="connsiteY3" fmla="*/ 432962 h 2375856"/>
                  <a:gd name="connsiteX4" fmla="*/ 126617 w 141791"/>
                  <a:gd name="connsiteY4" fmla="*/ 217596 h 2375856"/>
                  <a:gd name="connsiteX5" fmla="*/ 46354 w 141791"/>
                  <a:gd name="connsiteY5" fmla="*/ 0 h 2375856"/>
                  <a:gd name="connsiteX6" fmla="*/ 63749 w 141791"/>
                  <a:gd name="connsiteY6" fmla="*/ 480148 h 2375856"/>
                  <a:gd name="connsiteX7" fmla="*/ 63726 w 141791"/>
                  <a:gd name="connsiteY7" fmla="*/ 1241401 h 2375856"/>
                  <a:gd name="connsiteX8" fmla="*/ 0 w 141791"/>
                  <a:gd name="connsiteY8" fmla="*/ 2336038 h 2375856"/>
                  <a:gd name="connsiteX9" fmla="*/ 73205 w 141791"/>
                  <a:gd name="connsiteY9" fmla="*/ 2375856 h 2375856"/>
                  <a:gd name="connsiteX0" fmla="*/ 73205 w 141791"/>
                  <a:gd name="connsiteY0" fmla="*/ 2941298 h 2941298"/>
                  <a:gd name="connsiteX1" fmla="*/ 126186 w 141791"/>
                  <a:gd name="connsiteY1" fmla="*/ 2074571 h 2941298"/>
                  <a:gd name="connsiteX2" fmla="*/ 141347 w 141791"/>
                  <a:gd name="connsiteY2" fmla="*/ 1858330 h 2941298"/>
                  <a:gd name="connsiteX3" fmla="*/ 141791 w 141791"/>
                  <a:gd name="connsiteY3" fmla="*/ 998404 h 2941298"/>
                  <a:gd name="connsiteX4" fmla="*/ 126617 w 141791"/>
                  <a:gd name="connsiteY4" fmla="*/ 783038 h 2941298"/>
                  <a:gd name="connsiteX5" fmla="*/ 86817 w 141791"/>
                  <a:gd name="connsiteY5" fmla="*/ 0 h 2941298"/>
                  <a:gd name="connsiteX6" fmla="*/ 46354 w 141791"/>
                  <a:gd name="connsiteY6" fmla="*/ 565442 h 2941298"/>
                  <a:gd name="connsiteX7" fmla="*/ 63749 w 141791"/>
                  <a:gd name="connsiteY7" fmla="*/ 1045590 h 2941298"/>
                  <a:gd name="connsiteX8" fmla="*/ 63726 w 141791"/>
                  <a:gd name="connsiteY8" fmla="*/ 1806843 h 2941298"/>
                  <a:gd name="connsiteX9" fmla="*/ 0 w 141791"/>
                  <a:gd name="connsiteY9" fmla="*/ 2901480 h 2941298"/>
                  <a:gd name="connsiteX10" fmla="*/ 73205 w 141791"/>
                  <a:gd name="connsiteY10" fmla="*/ 2941298 h 2941298"/>
                  <a:gd name="connsiteX0" fmla="*/ 73205 w 141791"/>
                  <a:gd name="connsiteY0" fmla="*/ 2941298 h 2941298"/>
                  <a:gd name="connsiteX1" fmla="*/ 126186 w 141791"/>
                  <a:gd name="connsiteY1" fmla="*/ 2074571 h 2941298"/>
                  <a:gd name="connsiteX2" fmla="*/ 141347 w 141791"/>
                  <a:gd name="connsiteY2" fmla="*/ 1858330 h 2941298"/>
                  <a:gd name="connsiteX3" fmla="*/ 141791 w 141791"/>
                  <a:gd name="connsiteY3" fmla="*/ 998404 h 2941298"/>
                  <a:gd name="connsiteX4" fmla="*/ 126617 w 141791"/>
                  <a:gd name="connsiteY4" fmla="*/ 783038 h 2941298"/>
                  <a:gd name="connsiteX5" fmla="*/ 86817 w 141791"/>
                  <a:gd name="connsiteY5" fmla="*/ 0 h 2941298"/>
                  <a:gd name="connsiteX6" fmla="*/ 25693 w 141791"/>
                  <a:gd name="connsiteY6" fmla="*/ 107522 h 2941298"/>
                  <a:gd name="connsiteX7" fmla="*/ 63749 w 141791"/>
                  <a:gd name="connsiteY7" fmla="*/ 1045590 h 2941298"/>
                  <a:gd name="connsiteX8" fmla="*/ 63726 w 141791"/>
                  <a:gd name="connsiteY8" fmla="*/ 1806843 h 2941298"/>
                  <a:gd name="connsiteX9" fmla="*/ 0 w 141791"/>
                  <a:gd name="connsiteY9" fmla="*/ 2901480 h 2941298"/>
                  <a:gd name="connsiteX10" fmla="*/ 73205 w 141791"/>
                  <a:gd name="connsiteY10" fmla="*/ 2941298 h 2941298"/>
                  <a:gd name="connsiteX0" fmla="*/ 73205 w 141791"/>
                  <a:gd name="connsiteY0" fmla="*/ 3037916 h 3037916"/>
                  <a:gd name="connsiteX1" fmla="*/ 126186 w 141791"/>
                  <a:gd name="connsiteY1" fmla="*/ 2171189 h 3037916"/>
                  <a:gd name="connsiteX2" fmla="*/ 141347 w 141791"/>
                  <a:gd name="connsiteY2" fmla="*/ 1954948 h 3037916"/>
                  <a:gd name="connsiteX3" fmla="*/ 141791 w 141791"/>
                  <a:gd name="connsiteY3" fmla="*/ 1095022 h 3037916"/>
                  <a:gd name="connsiteX4" fmla="*/ 126617 w 141791"/>
                  <a:gd name="connsiteY4" fmla="*/ 879656 h 3037916"/>
                  <a:gd name="connsiteX5" fmla="*/ 86817 w 141791"/>
                  <a:gd name="connsiteY5" fmla="*/ 96618 h 3037916"/>
                  <a:gd name="connsiteX6" fmla="*/ 11436 w 141791"/>
                  <a:gd name="connsiteY6" fmla="*/ 0 h 3037916"/>
                  <a:gd name="connsiteX7" fmla="*/ 63749 w 141791"/>
                  <a:gd name="connsiteY7" fmla="*/ 1142208 h 3037916"/>
                  <a:gd name="connsiteX8" fmla="*/ 63726 w 141791"/>
                  <a:gd name="connsiteY8" fmla="*/ 1903461 h 3037916"/>
                  <a:gd name="connsiteX9" fmla="*/ 0 w 141791"/>
                  <a:gd name="connsiteY9" fmla="*/ 2998098 h 3037916"/>
                  <a:gd name="connsiteX10" fmla="*/ 73205 w 141791"/>
                  <a:gd name="connsiteY10" fmla="*/ 3037916 h 3037916"/>
                  <a:gd name="connsiteX0" fmla="*/ 73205 w 141791"/>
                  <a:gd name="connsiteY0" fmla="*/ 3070370 h 3070370"/>
                  <a:gd name="connsiteX1" fmla="*/ 126186 w 141791"/>
                  <a:gd name="connsiteY1" fmla="*/ 2203643 h 3070370"/>
                  <a:gd name="connsiteX2" fmla="*/ 141347 w 141791"/>
                  <a:gd name="connsiteY2" fmla="*/ 1987402 h 3070370"/>
                  <a:gd name="connsiteX3" fmla="*/ 141791 w 141791"/>
                  <a:gd name="connsiteY3" fmla="*/ 1127476 h 3070370"/>
                  <a:gd name="connsiteX4" fmla="*/ 126617 w 141791"/>
                  <a:gd name="connsiteY4" fmla="*/ 912110 h 3070370"/>
                  <a:gd name="connsiteX5" fmla="*/ 84687 w 141791"/>
                  <a:gd name="connsiteY5" fmla="*/ 0 h 3070370"/>
                  <a:gd name="connsiteX6" fmla="*/ 11436 w 141791"/>
                  <a:gd name="connsiteY6" fmla="*/ 32454 h 3070370"/>
                  <a:gd name="connsiteX7" fmla="*/ 63749 w 141791"/>
                  <a:gd name="connsiteY7" fmla="*/ 1174662 h 3070370"/>
                  <a:gd name="connsiteX8" fmla="*/ 63726 w 141791"/>
                  <a:gd name="connsiteY8" fmla="*/ 1935915 h 3070370"/>
                  <a:gd name="connsiteX9" fmla="*/ 0 w 141791"/>
                  <a:gd name="connsiteY9" fmla="*/ 3030552 h 3070370"/>
                  <a:gd name="connsiteX10" fmla="*/ 73205 w 141791"/>
                  <a:gd name="connsiteY10" fmla="*/ 3070370 h 3070370"/>
                  <a:gd name="connsiteX0" fmla="*/ 73205 w 141791"/>
                  <a:gd name="connsiteY0" fmla="*/ 3070370 h 3070370"/>
                  <a:gd name="connsiteX1" fmla="*/ 126186 w 141791"/>
                  <a:gd name="connsiteY1" fmla="*/ 2203643 h 3070370"/>
                  <a:gd name="connsiteX2" fmla="*/ 141347 w 141791"/>
                  <a:gd name="connsiteY2" fmla="*/ 1987402 h 3070370"/>
                  <a:gd name="connsiteX3" fmla="*/ 141791 w 141791"/>
                  <a:gd name="connsiteY3" fmla="*/ 1127476 h 3070370"/>
                  <a:gd name="connsiteX4" fmla="*/ 126617 w 141791"/>
                  <a:gd name="connsiteY4" fmla="*/ 912110 h 3070370"/>
                  <a:gd name="connsiteX5" fmla="*/ 84687 w 141791"/>
                  <a:gd name="connsiteY5" fmla="*/ 0 h 3070370"/>
                  <a:gd name="connsiteX6" fmla="*/ 11329 w 141791"/>
                  <a:gd name="connsiteY6" fmla="*/ 30177 h 3070370"/>
                  <a:gd name="connsiteX7" fmla="*/ 63749 w 141791"/>
                  <a:gd name="connsiteY7" fmla="*/ 1174662 h 3070370"/>
                  <a:gd name="connsiteX8" fmla="*/ 63726 w 141791"/>
                  <a:gd name="connsiteY8" fmla="*/ 1935915 h 3070370"/>
                  <a:gd name="connsiteX9" fmla="*/ 0 w 141791"/>
                  <a:gd name="connsiteY9" fmla="*/ 3030552 h 3070370"/>
                  <a:gd name="connsiteX10" fmla="*/ 73205 w 141791"/>
                  <a:gd name="connsiteY10" fmla="*/ 3070370 h 3070370"/>
                  <a:gd name="connsiteX0" fmla="*/ 73205 w 141791"/>
                  <a:gd name="connsiteY0" fmla="*/ 3070370 h 3070370"/>
                  <a:gd name="connsiteX1" fmla="*/ 126186 w 141791"/>
                  <a:gd name="connsiteY1" fmla="*/ 2203643 h 3070370"/>
                  <a:gd name="connsiteX2" fmla="*/ 141347 w 141791"/>
                  <a:gd name="connsiteY2" fmla="*/ 1987402 h 3070370"/>
                  <a:gd name="connsiteX3" fmla="*/ 141791 w 141791"/>
                  <a:gd name="connsiteY3" fmla="*/ 1127476 h 3070370"/>
                  <a:gd name="connsiteX4" fmla="*/ 126617 w 141791"/>
                  <a:gd name="connsiteY4" fmla="*/ 912110 h 3070370"/>
                  <a:gd name="connsiteX5" fmla="*/ 84687 w 141791"/>
                  <a:gd name="connsiteY5" fmla="*/ 0 h 3070370"/>
                  <a:gd name="connsiteX6" fmla="*/ 11382 w 141791"/>
                  <a:gd name="connsiteY6" fmla="*/ 31315 h 3070370"/>
                  <a:gd name="connsiteX7" fmla="*/ 63749 w 141791"/>
                  <a:gd name="connsiteY7" fmla="*/ 1174662 h 3070370"/>
                  <a:gd name="connsiteX8" fmla="*/ 63726 w 141791"/>
                  <a:gd name="connsiteY8" fmla="*/ 1935915 h 3070370"/>
                  <a:gd name="connsiteX9" fmla="*/ 0 w 141791"/>
                  <a:gd name="connsiteY9" fmla="*/ 3030552 h 3070370"/>
                  <a:gd name="connsiteX10" fmla="*/ 73205 w 141791"/>
                  <a:gd name="connsiteY10" fmla="*/ 3070370 h 3070370"/>
                  <a:gd name="connsiteX0" fmla="*/ 73205 w 141791"/>
                  <a:gd name="connsiteY0" fmla="*/ 3070370 h 3070370"/>
                  <a:gd name="connsiteX1" fmla="*/ 126186 w 141791"/>
                  <a:gd name="connsiteY1" fmla="*/ 2203643 h 3070370"/>
                  <a:gd name="connsiteX2" fmla="*/ 141347 w 141791"/>
                  <a:gd name="connsiteY2" fmla="*/ 1987402 h 3070370"/>
                  <a:gd name="connsiteX3" fmla="*/ 141791 w 141791"/>
                  <a:gd name="connsiteY3" fmla="*/ 1127476 h 3070370"/>
                  <a:gd name="connsiteX4" fmla="*/ 126617 w 141791"/>
                  <a:gd name="connsiteY4" fmla="*/ 912110 h 3070370"/>
                  <a:gd name="connsiteX5" fmla="*/ 84687 w 141791"/>
                  <a:gd name="connsiteY5" fmla="*/ 0 h 3070370"/>
                  <a:gd name="connsiteX6" fmla="*/ 10998 w 141791"/>
                  <a:gd name="connsiteY6" fmla="*/ 31473 h 3070370"/>
                  <a:gd name="connsiteX7" fmla="*/ 63749 w 141791"/>
                  <a:gd name="connsiteY7" fmla="*/ 1174662 h 3070370"/>
                  <a:gd name="connsiteX8" fmla="*/ 63726 w 141791"/>
                  <a:gd name="connsiteY8" fmla="*/ 1935915 h 3070370"/>
                  <a:gd name="connsiteX9" fmla="*/ 0 w 141791"/>
                  <a:gd name="connsiteY9" fmla="*/ 3030552 h 3070370"/>
                  <a:gd name="connsiteX10" fmla="*/ 73205 w 141791"/>
                  <a:gd name="connsiteY10" fmla="*/ 3070370 h 3070370"/>
                  <a:gd name="connsiteX0" fmla="*/ 73205 w 141791"/>
                  <a:gd name="connsiteY0" fmla="*/ 3070370 h 3070370"/>
                  <a:gd name="connsiteX1" fmla="*/ 126186 w 141791"/>
                  <a:gd name="connsiteY1" fmla="*/ 2203643 h 3070370"/>
                  <a:gd name="connsiteX2" fmla="*/ 141347 w 141791"/>
                  <a:gd name="connsiteY2" fmla="*/ 1987402 h 3070370"/>
                  <a:gd name="connsiteX3" fmla="*/ 141791 w 141791"/>
                  <a:gd name="connsiteY3" fmla="*/ 1127476 h 3070370"/>
                  <a:gd name="connsiteX4" fmla="*/ 126617 w 141791"/>
                  <a:gd name="connsiteY4" fmla="*/ 912110 h 3070370"/>
                  <a:gd name="connsiteX5" fmla="*/ 84687 w 141791"/>
                  <a:gd name="connsiteY5" fmla="*/ 0 h 3070370"/>
                  <a:gd name="connsiteX6" fmla="*/ 11382 w 141791"/>
                  <a:gd name="connsiteY6" fmla="*/ 31315 h 3070370"/>
                  <a:gd name="connsiteX7" fmla="*/ 63749 w 141791"/>
                  <a:gd name="connsiteY7" fmla="*/ 1174662 h 3070370"/>
                  <a:gd name="connsiteX8" fmla="*/ 63726 w 141791"/>
                  <a:gd name="connsiteY8" fmla="*/ 1935915 h 3070370"/>
                  <a:gd name="connsiteX9" fmla="*/ 0 w 141791"/>
                  <a:gd name="connsiteY9" fmla="*/ 3030552 h 3070370"/>
                  <a:gd name="connsiteX10" fmla="*/ 73205 w 141791"/>
                  <a:gd name="connsiteY10" fmla="*/ 3070370 h 3070370"/>
                  <a:gd name="connsiteX0" fmla="*/ 73205 w 141791"/>
                  <a:gd name="connsiteY0" fmla="*/ 3070370 h 3070370"/>
                  <a:gd name="connsiteX1" fmla="*/ 126186 w 141791"/>
                  <a:gd name="connsiteY1" fmla="*/ 2203643 h 3070370"/>
                  <a:gd name="connsiteX2" fmla="*/ 141347 w 141791"/>
                  <a:gd name="connsiteY2" fmla="*/ 1987402 h 3070370"/>
                  <a:gd name="connsiteX3" fmla="*/ 141791 w 141791"/>
                  <a:gd name="connsiteY3" fmla="*/ 1127476 h 3070370"/>
                  <a:gd name="connsiteX4" fmla="*/ 126617 w 141791"/>
                  <a:gd name="connsiteY4" fmla="*/ 912110 h 3070370"/>
                  <a:gd name="connsiteX5" fmla="*/ 84687 w 141791"/>
                  <a:gd name="connsiteY5" fmla="*/ 0 h 3070370"/>
                  <a:gd name="connsiteX6" fmla="*/ 11329 w 141791"/>
                  <a:gd name="connsiteY6" fmla="*/ 30177 h 3070370"/>
                  <a:gd name="connsiteX7" fmla="*/ 63749 w 141791"/>
                  <a:gd name="connsiteY7" fmla="*/ 1174662 h 3070370"/>
                  <a:gd name="connsiteX8" fmla="*/ 63726 w 141791"/>
                  <a:gd name="connsiteY8" fmla="*/ 1935915 h 3070370"/>
                  <a:gd name="connsiteX9" fmla="*/ 0 w 141791"/>
                  <a:gd name="connsiteY9" fmla="*/ 3030552 h 3070370"/>
                  <a:gd name="connsiteX10" fmla="*/ 73205 w 141791"/>
                  <a:gd name="connsiteY10" fmla="*/ 3070370 h 3070370"/>
                  <a:gd name="connsiteX0" fmla="*/ 73205 w 141791"/>
                  <a:gd name="connsiteY0" fmla="*/ 3072354 h 3072354"/>
                  <a:gd name="connsiteX1" fmla="*/ 126186 w 141791"/>
                  <a:gd name="connsiteY1" fmla="*/ 2205627 h 3072354"/>
                  <a:gd name="connsiteX2" fmla="*/ 141347 w 141791"/>
                  <a:gd name="connsiteY2" fmla="*/ 1989386 h 3072354"/>
                  <a:gd name="connsiteX3" fmla="*/ 141791 w 141791"/>
                  <a:gd name="connsiteY3" fmla="*/ 1129460 h 3072354"/>
                  <a:gd name="connsiteX4" fmla="*/ 126617 w 141791"/>
                  <a:gd name="connsiteY4" fmla="*/ 914094 h 3072354"/>
                  <a:gd name="connsiteX5" fmla="*/ 109257 w 141791"/>
                  <a:gd name="connsiteY5" fmla="*/ 0 h 3072354"/>
                  <a:gd name="connsiteX6" fmla="*/ 11329 w 141791"/>
                  <a:gd name="connsiteY6" fmla="*/ 32161 h 3072354"/>
                  <a:gd name="connsiteX7" fmla="*/ 63749 w 141791"/>
                  <a:gd name="connsiteY7" fmla="*/ 1176646 h 3072354"/>
                  <a:gd name="connsiteX8" fmla="*/ 63726 w 141791"/>
                  <a:gd name="connsiteY8" fmla="*/ 1937899 h 3072354"/>
                  <a:gd name="connsiteX9" fmla="*/ 0 w 141791"/>
                  <a:gd name="connsiteY9" fmla="*/ 3032536 h 3072354"/>
                  <a:gd name="connsiteX10" fmla="*/ 73205 w 141791"/>
                  <a:gd name="connsiteY10" fmla="*/ 3072354 h 3072354"/>
                  <a:gd name="connsiteX0" fmla="*/ 73205 w 141791"/>
                  <a:gd name="connsiteY0" fmla="*/ 3072354 h 3072354"/>
                  <a:gd name="connsiteX1" fmla="*/ 126186 w 141791"/>
                  <a:gd name="connsiteY1" fmla="*/ 2205627 h 3072354"/>
                  <a:gd name="connsiteX2" fmla="*/ 141347 w 141791"/>
                  <a:gd name="connsiteY2" fmla="*/ 1989386 h 3072354"/>
                  <a:gd name="connsiteX3" fmla="*/ 141791 w 141791"/>
                  <a:gd name="connsiteY3" fmla="*/ 1129460 h 3072354"/>
                  <a:gd name="connsiteX4" fmla="*/ 126617 w 141791"/>
                  <a:gd name="connsiteY4" fmla="*/ 914094 h 3072354"/>
                  <a:gd name="connsiteX5" fmla="*/ 124609 w 141791"/>
                  <a:gd name="connsiteY5" fmla="*/ 327836 h 3072354"/>
                  <a:gd name="connsiteX6" fmla="*/ 109257 w 141791"/>
                  <a:gd name="connsiteY6" fmla="*/ 0 h 3072354"/>
                  <a:gd name="connsiteX7" fmla="*/ 11329 w 141791"/>
                  <a:gd name="connsiteY7" fmla="*/ 32161 h 3072354"/>
                  <a:gd name="connsiteX8" fmla="*/ 63749 w 141791"/>
                  <a:gd name="connsiteY8" fmla="*/ 1176646 h 3072354"/>
                  <a:gd name="connsiteX9" fmla="*/ 63726 w 141791"/>
                  <a:gd name="connsiteY9" fmla="*/ 1937899 h 3072354"/>
                  <a:gd name="connsiteX10" fmla="*/ 0 w 141791"/>
                  <a:gd name="connsiteY10" fmla="*/ 3032536 h 3072354"/>
                  <a:gd name="connsiteX11" fmla="*/ 73205 w 141791"/>
                  <a:gd name="connsiteY11" fmla="*/ 3072354 h 3072354"/>
                  <a:gd name="connsiteX0" fmla="*/ 91062 w 141791"/>
                  <a:gd name="connsiteY0" fmla="*/ 3089099 h 3089099"/>
                  <a:gd name="connsiteX1" fmla="*/ 126186 w 141791"/>
                  <a:gd name="connsiteY1" fmla="*/ 2205627 h 3089099"/>
                  <a:gd name="connsiteX2" fmla="*/ 141347 w 141791"/>
                  <a:gd name="connsiteY2" fmla="*/ 1989386 h 3089099"/>
                  <a:gd name="connsiteX3" fmla="*/ 141791 w 141791"/>
                  <a:gd name="connsiteY3" fmla="*/ 1129460 h 3089099"/>
                  <a:gd name="connsiteX4" fmla="*/ 126617 w 141791"/>
                  <a:gd name="connsiteY4" fmla="*/ 914094 h 3089099"/>
                  <a:gd name="connsiteX5" fmla="*/ 124609 w 141791"/>
                  <a:gd name="connsiteY5" fmla="*/ 327836 h 3089099"/>
                  <a:gd name="connsiteX6" fmla="*/ 109257 w 141791"/>
                  <a:gd name="connsiteY6" fmla="*/ 0 h 3089099"/>
                  <a:gd name="connsiteX7" fmla="*/ 11329 w 141791"/>
                  <a:gd name="connsiteY7" fmla="*/ 32161 h 3089099"/>
                  <a:gd name="connsiteX8" fmla="*/ 63749 w 141791"/>
                  <a:gd name="connsiteY8" fmla="*/ 1176646 h 3089099"/>
                  <a:gd name="connsiteX9" fmla="*/ 63726 w 141791"/>
                  <a:gd name="connsiteY9" fmla="*/ 1937899 h 3089099"/>
                  <a:gd name="connsiteX10" fmla="*/ 0 w 141791"/>
                  <a:gd name="connsiteY10" fmla="*/ 3032536 h 3089099"/>
                  <a:gd name="connsiteX11" fmla="*/ 91062 w 141791"/>
                  <a:gd name="connsiteY11" fmla="*/ 3089099 h 3089099"/>
                  <a:gd name="connsiteX0" fmla="*/ 91062 w 141791"/>
                  <a:gd name="connsiteY0" fmla="*/ 3089099 h 3089099"/>
                  <a:gd name="connsiteX1" fmla="*/ 126186 w 141791"/>
                  <a:gd name="connsiteY1" fmla="*/ 2205627 h 3089099"/>
                  <a:gd name="connsiteX2" fmla="*/ 141791 w 141791"/>
                  <a:gd name="connsiteY2" fmla="*/ 1129460 h 3089099"/>
                  <a:gd name="connsiteX3" fmla="*/ 126617 w 141791"/>
                  <a:gd name="connsiteY3" fmla="*/ 914094 h 3089099"/>
                  <a:gd name="connsiteX4" fmla="*/ 124609 w 141791"/>
                  <a:gd name="connsiteY4" fmla="*/ 327836 h 3089099"/>
                  <a:gd name="connsiteX5" fmla="*/ 109257 w 141791"/>
                  <a:gd name="connsiteY5" fmla="*/ 0 h 3089099"/>
                  <a:gd name="connsiteX6" fmla="*/ 11329 w 141791"/>
                  <a:gd name="connsiteY6" fmla="*/ 32161 h 3089099"/>
                  <a:gd name="connsiteX7" fmla="*/ 63749 w 141791"/>
                  <a:gd name="connsiteY7" fmla="*/ 1176646 h 3089099"/>
                  <a:gd name="connsiteX8" fmla="*/ 63726 w 141791"/>
                  <a:gd name="connsiteY8" fmla="*/ 1937899 h 3089099"/>
                  <a:gd name="connsiteX9" fmla="*/ 0 w 141791"/>
                  <a:gd name="connsiteY9" fmla="*/ 3032536 h 3089099"/>
                  <a:gd name="connsiteX10" fmla="*/ 91062 w 141791"/>
                  <a:gd name="connsiteY10" fmla="*/ 3089099 h 3089099"/>
                  <a:gd name="connsiteX0" fmla="*/ 91062 w 126617"/>
                  <a:gd name="connsiteY0" fmla="*/ 3089099 h 3089099"/>
                  <a:gd name="connsiteX1" fmla="*/ 126186 w 126617"/>
                  <a:gd name="connsiteY1" fmla="*/ 2205627 h 3089099"/>
                  <a:gd name="connsiteX2" fmla="*/ 126617 w 126617"/>
                  <a:gd name="connsiteY2" fmla="*/ 914094 h 3089099"/>
                  <a:gd name="connsiteX3" fmla="*/ 124609 w 126617"/>
                  <a:gd name="connsiteY3" fmla="*/ 327836 h 3089099"/>
                  <a:gd name="connsiteX4" fmla="*/ 109257 w 126617"/>
                  <a:gd name="connsiteY4" fmla="*/ 0 h 3089099"/>
                  <a:gd name="connsiteX5" fmla="*/ 11329 w 126617"/>
                  <a:gd name="connsiteY5" fmla="*/ 32161 h 3089099"/>
                  <a:gd name="connsiteX6" fmla="*/ 63749 w 126617"/>
                  <a:gd name="connsiteY6" fmla="*/ 1176646 h 3089099"/>
                  <a:gd name="connsiteX7" fmla="*/ 63726 w 126617"/>
                  <a:gd name="connsiteY7" fmla="*/ 1937899 h 3089099"/>
                  <a:gd name="connsiteX8" fmla="*/ 0 w 126617"/>
                  <a:gd name="connsiteY8" fmla="*/ 3032536 h 3089099"/>
                  <a:gd name="connsiteX9" fmla="*/ 91062 w 126617"/>
                  <a:gd name="connsiteY9" fmla="*/ 3089099 h 3089099"/>
                  <a:gd name="connsiteX0" fmla="*/ 98744 w 126617"/>
                  <a:gd name="connsiteY0" fmla="*/ 3085939 h 3085939"/>
                  <a:gd name="connsiteX1" fmla="*/ 126186 w 126617"/>
                  <a:gd name="connsiteY1" fmla="*/ 2205627 h 3085939"/>
                  <a:gd name="connsiteX2" fmla="*/ 126617 w 126617"/>
                  <a:gd name="connsiteY2" fmla="*/ 914094 h 3085939"/>
                  <a:gd name="connsiteX3" fmla="*/ 124609 w 126617"/>
                  <a:gd name="connsiteY3" fmla="*/ 327836 h 3085939"/>
                  <a:gd name="connsiteX4" fmla="*/ 109257 w 126617"/>
                  <a:gd name="connsiteY4" fmla="*/ 0 h 3085939"/>
                  <a:gd name="connsiteX5" fmla="*/ 11329 w 126617"/>
                  <a:gd name="connsiteY5" fmla="*/ 32161 h 3085939"/>
                  <a:gd name="connsiteX6" fmla="*/ 63749 w 126617"/>
                  <a:gd name="connsiteY6" fmla="*/ 1176646 h 3085939"/>
                  <a:gd name="connsiteX7" fmla="*/ 63726 w 126617"/>
                  <a:gd name="connsiteY7" fmla="*/ 1937899 h 3085939"/>
                  <a:gd name="connsiteX8" fmla="*/ 0 w 126617"/>
                  <a:gd name="connsiteY8" fmla="*/ 3032536 h 3085939"/>
                  <a:gd name="connsiteX9" fmla="*/ 98744 w 126617"/>
                  <a:gd name="connsiteY9" fmla="*/ 3085939 h 3085939"/>
                  <a:gd name="connsiteX0" fmla="*/ 98744 w 129841"/>
                  <a:gd name="connsiteY0" fmla="*/ 3085939 h 3085939"/>
                  <a:gd name="connsiteX1" fmla="*/ 126186 w 129841"/>
                  <a:gd name="connsiteY1" fmla="*/ 2205627 h 3085939"/>
                  <a:gd name="connsiteX2" fmla="*/ 129841 w 129841"/>
                  <a:gd name="connsiteY2" fmla="*/ 1072108 h 3085939"/>
                  <a:gd name="connsiteX3" fmla="*/ 124609 w 129841"/>
                  <a:gd name="connsiteY3" fmla="*/ 327836 h 3085939"/>
                  <a:gd name="connsiteX4" fmla="*/ 109257 w 129841"/>
                  <a:gd name="connsiteY4" fmla="*/ 0 h 3085939"/>
                  <a:gd name="connsiteX5" fmla="*/ 11329 w 129841"/>
                  <a:gd name="connsiteY5" fmla="*/ 32161 h 3085939"/>
                  <a:gd name="connsiteX6" fmla="*/ 63749 w 129841"/>
                  <a:gd name="connsiteY6" fmla="*/ 1176646 h 3085939"/>
                  <a:gd name="connsiteX7" fmla="*/ 63726 w 129841"/>
                  <a:gd name="connsiteY7" fmla="*/ 1937899 h 3085939"/>
                  <a:gd name="connsiteX8" fmla="*/ 0 w 129841"/>
                  <a:gd name="connsiteY8" fmla="*/ 3032536 h 3085939"/>
                  <a:gd name="connsiteX9" fmla="*/ 98744 w 129841"/>
                  <a:gd name="connsiteY9" fmla="*/ 3085939 h 3085939"/>
                  <a:gd name="connsiteX0" fmla="*/ 98744 w 127763"/>
                  <a:gd name="connsiteY0" fmla="*/ 3085939 h 3085939"/>
                  <a:gd name="connsiteX1" fmla="*/ 126186 w 127763"/>
                  <a:gd name="connsiteY1" fmla="*/ 2205627 h 3085939"/>
                  <a:gd name="connsiteX2" fmla="*/ 127763 w 127763"/>
                  <a:gd name="connsiteY2" fmla="*/ 1094621 h 3085939"/>
                  <a:gd name="connsiteX3" fmla="*/ 124609 w 127763"/>
                  <a:gd name="connsiteY3" fmla="*/ 327836 h 3085939"/>
                  <a:gd name="connsiteX4" fmla="*/ 109257 w 127763"/>
                  <a:gd name="connsiteY4" fmla="*/ 0 h 3085939"/>
                  <a:gd name="connsiteX5" fmla="*/ 11329 w 127763"/>
                  <a:gd name="connsiteY5" fmla="*/ 32161 h 3085939"/>
                  <a:gd name="connsiteX6" fmla="*/ 63749 w 127763"/>
                  <a:gd name="connsiteY6" fmla="*/ 1176646 h 3085939"/>
                  <a:gd name="connsiteX7" fmla="*/ 63726 w 127763"/>
                  <a:gd name="connsiteY7" fmla="*/ 1937899 h 3085939"/>
                  <a:gd name="connsiteX8" fmla="*/ 0 w 127763"/>
                  <a:gd name="connsiteY8" fmla="*/ 3032536 h 3085939"/>
                  <a:gd name="connsiteX9" fmla="*/ 98744 w 127763"/>
                  <a:gd name="connsiteY9" fmla="*/ 3085939 h 3085939"/>
                  <a:gd name="connsiteX0" fmla="*/ 98744 w 127763"/>
                  <a:gd name="connsiteY0" fmla="*/ 3085939 h 3085939"/>
                  <a:gd name="connsiteX1" fmla="*/ 117803 w 127763"/>
                  <a:gd name="connsiteY1" fmla="*/ 2349852 h 3085939"/>
                  <a:gd name="connsiteX2" fmla="*/ 127763 w 127763"/>
                  <a:gd name="connsiteY2" fmla="*/ 1094621 h 3085939"/>
                  <a:gd name="connsiteX3" fmla="*/ 124609 w 127763"/>
                  <a:gd name="connsiteY3" fmla="*/ 327836 h 3085939"/>
                  <a:gd name="connsiteX4" fmla="*/ 109257 w 127763"/>
                  <a:gd name="connsiteY4" fmla="*/ 0 h 3085939"/>
                  <a:gd name="connsiteX5" fmla="*/ 11329 w 127763"/>
                  <a:gd name="connsiteY5" fmla="*/ 32161 h 3085939"/>
                  <a:gd name="connsiteX6" fmla="*/ 63749 w 127763"/>
                  <a:gd name="connsiteY6" fmla="*/ 1176646 h 3085939"/>
                  <a:gd name="connsiteX7" fmla="*/ 63726 w 127763"/>
                  <a:gd name="connsiteY7" fmla="*/ 1937899 h 3085939"/>
                  <a:gd name="connsiteX8" fmla="*/ 0 w 127763"/>
                  <a:gd name="connsiteY8" fmla="*/ 3032536 h 3085939"/>
                  <a:gd name="connsiteX9" fmla="*/ 98744 w 127763"/>
                  <a:gd name="connsiteY9" fmla="*/ 3085939 h 3085939"/>
                  <a:gd name="connsiteX0" fmla="*/ 98744 w 127763"/>
                  <a:gd name="connsiteY0" fmla="*/ 3085939 h 3085939"/>
                  <a:gd name="connsiteX1" fmla="*/ 114290 w 127763"/>
                  <a:gd name="connsiteY1" fmla="*/ 2352844 h 3085939"/>
                  <a:gd name="connsiteX2" fmla="*/ 127763 w 127763"/>
                  <a:gd name="connsiteY2" fmla="*/ 1094621 h 3085939"/>
                  <a:gd name="connsiteX3" fmla="*/ 124609 w 127763"/>
                  <a:gd name="connsiteY3" fmla="*/ 327836 h 3085939"/>
                  <a:gd name="connsiteX4" fmla="*/ 109257 w 127763"/>
                  <a:gd name="connsiteY4" fmla="*/ 0 h 3085939"/>
                  <a:gd name="connsiteX5" fmla="*/ 11329 w 127763"/>
                  <a:gd name="connsiteY5" fmla="*/ 32161 h 3085939"/>
                  <a:gd name="connsiteX6" fmla="*/ 63749 w 127763"/>
                  <a:gd name="connsiteY6" fmla="*/ 1176646 h 3085939"/>
                  <a:gd name="connsiteX7" fmla="*/ 63726 w 127763"/>
                  <a:gd name="connsiteY7" fmla="*/ 1937899 h 3085939"/>
                  <a:gd name="connsiteX8" fmla="*/ 0 w 127763"/>
                  <a:gd name="connsiteY8" fmla="*/ 3032536 h 3085939"/>
                  <a:gd name="connsiteX9" fmla="*/ 98744 w 127763"/>
                  <a:gd name="connsiteY9" fmla="*/ 3085939 h 3085939"/>
                  <a:gd name="connsiteX0" fmla="*/ 98744 w 127763"/>
                  <a:gd name="connsiteY0" fmla="*/ 3085939 h 3085939"/>
                  <a:gd name="connsiteX1" fmla="*/ 117946 w 127763"/>
                  <a:gd name="connsiteY1" fmla="*/ 2352887 h 3085939"/>
                  <a:gd name="connsiteX2" fmla="*/ 127763 w 127763"/>
                  <a:gd name="connsiteY2" fmla="*/ 1094621 h 3085939"/>
                  <a:gd name="connsiteX3" fmla="*/ 124609 w 127763"/>
                  <a:gd name="connsiteY3" fmla="*/ 327836 h 3085939"/>
                  <a:gd name="connsiteX4" fmla="*/ 109257 w 127763"/>
                  <a:gd name="connsiteY4" fmla="*/ 0 h 3085939"/>
                  <a:gd name="connsiteX5" fmla="*/ 11329 w 127763"/>
                  <a:gd name="connsiteY5" fmla="*/ 32161 h 3085939"/>
                  <a:gd name="connsiteX6" fmla="*/ 63749 w 127763"/>
                  <a:gd name="connsiteY6" fmla="*/ 1176646 h 3085939"/>
                  <a:gd name="connsiteX7" fmla="*/ 63726 w 127763"/>
                  <a:gd name="connsiteY7" fmla="*/ 1937899 h 3085939"/>
                  <a:gd name="connsiteX8" fmla="*/ 0 w 127763"/>
                  <a:gd name="connsiteY8" fmla="*/ 3032536 h 3085939"/>
                  <a:gd name="connsiteX9" fmla="*/ 98744 w 127763"/>
                  <a:gd name="connsiteY9" fmla="*/ 3085939 h 3085939"/>
                  <a:gd name="connsiteX0" fmla="*/ 98744 w 127763"/>
                  <a:gd name="connsiteY0" fmla="*/ 3093527 h 3093527"/>
                  <a:gd name="connsiteX1" fmla="*/ 117946 w 127763"/>
                  <a:gd name="connsiteY1" fmla="*/ 2360475 h 3093527"/>
                  <a:gd name="connsiteX2" fmla="*/ 127763 w 127763"/>
                  <a:gd name="connsiteY2" fmla="*/ 1102209 h 3093527"/>
                  <a:gd name="connsiteX3" fmla="*/ 124609 w 127763"/>
                  <a:gd name="connsiteY3" fmla="*/ 335424 h 3093527"/>
                  <a:gd name="connsiteX4" fmla="*/ 108902 w 127763"/>
                  <a:gd name="connsiteY4" fmla="*/ 0 h 3093527"/>
                  <a:gd name="connsiteX5" fmla="*/ 11329 w 127763"/>
                  <a:gd name="connsiteY5" fmla="*/ 39749 h 3093527"/>
                  <a:gd name="connsiteX6" fmla="*/ 63749 w 127763"/>
                  <a:gd name="connsiteY6" fmla="*/ 1184234 h 3093527"/>
                  <a:gd name="connsiteX7" fmla="*/ 63726 w 127763"/>
                  <a:gd name="connsiteY7" fmla="*/ 1945487 h 3093527"/>
                  <a:gd name="connsiteX8" fmla="*/ 0 w 127763"/>
                  <a:gd name="connsiteY8" fmla="*/ 3040124 h 3093527"/>
                  <a:gd name="connsiteX9" fmla="*/ 98744 w 127763"/>
                  <a:gd name="connsiteY9" fmla="*/ 3093527 h 3093527"/>
                  <a:gd name="connsiteX0" fmla="*/ 98744 w 126971"/>
                  <a:gd name="connsiteY0" fmla="*/ 3093527 h 3093527"/>
                  <a:gd name="connsiteX1" fmla="*/ 117946 w 126971"/>
                  <a:gd name="connsiteY1" fmla="*/ 2360475 h 3093527"/>
                  <a:gd name="connsiteX2" fmla="*/ 126971 w 126971"/>
                  <a:gd name="connsiteY2" fmla="*/ 1188394 h 3093527"/>
                  <a:gd name="connsiteX3" fmla="*/ 124609 w 126971"/>
                  <a:gd name="connsiteY3" fmla="*/ 335424 h 3093527"/>
                  <a:gd name="connsiteX4" fmla="*/ 108902 w 126971"/>
                  <a:gd name="connsiteY4" fmla="*/ 0 h 3093527"/>
                  <a:gd name="connsiteX5" fmla="*/ 11329 w 126971"/>
                  <a:gd name="connsiteY5" fmla="*/ 39749 h 3093527"/>
                  <a:gd name="connsiteX6" fmla="*/ 63749 w 126971"/>
                  <a:gd name="connsiteY6" fmla="*/ 1184234 h 3093527"/>
                  <a:gd name="connsiteX7" fmla="*/ 63726 w 126971"/>
                  <a:gd name="connsiteY7" fmla="*/ 1945487 h 3093527"/>
                  <a:gd name="connsiteX8" fmla="*/ 0 w 126971"/>
                  <a:gd name="connsiteY8" fmla="*/ 3040124 h 3093527"/>
                  <a:gd name="connsiteX9" fmla="*/ 98744 w 126971"/>
                  <a:gd name="connsiteY9" fmla="*/ 3093527 h 3093527"/>
                  <a:gd name="connsiteX0" fmla="*/ 87415 w 115642"/>
                  <a:gd name="connsiteY0" fmla="*/ 3093527 h 3093527"/>
                  <a:gd name="connsiteX1" fmla="*/ 106617 w 115642"/>
                  <a:gd name="connsiteY1" fmla="*/ 2360475 h 3093527"/>
                  <a:gd name="connsiteX2" fmla="*/ 115642 w 115642"/>
                  <a:gd name="connsiteY2" fmla="*/ 1188394 h 3093527"/>
                  <a:gd name="connsiteX3" fmla="*/ 113280 w 115642"/>
                  <a:gd name="connsiteY3" fmla="*/ 335424 h 3093527"/>
                  <a:gd name="connsiteX4" fmla="*/ 97573 w 115642"/>
                  <a:gd name="connsiteY4" fmla="*/ 0 h 3093527"/>
                  <a:gd name="connsiteX5" fmla="*/ 0 w 115642"/>
                  <a:gd name="connsiteY5" fmla="*/ 39749 h 3093527"/>
                  <a:gd name="connsiteX6" fmla="*/ 52420 w 115642"/>
                  <a:gd name="connsiteY6" fmla="*/ 1184234 h 3093527"/>
                  <a:gd name="connsiteX7" fmla="*/ 52397 w 115642"/>
                  <a:gd name="connsiteY7" fmla="*/ 1945487 h 3093527"/>
                  <a:gd name="connsiteX8" fmla="*/ 8781 w 115642"/>
                  <a:gd name="connsiteY8" fmla="*/ 3051576 h 3093527"/>
                  <a:gd name="connsiteX9" fmla="*/ 87415 w 115642"/>
                  <a:gd name="connsiteY9" fmla="*/ 3093527 h 3093527"/>
                  <a:gd name="connsiteX0" fmla="*/ 87415 w 115642"/>
                  <a:gd name="connsiteY0" fmla="*/ 3093527 h 3093527"/>
                  <a:gd name="connsiteX1" fmla="*/ 106617 w 115642"/>
                  <a:gd name="connsiteY1" fmla="*/ 2360475 h 3093527"/>
                  <a:gd name="connsiteX2" fmla="*/ 115642 w 115642"/>
                  <a:gd name="connsiteY2" fmla="*/ 1188394 h 3093527"/>
                  <a:gd name="connsiteX3" fmla="*/ 113280 w 115642"/>
                  <a:gd name="connsiteY3" fmla="*/ 335424 h 3093527"/>
                  <a:gd name="connsiteX4" fmla="*/ 97573 w 115642"/>
                  <a:gd name="connsiteY4" fmla="*/ 0 h 3093527"/>
                  <a:gd name="connsiteX5" fmla="*/ 0 w 115642"/>
                  <a:gd name="connsiteY5" fmla="*/ 39749 h 3093527"/>
                  <a:gd name="connsiteX6" fmla="*/ 52420 w 115642"/>
                  <a:gd name="connsiteY6" fmla="*/ 1184234 h 3093527"/>
                  <a:gd name="connsiteX7" fmla="*/ 80568 w 115642"/>
                  <a:gd name="connsiteY7" fmla="*/ 2078930 h 3093527"/>
                  <a:gd name="connsiteX8" fmla="*/ 8781 w 115642"/>
                  <a:gd name="connsiteY8" fmla="*/ 3051576 h 3093527"/>
                  <a:gd name="connsiteX9" fmla="*/ 87415 w 115642"/>
                  <a:gd name="connsiteY9" fmla="*/ 3093527 h 3093527"/>
                  <a:gd name="connsiteX0" fmla="*/ 87415 w 115642"/>
                  <a:gd name="connsiteY0" fmla="*/ 3093527 h 3093527"/>
                  <a:gd name="connsiteX1" fmla="*/ 106617 w 115642"/>
                  <a:gd name="connsiteY1" fmla="*/ 2360475 h 3093527"/>
                  <a:gd name="connsiteX2" fmla="*/ 115642 w 115642"/>
                  <a:gd name="connsiteY2" fmla="*/ 1188394 h 3093527"/>
                  <a:gd name="connsiteX3" fmla="*/ 113280 w 115642"/>
                  <a:gd name="connsiteY3" fmla="*/ 335424 h 3093527"/>
                  <a:gd name="connsiteX4" fmla="*/ 97573 w 115642"/>
                  <a:gd name="connsiteY4" fmla="*/ 0 h 3093527"/>
                  <a:gd name="connsiteX5" fmla="*/ 0 w 115642"/>
                  <a:gd name="connsiteY5" fmla="*/ 39749 h 3093527"/>
                  <a:gd name="connsiteX6" fmla="*/ 52420 w 115642"/>
                  <a:gd name="connsiteY6" fmla="*/ 1184234 h 3093527"/>
                  <a:gd name="connsiteX7" fmla="*/ 35556 w 115642"/>
                  <a:gd name="connsiteY7" fmla="*/ 2112529 h 3093527"/>
                  <a:gd name="connsiteX8" fmla="*/ 8781 w 115642"/>
                  <a:gd name="connsiteY8" fmla="*/ 3051576 h 3093527"/>
                  <a:gd name="connsiteX9" fmla="*/ 87415 w 115642"/>
                  <a:gd name="connsiteY9" fmla="*/ 3093527 h 3093527"/>
                  <a:gd name="connsiteX0" fmla="*/ 87415 w 115642"/>
                  <a:gd name="connsiteY0" fmla="*/ 3093527 h 3093527"/>
                  <a:gd name="connsiteX1" fmla="*/ 106617 w 115642"/>
                  <a:gd name="connsiteY1" fmla="*/ 2360475 h 3093527"/>
                  <a:gd name="connsiteX2" fmla="*/ 115642 w 115642"/>
                  <a:gd name="connsiteY2" fmla="*/ 1188394 h 3093527"/>
                  <a:gd name="connsiteX3" fmla="*/ 113280 w 115642"/>
                  <a:gd name="connsiteY3" fmla="*/ 335424 h 3093527"/>
                  <a:gd name="connsiteX4" fmla="*/ 97573 w 115642"/>
                  <a:gd name="connsiteY4" fmla="*/ 0 h 3093527"/>
                  <a:gd name="connsiteX5" fmla="*/ 0 w 115642"/>
                  <a:gd name="connsiteY5" fmla="*/ 39749 h 3093527"/>
                  <a:gd name="connsiteX6" fmla="*/ 35167 w 115642"/>
                  <a:gd name="connsiteY6" fmla="*/ 924475 h 3093527"/>
                  <a:gd name="connsiteX7" fmla="*/ 35556 w 115642"/>
                  <a:gd name="connsiteY7" fmla="*/ 2112529 h 3093527"/>
                  <a:gd name="connsiteX8" fmla="*/ 8781 w 115642"/>
                  <a:gd name="connsiteY8" fmla="*/ 3051576 h 3093527"/>
                  <a:gd name="connsiteX9" fmla="*/ 87415 w 115642"/>
                  <a:gd name="connsiteY9" fmla="*/ 3093527 h 3093527"/>
                  <a:gd name="connsiteX0" fmla="*/ 78634 w 106861"/>
                  <a:gd name="connsiteY0" fmla="*/ 3093527 h 3093527"/>
                  <a:gd name="connsiteX1" fmla="*/ 97836 w 106861"/>
                  <a:gd name="connsiteY1" fmla="*/ 2360475 h 3093527"/>
                  <a:gd name="connsiteX2" fmla="*/ 106861 w 106861"/>
                  <a:gd name="connsiteY2" fmla="*/ 1188394 h 3093527"/>
                  <a:gd name="connsiteX3" fmla="*/ 104499 w 106861"/>
                  <a:gd name="connsiteY3" fmla="*/ 335424 h 3093527"/>
                  <a:gd name="connsiteX4" fmla="*/ 88792 w 106861"/>
                  <a:gd name="connsiteY4" fmla="*/ 0 h 3093527"/>
                  <a:gd name="connsiteX5" fmla="*/ 16428 w 106861"/>
                  <a:gd name="connsiteY5" fmla="*/ 51424 h 3093527"/>
                  <a:gd name="connsiteX6" fmla="*/ 26386 w 106861"/>
                  <a:gd name="connsiteY6" fmla="*/ 924475 h 3093527"/>
                  <a:gd name="connsiteX7" fmla="*/ 26775 w 106861"/>
                  <a:gd name="connsiteY7" fmla="*/ 2112529 h 3093527"/>
                  <a:gd name="connsiteX8" fmla="*/ 0 w 106861"/>
                  <a:gd name="connsiteY8" fmla="*/ 3051576 h 3093527"/>
                  <a:gd name="connsiteX9" fmla="*/ 78634 w 106861"/>
                  <a:gd name="connsiteY9" fmla="*/ 3093527 h 3093527"/>
                  <a:gd name="connsiteX0" fmla="*/ 78634 w 106861"/>
                  <a:gd name="connsiteY0" fmla="*/ 3093527 h 3093527"/>
                  <a:gd name="connsiteX1" fmla="*/ 97836 w 106861"/>
                  <a:gd name="connsiteY1" fmla="*/ 2360475 h 3093527"/>
                  <a:gd name="connsiteX2" fmla="*/ 106861 w 106861"/>
                  <a:gd name="connsiteY2" fmla="*/ 1188394 h 3093527"/>
                  <a:gd name="connsiteX3" fmla="*/ 104499 w 106861"/>
                  <a:gd name="connsiteY3" fmla="*/ 335424 h 3093527"/>
                  <a:gd name="connsiteX4" fmla="*/ 88792 w 106861"/>
                  <a:gd name="connsiteY4" fmla="*/ 0 h 3093527"/>
                  <a:gd name="connsiteX5" fmla="*/ 11959 w 106861"/>
                  <a:gd name="connsiteY5" fmla="*/ 31218 h 3093527"/>
                  <a:gd name="connsiteX6" fmla="*/ 26386 w 106861"/>
                  <a:gd name="connsiteY6" fmla="*/ 924475 h 3093527"/>
                  <a:gd name="connsiteX7" fmla="*/ 26775 w 106861"/>
                  <a:gd name="connsiteY7" fmla="*/ 2112529 h 3093527"/>
                  <a:gd name="connsiteX8" fmla="*/ 0 w 106861"/>
                  <a:gd name="connsiteY8" fmla="*/ 3051576 h 3093527"/>
                  <a:gd name="connsiteX9" fmla="*/ 78634 w 106861"/>
                  <a:gd name="connsiteY9" fmla="*/ 3093527 h 3093527"/>
                  <a:gd name="connsiteX0" fmla="*/ 78634 w 106861"/>
                  <a:gd name="connsiteY0" fmla="*/ 3062309 h 3062309"/>
                  <a:gd name="connsiteX1" fmla="*/ 97836 w 106861"/>
                  <a:gd name="connsiteY1" fmla="*/ 2329257 h 3062309"/>
                  <a:gd name="connsiteX2" fmla="*/ 106861 w 106861"/>
                  <a:gd name="connsiteY2" fmla="*/ 1157176 h 3062309"/>
                  <a:gd name="connsiteX3" fmla="*/ 104499 w 106861"/>
                  <a:gd name="connsiteY3" fmla="*/ 304206 h 3062309"/>
                  <a:gd name="connsiteX4" fmla="*/ 90853 w 106861"/>
                  <a:gd name="connsiteY4" fmla="*/ 12796 h 3062309"/>
                  <a:gd name="connsiteX5" fmla="*/ 11959 w 106861"/>
                  <a:gd name="connsiteY5" fmla="*/ 0 h 3062309"/>
                  <a:gd name="connsiteX6" fmla="*/ 26386 w 106861"/>
                  <a:gd name="connsiteY6" fmla="*/ 893257 h 3062309"/>
                  <a:gd name="connsiteX7" fmla="*/ 26775 w 106861"/>
                  <a:gd name="connsiteY7" fmla="*/ 2081311 h 3062309"/>
                  <a:gd name="connsiteX8" fmla="*/ 0 w 106861"/>
                  <a:gd name="connsiteY8" fmla="*/ 3020358 h 3062309"/>
                  <a:gd name="connsiteX9" fmla="*/ 78634 w 106861"/>
                  <a:gd name="connsiteY9" fmla="*/ 3062309 h 3062309"/>
                  <a:gd name="connsiteX0" fmla="*/ 78634 w 106861"/>
                  <a:gd name="connsiteY0" fmla="*/ 3062309 h 3062309"/>
                  <a:gd name="connsiteX1" fmla="*/ 97836 w 106861"/>
                  <a:gd name="connsiteY1" fmla="*/ 2329257 h 3062309"/>
                  <a:gd name="connsiteX2" fmla="*/ 106861 w 106861"/>
                  <a:gd name="connsiteY2" fmla="*/ 1157176 h 3062309"/>
                  <a:gd name="connsiteX3" fmla="*/ 104499 w 106861"/>
                  <a:gd name="connsiteY3" fmla="*/ 304206 h 3062309"/>
                  <a:gd name="connsiteX4" fmla="*/ 90533 w 106861"/>
                  <a:gd name="connsiteY4" fmla="*/ 5966 h 3062309"/>
                  <a:gd name="connsiteX5" fmla="*/ 11959 w 106861"/>
                  <a:gd name="connsiteY5" fmla="*/ 0 h 3062309"/>
                  <a:gd name="connsiteX6" fmla="*/ 26386 w 106861"/>
                  <a:gd name="connsiteY6" fmla="*/ 893257 h 3062309"/>
                  <a:gd name="connsiteX7" fmla="*/ 26775 w 106861"/>
                  <a:gd name="connsiteY7" fmla="*/ 2081311 h 3062309"/>
                  <a:gd name="connsiteX8" fmla="*/ 0 w 106861"/>
                  <a:gd name="connsiteY8" fmla="*/ 3020358 h 3062309"/>
                  <a:gd name="connsiteX9" fmla="*/ 78634 w 106861"/>
                  <a:gd name="connsiteY9" fmla="*/ 3062309 h 3062309"/>
                  <a:gd name="connsiteX0" fmla="*/ 78634 w 106861"/>
                  <a:gd name="connsiteY0" fmla="*/ 3056343 h 3056343"/>
                  <a:gd name="connsiteX1" fmla="*/ 97836 w 106861"/>
                  <a:gd name="connsiteY1" fmla="*/ 2323291 h 3056343"/>
                  <a:gd name="connsiteX2" fmla="*/ 106861 w 106861"/>
                  <a:gd name="connsiteY2" fmla="*/ 1151210 h 3056343"/>
                  <a:gd name="connsiteX3" fmla="*/ 104499 w 106861"/>
                  <a:gd name="connsiteY3" fmla="*/ 298240 h 3056343"/>
                  <a:gd name="connsiteX4" fmla="*/ 90533 w 106861"/>
                  <a:gd name="connsiteY4" fmla="*/ 0 h 3056343"/>
                  <a:gd name="connsiteX5" fmla="*/ 12235 w 106861"/>
                  <a:gd name="connsiteY5" fmla="*/ 33368 h 3056343"/>
                  <a:gd name="connsiteX6" fmla="*/ 26386 w 106861"/>
                  <a:gd name="connsiteY6" fmla="*/ 887291 h 3056343"/>
                  <a:gd name="connsiteX7" fmla="*/ 26775 w 106861"/>
                  <a:gd name="connsiteY7" fmla="*/ 2075345 h 3056343"/>
                  <a:gd name="connsiteX8" fmla="*/ 0 w 106861"/>
                  <a:gd name="connsiteY8" fmla="*/ 3014392 h 3056343"/>
                  <a:gd name="connsiteX9" fmla="*/ 78634 w 106861"/>
                  <a:gd name="connsiteY9" fmla="*/ 3056343 h 3056343"/>
                  <a:gd name="connsiteX0" fmla="*/ 78634 w 106861"/>
                  <a:gd name="connsiteY0" fmla="*/ 3056343 h 3056343"/>
                  <a:gd name="connsiteX1" fmla="*/ 97836 w 106861"/>
                  <a:gd name="connsiteY1" fmla="*/ 2323291 h 3056343"/>
                  <a:gd name="connsiteX2" fmla="*/ 106861 w 106861"/>
                  <a:gd name="connsiteY2" fmla="*/ 1151210 h 3056343"/>
                  <a:gd name="connsiteX3" fmla="*/ 104499 w 106861"/>
                  <a:gd name="connsiteY3" fmla="*/ 298240 h 3056343"/>
                  <a:gd name="connsiteX4" fmla="*/ 90533 w 106861"/>
                  <a:gd name="connsiteY4" fmla="*/ 0 h 3056343"/>
                  <a:gd name="connsiteX5" fmla="*/ 12672 w 106861"/>
                  <a:gd name="connsiteY5" fmla="*/ 34349 h 3056343"/>
                  <a:gd name="connsiteX6" fmla="*/ 26386 w 106861"/>
                  <a:gd name="connsiteY6" fmla="*/ 887291 h 3056343"/>
                  <a:gd name="connsiteX7" fmla="*/ 26775 w 106861"/>
                  <a:gd name="connsiteY7" fmla="*/ 2075345 h 3056343"/>
                  <a:gd name="connsiteX8" fmla="*/ 0 w 106861"/>
                  <a:gd name="connsiteY8" fmla="*/ 3014392 h 3056343"/>
                  <a:gd name="connsiteX9" fmla="*/ 78634 w 106861"/>
                  <a:gd name="connsiteY9" fmla="*/ 3056343 h 3056343"/>
                  <a:gd name="connsiteX0" fmla="*/ 78634 w 106861"/>
                  <a:gd name="connsiteY0" fmla="*/ 3056343 h 3056343"/>
                  <a:gd name="connsiteX1" fmla="*/ 97836 w 106861"/>
                  <a:gd name="connsiteY1" fmla="*/ 2323291 h 3056343"/>
                  <a:gd name="connsiteX2" fmla="*/ 106861 w 106861"/>
                  <a:gd name="connsiteY2" fmla="*/ 1151210 h 3056343"/>
                  <a:gd name="connsiteX3" fmla="*/ 104499 w 106861"/>
                  <a:gd name="connsiteY3" fmla="*/ 298240 h 3056343"/>
                  <a:gd name="connsiteX4" fmla="*/ 90533 w 106861"/>
                  <a:gd name="connsiteY4" fmla="*/ 0 h 3056343"/>
                  <a:gd name="connsiteX5" fmla="*/ 12619 w 106861"/>
                  <a:gd name="connsiteY5" fmla="*/ 33211 h 3056343"/>
                  <a:gd name="connsiteX6" fmla="*/ 26386 w 106861"/>
                  <a:gd name="connsiteY6" fmla="*/ 887291 h 3056343"/>
                  <a:gd name="connsiteX7" fmla="*/ 26775 w 106861"/>
                  <a:gd name="connsiteY7" fmla="*/ 2075345 h 3056343"/>
                  <a:gd name="connsiteX8" fmla="*/ 0 w 106861"/>
                  <a:gd name="connsiteY8" fmla="*/ 3014392 h 3056343"/>
                  <a:gd name="connsiteX9" fmla="*/ 78634 w 106861"/>
                  <a:gd name="connsiteY9" fmla="*/ 3056343 h 3056343"/>
                  <a:gd name="connsiteX0" fmla="*/ 78634 w 106861"/>
                  <a:gd name="connsiteY0" fmla="*/ 3056343 h 3056343"/>
                  <a:gd name="connsiteX1" fmla="*/ 97836 w 106861"/>
                  <a:gd name="connsiteY1" fmla="*/ 2323291 h 3056343"/>
                  <a:gd name="connsiteX2" fmla="*/ 106861 w 106861"/>
                  <a:gd name="connsiteY2" fmla="*/ 1151210 h 3056343"/>
                  <a:gd name="connsiteX3" fmla="*/ 104499 w 106861"/>
                  <a:gd name="connsiteY3" fmla="*/ 298240 h 3056343"/>
                  <a:gd name="connsiteX4" fmla="*/ 90533 w 106861"/>
                  <a:gd name="connsiteY4" fmla="*/ 0 h 3056343"/>
                  <a:gd name="connsiteX5" fmla="*/ 12619 w 106861"/>
                  <a:gd name="connsiteY5" fmla="*/ 33211 h 3056343"/>
                  <a:gd name="connsiteX6" fmla="*/ 26386 w 106861"/>
                  <a:gd name="connsiteY6" fmla="*/ 887291 h 3056343"/>
                  <a:gd name="connsiteX7" fmla="*/ 26775 w 106861"/>
                  <a:gd name="connsiteY7" fmla="*/ 2075345 h 3056343"/>
                  <a:gd name="connsiteX8" fmla="*/ 0 w 106861"/>
                  <a:gd name="connsiteY8" fmla="*/ 3014392 h 3056343"/>
                  <a:gd name="connsiteX9" fmla="*/ 78634 w 106861"/>
                  <a:gd name="connsiteY9" fmla="*/ 3056343 h 3056343"/>
                  <a:gd name="connsiteX0" fmla="*/ 78634 w 106861"/>
                  <a:gd name="connsiteY0" fmla="*/ 3055205 h 3055205"/>
                  <a:gd name="connsiteX1" fmla="*/ 97836 w 106861"/>
                  <a:gd name="connsiteY1" fmla="*/ 2322153 h 3055205"/>
                  <a:gd name="connsiteX2" fmla="*/ 106861 w 106861"/>
                  <a:gd name="connsiteY2" fmla="*/ 1150072 h 3055205"/>
                  <a:gd name="connsiteX3" fmla="*/ 104499 w 106861"/>
                  <a:gd name="connsiteY3" fmla="*/ 297102 h 3055205"/>
                  <a:gd name="connsiteX4" fmla="*/ 90586 w 106861"/>
                  <a:gd name="connsiteY4" fmla="*/ 0 h 3055205"/>
                  <a:gd name="connsiteX5" fmla="*/ 12619 w 106861"/>
                  <a:gd name="connsiteY5" fmla="*/ 32073 h 3055205"/>
                  <a:gd name="connsiteX6" fmla="*/ 26386 w 106861"/>
                  <a:gd name="connsiteY6" fmla="*/ 886153 h 3055205"/>
                  <a:gd name="connsiteX7" fmla="*/ 26775 w 106861"/>
                  <a:gd name="connsiteY7" fmla="*/ 2074207 h 3055205"/>
                  <a:gd name="connsiteX8" fmla="*/ 0 w 106861"/>
                  <a:gd name="connsiteY8" fmla="*/ 3013254 h 3055205"/>
                  <a:gd name="connsiteX9" fmla="*/ 78634 w 106861"/>
                  <a:gd name="connsiteY9" fmla="*/ 3055205 h 3055205"/>
                  <a:gd name="connsiteX0" fmla="*/ 78634 w 106861"/>
                  <a:gd name="connsiteY0" fmla="*/ 3055205 h 3055205"/>
                  <a:gd name="connsiteX1" fmla="*/ 97836 w 106861"/>
                  <a:gd name="connsiteY1" fmla="*/ 2322153 h 3055205"/>
                  <a:gd name="connsiteX2" fmla="*/ 106861 w 106861"/>
                  <a:gd name="connsiteY2" fmla="*/ 1150072 h 3055205"/>
                  <a:gd name="connsiteX3" fmla="*/ 104499 w 106861"/>
                  <a:gd name="connsiteY3" fmla="*/ 297102 h 3055205"/>
                  <a:gd name="connsiteX4" fmla="*/ 90586 w 106861"/>
                  <a:gd name="connsiteY4" fmla="*/ 0 h 3055205"/>
                  <a:gd name="connsiteX5" fmla="*/ 12235 w 106861"/>
                  <a:gd name="connsiteY5" fmla="*/ 32232 h 3055205"/>
                  <a:gd name="connsiteX6" fmla="*/ 26386 w 106861"/>
                  <a:gd name="connsiteY6" fmla="*/ 886153 h 3055205"/>
                  <a:gd name="connsiteX7" fmla="*/ 26775 w 106861"/>
                  <a:gd name="connsiteY7" fmla="*/ 2074207 h 3055205"/>
                  <a:gd name="connsiteX8" fmla="*/ 0 w 106861"/>
                  <a:gd name="connsiteY8" fmla="*/ 3013254 h 3055205"/>
                  <a:gd name="connsiteX9" fmla="*/ 78634 w 106861"/>
                  <a:gd name="connsiteY9" fmla="*/ 3055205 h 3055205"/>
                  <a:gd name="connsiteX0" fmla="*/ 78634 w 106861"/>
                  <a:gd name="connsiteY0" fmla="*/ 3056344 h 3056344"/>
                  <a:gd name="connsiteX1" fmla="*/ 97836 w 106861"/>
                  <a:gd name="connsiteY1" fmla="*/ 2323292 h 3056344"/>
                  <a:gd name="connsiteX2" fmla="*/ 106861 w 106861"/>
                  <a:gd name="connsiteY2" fmla="*/ 1151211 h 3056344"/>
                  <a:gd name="connsiteX3" fmla="*/ 104499 w 106861"/>
                  <a:gd name="connsiteY3" fmla="*/ 298241 h 3056344"/>
                  <a:gd name="connsiteX4" fmla="*/ 90533 w 106861"/>
                  <a:gd name="connsiteY4" fmla="*/ 0 h 3056344"/>
                  <a:gd name="connsiteX5" fmla="*/ 12235 w 106861"/>
                  <a:gd name="connsiteY5" fmla="*/ 33371 h 3056344"/>
                  <a:gd name="connsiteX6" fmla="*/ 26386 w 106861"/>
                  <a:gd name="connsiteY6" fmla="*/ 887292 h 3056344"/>
                  <a:gd name="connsiteX7" fmla="*/ 26775 w 106861"/>
                  <a:gd name="connsiteY7" fmla="*/ 2075346 h 3056344"/>
                  <a:gd name="connsiteX8" fmla="*/ 0 w 106861"/>
                  <a:gd name="connsiteY8" fmla="*/ 3014393 h 3056344"/>
                  <a:gd name="connsiteX9" fmla="*/ 78634 w 106861"/>
                  <a:gd name="connsiteY9" fmla="*/ 3056344 h 3056344"/>
                  <a:gd name="connsiteX0" fmla="*/ 78634 w 106861"/>
                  <a:gd name="connsiteY0" fmla="*/ 3056344 h 3056344"/>
                  <a:gd name="connsiteX1" fmla="*/ 97836 w 106861"/>
                  <a:gd name="connsiteY1" fmla="*/ 2323292 h 3056344"/>
                  <a:gd name="connsiteX2" fmla="*/ 106861 w 106861"/>
                  <a:gd name="connsiteY2" fmla="*/ 1151211 h 3056344"/>
                  <a:gd name="connsiteX3" fmla="*/ 104499 w 106861"/>
                  <a:gd name="connsiteY3" fmla="*/ 298241 h 3056344"/>
                  <a:gd name="connsiteX4" fmla="*/ 90533 w 106861"/>
                  <a:gd name="connsiteY4" fmla="*/ 0 h 3056344"/>
                  <a:gd name="connsiteX5" fmla="*/ 12566 w 106861"/>
                  <a:gd name="connsiteY5" fmla="*/ 32074 h 3056344"/>
                  <a:gd name="connsiteX6" fmla="*/ 26386 w 106861"/>
                  <a:gd name="connsiteY6" fmla="*/ 887292 h 3056344"/>
                  <a:gd name="connsiteX7" fmla="*/ 26775 w 106861"/>
                  <a:gd name="connsiteY7" fmla="*/ 2075346 h 3056344"/>
                  <a:gd name="connsiteX8" fmla="*/ 0 w 106861"/>
                  <a:gd name="connsiteY8" fmla="*/ 3014393 h 3056344"/>
                  <a:gd name="connsiteX9" fmla="*/ 78634 w 106861"/>
                  <a:gd name="connsiteY9" fmla="*/ 3056344 h 305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6861" h="3056344">
                    <a:moveTo>
                      <a:pt x="78634" y="3056344"/>
                    </a:moveTo>
                    <a:lnTo>
                      <a:pt x="97836" y="2323292"/>
                    </a:lnTo>
                    <a:cubicBezTo>
                      <a:pt x="97980" y="1892781"/>
                      <a:pt x="106717" y="1581722"/>
                      <a:pt x="106861" y="1151211"/>
                    </a:cubicBezTo>
                    <a:cubicBezTo>
                      <a:pt x="106192" y="955792"/>
                      <a:pt x="105168" y="493660"/>
                      <a:pt x="104499" y="298241"/>
                    </a:cubicBezTo>
                    <a:lnTo>
                      <a:pt x="90533" y="0"/>
                    </a:lnTo>
                    <a:lnTo>
                      <a:pt x="12566" y="32074"/>
                    </a:lnTo>
                    <a:lnTo>
                      <a:pt x="26386" y="887292"/>
                    </a:lnTo>
                    <a:cubicBezTo>
                      <a:pt x="26378" y="1141043"/>
                      <a:pt x="26783" y="1821595"/>
                      <a:pt x="26775" y="2075346"/>
                    </a:cubicBezTo>
                    <a:lnTo>
                      <a:pt x="0" y="3014393"/>
                    </a:lnTo>
                    <a:lnTo>
                      <a:pt x="78634" y="3056344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20" name="Rectangle 19"/>
              <p:cNvSpPr/>
              <p:nvPr/>
            </p:nvSpPr>
            <p:spPr>
              <a:xfrm rot="20506267">
                <a:off x="2284769" y="3848320"/>
                <a:ext cx="188829" cy="713093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2769229" y="8196275"/>
                <a:ext cx="237698" cy="713093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22" name="Freeform 21"/>
              <p:cNvSpPr/>
              <p:nvPr/>
            </p:nvSpPr>
            <p:spPr>
              <a:xfrm rot="10800000" flipH="1">
                <a:off x="6185207" y="7255387"/>
                <a:ext cx="476170" cy="792016"/>
              </a:xfrm>
              <a:custGeom>
                <a:avLst/>
                <a:gdLst>
                  <a:gd name="connsiteX0" fmla="*/ 0 w 609600"/>
                  <a:gd name="connsiteY0" fmla="*/ 0 h 304800"/>
                  <a:gd name="connsiteX1" fmla="*/ 609600 w 609600"/>
                  <a:gd name="connsiteY1" fmla="*/ 0 h 304800"/>
                  <a:gd name="connsiteX2" fmla="*/ 609600 w 609600"/>
                  <a:gd name="connsiteY2" fmla="*/ 304800 h 304800"/>
                  <a:gd name="connsiteX3" fmla="*/ 0 w 609600"/>
                  <a:gd name="connsiteY3" fmla="*/ 304800 h 304800"/>
                  <a:gd name="connsiteX4" fmla="*/ 0 w 609600"/>
                  <a:gd name="connsiteY4" fmla="*/ 0 h 304800"/>
                  <a:gd name="connsiteX0" fmla="*/ 0 w 647700"/>
                  <a:gd name="connsiteY0" fmla="*/ 0 h 304800"/>
                  <a:gd name="connsiteX1" fmla="*/ 609600 w 647700"/>
                  <a:gd name="connsiteY1" fmla="*/ 0 h 304800"/>
                  <a:gd name="connsiteX2" fmla="*/ 647700 w 647700"/>
                  <a:gd name="connsiteY2" fmla="*/ 11723 h 304800"/>
                  <a:gd name="connsiteX3" fmla="*/ 609600 w 647700"/>
                  <a:gd name="connsiteY3" fmla="*/ 304800 h 304800"/>
                  <a:gd name="connsiteX4" fmla="*/ 0 w 647700"/>
                  <a:gd name="connsiteY4" fmla="*/ 304800 h 304800"/>
                  <a:gd name="connsiteX5" fmla="*/ 0 w 647700"/>
                  <a:gd name="connsiteY5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47700 w 685800"/>
                  <a:gd name="connsiteY3" fmla="*/ 304800 h 304800"/>
                  <a:gd name="connsiteX4" fmla="*/ 38100 w 685800"/>
                  <a:gd name="connsiteY4" fmla="*/ 304800 h 304800"/>
                  <a:gd name="connsiteX5" fmla="*/ 0 w 685800"/>
                  <a:gd name="connsiteY5" fmla="*/ 11723 h 304800"/>
                  <a:gd name="connsiteX6" fmla="*/ 38100 w 685800"/>
                  <a:gd name="connsiteY6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47700 w 685800"/>
                  <a:gd name="connsiteY3" fmla="*/ 304800 h 304800"/>
                  <a:gd name="connsiteX4" fmla="*/ 38100 w 685800"/>
                  <a:gd name="connsiteY4" fmla="*/ 304800 h 304800"/>
                  <a:gd name="connsiteX5" fmla="*/ 0 w 685800"/>
                  <a:gd name="connsiteY5" fmla="*/ 293077 h 304800"/>
                  <a:gd name="connsiteX6" fmla="*/ 0 w 685800"/>
                  <a:gd name="connsiteY6" fmla="*/ 11723 h 304800"/>
                  <a:gd name="connsiteX7" fmla="*/ 38100 w 685800"/>
                  <a:gd name="connsiteY7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93077 h 304800"/>
                  <a:gd name="connsiteX4" fmla="*/ 647700 w 685800"/>
                  <a:gd name="connsiteY4" fmla="*/ 304800 h 304800"/>
                  <a:gd name="connsiteX5" fmla="*/ 38100 w 685800"/>
                  <a:gd name="connsiteY5" fmla="*/ 304800 h 304800"/>
                  <a:gd name="connsiteX6" fmla="*/ 0 w 685800"/>
                  <a:gd name="connsiteY6" fmla="*/ 293077 h 304800"/>
                  <a:gd name="connsiteX7" fmla="*/ 0 w 685800"/>
                  <a:gd name="connsiteY7" fmla="*/ 11723 h 304800"/>
                  <a:gd name="connsiteX8" fmla="*/ 38100 w 685800"/>
                  <a:gd name="connsiteY8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93077 h 304800"/>
                  <a:gd name="connsiteX4" fmla="*/ 647700 w 685800"/>
                  <a:gd name="connsiteY4" fmla="*/ 304800 h 304800"/>
                  <a:gd name="connsiteX5" fmla="*/ 546497 w 685800"/>
                  <a:gd name="connsiteY5" fmla="*/ 304800 h 304800"/>
                  <a:gd name="connsiteX6" fmla="*/ 38100 w 685800"/>
                  <a:gd name="connsiteY6" fmla="*/ 304800 h 304800"/>
                  <a:gd name="connsiteX7" fmla="*/ 0 w 685800"/>
                  <a:gd name="connsiteY7" fmla="*/ 293077 h 304800"/>
                  <a:gd name="connsiteX8" fmla="*/ 0 w 685800"/>
                  <a:gd name="connsiteY8" fmla="*/ 11723 h 304800"/>
                  <a:gd name="connsiteX9" fmla="*/ 38100 w 685800"/>
                  <a:gd name="connsiteY9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497 w 686197"/>
                  <a:gd name="connsiteY0" fmla="*/ 0 h 304800"/>
                  <a:gd name="connsiteX1" fmla="*/ 648097 w 686197"/>
                  <a:gd name="connsiteY1" fmla="*/ 0 h 304800"/>
                  <a:gd name="connsiteX2" fmla="*/ 686197 w 686197"/>
                  <a:gd name="connsiteY2" fmla="*/ 11723 h 304800"/>
                  <a:gd name="connsiteX3" fmla="*/ 686197 w 686197"/>
                  <a:gd name="connsiteY3" fmla="*/ 262304 h 304800"/>
                  <a:gd name="connsiteX4" fmla="*/ 686197 w 686197"/>
                  <a:gd name="connsiteY4" fmla="*/ 293077 h 304800"/>
                  <a:gd name="connsiteX5" fmla="*/ 648097 w 686197"/>
                  <a:gd name="connsiteY5" fmla="*/ 304800 h 304800"/>
                  <a:gd name="connsiteX6" fmla="*/ 546894 w 686197"/>
                  <a:gd name="connsiteY6" fmla="*/ 304800 h 304800"/>
                  <a:gd name="connsiteX7" fmla="*/ 38497 w 686197"/>
                  <a:gd name="connsiteY7" fmla="*/ 304800 h 304800"/>
                  <a:gd name="connsiteX8" fmla="*/ 397 w 686197"/>
                  <a:gd name="connsiteY8" fmla="*/ 293077 h 304800"/>
                  <a:gd name="connsiteX9" fmla="*/ 397 w 686197"/>
                  <a:gd name="connsiteY9" fmla="*/ 11723 h 304800"/>
                  <a:gd name="connsiteX10" fmla="*/ 38497 w 686197"/>
                  <a:gd name="connsiteY10" fmla="*/ 0 h 304800"/>
                  <a:gd name="connsiteX0" fmla="*/ 38497 w 686197"/>
                  <a:gd name="connsiteY0" fmla="*/ 0 h 304800"/>
                  <a:gd name="connsiteX1" fmla="*/ 648097 w 686197"/>
                  <a:gd name="connsiteY1" fmla="*/ 0 h 304800"/>
                  <a:gd name="connsiteX2" fmla="*/ 686197 w 686197"/>
                  <a:gd name="connsiteY2" fmla="*/ 11723 h 304800"/>
                  <a:gd name="connsiteX3" fmla="*/ 686197 w 686197"/>
                  <a:gd name="connsiteY3" fmla="*/ 262304 h 304800"/>
                  <a:gd name="connsiteX4" fmla="*/ 686197 w 686197"/>
                  <a:gd name="connsiteY4" fmla="*/ 293077 h 304800"/>
                  <a:gd name="connsiteX5" fmla="*/ 648097 w 686197"/>
                  <a:gd name="connsiteY5" fmla="*/ 304800 h 304800"/>
                  <a:gd name="connsiteX6" fmla="*/ 546894 w 686197"/>
                  <a:gd name="connsiteY6" fmla="*/ 304800 h 304800"/>
                  <a:gd name="connsiteX7" fmla="*/ 38497 w 686197"/>
                  <a:gd name="connsiteY7" fmla="*/ 304800 h 304800"/>
                  <a:gd name="connsiteX8" fmla="*/ 397 w 686197"/>
                  <a:gd name="connsiteY8" fmla="*/ 293077 h 304800"/>
                  <a:gd name="connsiteX9" fmla="*/ 397 w 686197"/>
                  <a:gd name="connsiteY9" fmla="*/ 11723 h 304800"/>
                  <a:gd name="connsiteX10" fmla="*/ 38497 w 686197"/>
                  <a:gd name="connsiteY10" fmla="*/ 0 h 304800"/>
                  <a:gd name="connsiteX0" fmla="*/ 38497 w 686197"/>
                  <a:gd name="connsiteY0" fmla="*/ 0 h 304922"/>
                  <a:gd name="connsiteX1" fmla="*/ 648097 w 686197"/>
                  <a:gd name="connsiteY1" fmla="*/ 0 h 304922"/>
                  <a:gd name="connsiteX2" fmla="*/ 686197 w 686197"/>
                  <a:gd name="connsiteY2" fmla="*/ 11723 h 304922"/>
                  <a:gd name="connsiteX3" fmla="*/ 686197 w 686197"/>
                  <a:gd name="connsiteY3" fmla="*/ 262304 h 304922"/>
                  <a:gd name="connsiteX4" fmla="*/ 686197 w 686197"/>
                  <a:gd name="connsiteY4" fmla="*/ 293077 h 304922"/>
                  <a:gd name="connsiteX5" fmla="*/ 648097 w 686197"/>
                  <a:gd name="connsiteY5" fmla="*/ 304800 h 304922"/>
                  <a:gd name="connsiteX6" fmla="*/ 546894 w 686197"/>
                  <a:gd name="connsiteY6" fmla="*/ 304800 h 304922"/>
                  <a:gd name="connsiteX7" fmla="*/ 38497 w 686197"/>
                  <a:gd name="connsiteY7" fmla="*/ 304800 h 304922"/>
                  <a:gd name="connsiteX8" fmla="*/ 397 w 686197"/>
                  <a:gd name="connsiteY8" fmla="*/ 293077 h 304922"/>
                  <a:gd name="connsiteX9" fmla="*/ 397 w 686197"/>
                  <a:gd name="connsiteY9" fmla="*/ 11723 h 304922"/>
                  <a:gd name="connsiteX10" fmla="*/ 38497 w 686197"/>
                  <a:gd name="connsiteY10" fmla="*/ 0 h 304922"/>
                  <a:gd name="connsiteX0" fmla="*/ 38497 w 686197"/>
                  <a:gd name="connsiteY0" fmla="*/ 0 h 304922"/>
                  <a:gd name="connsiteX1" fmla="*/ 648097 w 686197"/>
                  <a:gd name="connsiteY1" fmla="*/ 0 h 304922"/>
                  <a:gd name="connsiteX2" fmla="*/ 686197 w 686197"/>
                  <a:gd name="connsiteY2" fmla="*/ 11723 h 304922"/>
                  <a:gd name="connsiteX3" fmla="*/ 686197 w 686197"/>
                  <a:gd name="connsiteY3" fmla="*/ 262304 h 304922"/>
                  <a:gd name="connsiteX4" fmla="*/ 686197 w 686197"/>
                  <a:gd name="connsiteY4" fmla="*/ 293077 h 304922"/>
                  <a:gd name="connsiteX5" fmla="*/ 648097 w 686197"/>
                  <a:gd name="connsiteY5" fmla="*/ 304800 h 304922"/>
                  <a:gd name="connsiteX6" fmla="*/ 546894 w 686197"/>
                  <a:gd name="connsiteY6" fmla="*/ 304800 h 304922"/>
                  <a:gd name="connsiteX7" fmla="*/ 38497 w 686197"/>
                  <a:gd name="connsiteY7" fmla="*/ 304800 h 304922"/>
                  <a:gd name="connsiteX8" fmla="*/ 397 w 686197"/>
                  <a:gd name="connsiteY8" fmla="*/ 293077 h 304922"/>
                  <a:gd name="connsiteX9" fmla="*/ 397 w 686197"/>
                  <a:gd name="connsiteY9" fmla="*/ 11723 h 304922"/>
                  <a:gd name="connsiteX10" fmla="*/ 38497 w 686197"/>
                  <a:gd name="connsiteY10" fmla="*/ 0 h 304922"/>
                  <a:gd name="connsiteX0" fmla="*/ 38497 w 686197"/>
                  <a:gd name="connsiteY0" fmla="*/ 0 h 311761"/>
                  <a:gd name="connsiteX1" fmla="*/ 648097 w 686197"/>
                  <a:gd name="connsiteY1" fmla="*/ 0 h 311761"/>
                  <a:gd name="connsiteX2" fmla="*/ 686197 w 686197"/>
                  <a:gd name="connsiteY2" fmla="*/ 11723 h 311761"/>
                  <a:gd name="connsiteX3" fmla="*/ 686197 w 686197"/>
                  <a:gd name="connsiteY3" fmla="*/ 262304 h 311761"/>
                  <a:gd name="connsiteX4" fmla="*/ 686197 w 686197"/>
                  <a:gd name="connsiteY4" fmla="*/ 293077 h 311761"/>
                  <a:gd name="connsiteX5" fmla="*/ 648097 w 686197"/>
                  <a:gd name="connsiteY5" fmla="*/ 311761 h 311761"/>
                  <a:gd name="connsiteX6" fmla="*/ 546894 w 686197"/>
                  <a:gd name="connsiteY6" fmla="*/ 304800 h 311761"/>
                  <a:gd name="connsiteX7" fmla="*/ 38497 w 686197"/>
                  <a:gd name="connsiteY7" fmla="*/ 304800 h 311761"/>
                  <a:gd name="connsiteX8" fmla="*/ 397 w 686197"/>
                  <a:gd name="connsiteY8" fmla="*/ 293077 h 311761"/>
                  <a:gd name="connsiteX9" fmla="*/ 397 w 686197"/>
                  <a:gd name="connsiteY9" fmla="*/ 11723 h 311761"/>
                  <a:gd name="connsiteX10" fmla="*/ 38497 w 686197"/>
                  <a:gd name="connsiteY10" fmla="*/ 0 h 311761"/>
                  <a:gd name="connsiteX0" fmla="*/ 38497 w 707628"/>
                  <a:gd name="connsiteY0" fmla="*/ 0 h 311761"/>
                  <a:gd name="connsiteX1" fmla="*/ 648097 w 707628"/>
                  <a:gd name="connsiteY1" fmla="*/ 0 h 311761"/>
                  <a:gd name="connsiteX2" fmla="*/ 686197 w 707628"/>
                  <a:gd name="connsiteY2" fmla="*/ 11723 h 311761"/>
                  <a:gd name="connsiteX3" fmla="*/ 686197 w 707628"/>
                  <a:gd name="connsiteY3" fmla="*/ 262304 h 311761"/>
                  <a:gd name="connsiteX4" fmla="*/ 707628 w 707628"/>
                  <a:gd name="connsiteY4" fmla="*/ 293077 h 311761"/>
                  <a:gd name="connsiteX5" fmla="*/ 648097 w 707628"/>
                  <a:gd name="connsiteY5" fmla="*/ 311761 h 311761"/>
                  <a:gd name="connsiteX6" fmla="*/ 546894 w 707628"/>
                  <a:gd name="connsiteY6" fmla="*/ 304800 h 311761"/>
                  <a:gd name="connsiteX7" fmla="*/ 38497 w 707628"/>
                  <a:gd name="connsiteY7" fmla="*/ 304800 h 311761"/>
                  <a:gd name="connsiteX8" fmla="*/ 397 w 707628"/>
                  <a:gd name="connsiteY8" fmla="*/ 293077 h 311761"/>
                  <a:gd name="connsiteX9" fmla="*/ 397 w 707628"/>
                  <a:gd name="connsiteY9" fmla="*/ 11723 h 311761"/>
                  <a:gd name="connsiteX10" fmla="*/ 38497 w 707628"/>
                  <a:gd name="connsiteY10" fmla="*/ 0 h 311761"/>
                  <a:gd name="connsiteX0" fmla="*/ 38497 w 724297"/>
                  <a:gd name="connsiteY0" fmla="*/ 0 h 311761"/>
                  <a:gd name="connsiteX1" fmla="*/ 648097 w 724297"/>
                  <a:gd name="connsiteY1" fmla="*/ 0 h 311761"/>
                  <a:gd name="connsiteX2" fmla="*/ 686197 w 724297"/>
                  <a:gd name="connsiteY2" fmla="*/ 11723 h 311761"/>
                  <a:gd name="connsiteX3" fmla="*/ 686197 w 724297"/>
                  <a:gd name="connsiteY3" fmla="*/ 262304 h 311761"/>
                  <a:gd name="connsiteX4" fmla="*/ 707628 w 724297"/>
                  <a:gd name="connsiteY4" fmla="*/ 293077 h 311761"/>
                  <a:gd name="connsiteX5" fmla="*/ 648097 w 724297"/>
                  <a:gd name="connsiteY5" fmla="*/ 311761 h 311761"/>
                  <a:gd name="connsiteX6" fmla="*/ 546894 w 724297"/>
                  <a:gd name="connsiteY6" fmla="*/ 304800 h 311761"/>
                  <a:gd name="connsiteX7" fmla="*/ 38497 w 724297"/>
                  <a:gd name="connsiteY7" fmla="*/ 304800 h 311761"/>
                  <a:gd name="connsiteX8" fmla="*/ 397 w 724297"/>
                  <a:gd name="connsiteY8" fmla="*/ 293077 h 311761"/>
                  <a:gd name="connsiteX9" fmla="*/ 397 w 724297"/>
                  <a:gd name="connsiteY9" fmla="*/ 11723 h 311761"/>
                  <a:gd name="connsiteX10" fmla="*/ 38497 w 724297"/>
                  <a:gd name="connsiteY10" fmla="*/ 0 h 311761"/>
                  <a:gd name="connsiteX0" fmla="*/ 38497 w 724297"/>
                  <a:gd name="connsiteY0" fmla="*/ 0 h 311761"/>
                  <a:gd name="connsiteX1" fmla="*/ 648097 w 724297"/>
                  <a:gd name="connsiteY1" fmla="*/ 0 h 311761"/>
                  <a:gd name="connsiteX2" fmla="*/ 686197 w 724297"/>
                  <a:gd name="connsiteY2" fmla="*/ 11723 h 311761"/>
                  <a:gd name="connsiteX3" fmla="*/ 686197 w 724297"/>
                  <a:gd name="connsiteY3" fmla="*/ 262304 h 311761"/>
                  <a:gd name="connsiteX4" fmla="*/ 707628 w 724297"/>
                  <a:gd name="connsiteY4" fmla="*/ 293077 h 311761"/>
                  <a:gd name="connsiteX5" fmla="*/ 648097 w 724297"/>
                  <a:gd name="connsiteY5" fmla="*/ 311761 h 311761"/>
                  <a:gd name="connsiteX6" fmla="*/ 546894 w 724297"/>
                  <a:gd name="connsiteY6" fmla="*/ 304800 h 311761"/>
                  <a:gd name="connsiteX7" fmla="*/ 38497 w 724297"/>
                  <a:gd name="connsiteY7" fmla="*/ 304800 h 311761"/>
                  <a:gd name="connsiteX8" fmla="*/ 397 w 724297"/>
                  <a:gd name="connsiteY8" fmla="*/ 293077 h 311761"/>
                  <a:gd name="connsiteX9" fmla="*/ 397 w 724297"/>
                  <a:gd name="connsiteY9" fmla="*/ 11723 h 311761"/>
                  <a:gd name="connsiteX10" fmla="*/ 38497 w 724297"/>
                  <a:gd name="connsiteY10" fmla="*/ 0 h 311761"/>
                  <a:gd name="connsiteX0" fmla="*/ 38497 w 724297"/>
                  <a:gd name="connsiteY0" fmla="*/ 0 h 311761"/>
                  <a:gd name="connsiteX1" fmla="*/ 648097 w 724297"/>
                  <a:gd name="connsiteY1" fmla="*/ 0 h 311761"/>
                  <a:gd name="connsiteX2" fmla="*/ 686197 w 724297"/>
                  <a:gd name="connsiteY2" fmla="*/ 11723 h 311761"/>
                  <a:gd name="connsiteX3" fmla="*/ 686197 w 724297"/>
                  <a:gd name="connsiteY3" fmla="*/ 262304 h 311761"/>
                  <a:gd name="connsiteX4" fmla="*/ 707628 w 724297"/>
                  <a:gd name="connsiteY4" fmla="*/ 293077 h 311761"/>
                  <a:gd name="connsiteX5" fmla="*/ 648097 w 724297"/>
                  <a:gd name="connsiteY5" fmla="*/ 311761 h 311761"/>
                  <a:gd name="connsiteX6" fmla="*/ 546894 w 724297"/>
                  <a:gd name="connsiteY6" fmla="*/ 304800 h 311761"/>
                  <a:gd name="connsiteX7" fmla="*/ 38497 w 724297"/>
                  <a:gd name="connsiteY7" fmla="*/ 304800 h 311761"/>
                  <a:gd name="connsiteX8" fmla="*/ 397 w 724297"/>
                  <a:gd name="connsiteY8" fmla="*/ 293077 h 311761"/>
                  <a:gd name="connsiteX9" fmla="*/ 397 w 724297"/>
                  <a:gd name="connsiteY9" fmla="*/ 11723 h 311761"/>
                  <a:gd name="connsiteX10" fmla="*/ 38497 w 724297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5669"/>
                  <a:gd name="connsiteX1" fmla="*/ 648097 w 721916"/>
                  <a:gd name="connsiteY1" fmla="*/ 0 h 315669"/>
                  <a:gd name="connsiteX2" fmla="*/ 686197 w 721916"/>
                  <a:gd name="connsiteY2" fmla="*/ 11723 h 315669"/>
                  <a:gd name="connsiteX3" fmla="*/ 686197 w 721916"/>
                  <a:gd name="connsiteY3" fmla="*/ 262304 h 315669"/>
                  <a:gd name="connsiteX4" fmla="*/ 707628 w 721916"/>
                  <a:gd name="connsiteY4" fmla="*/ 293077 h 315669"/>
                  <a:gd name="connsiteX5" fmla="*/ 648097 w 721916"/>
                  <a:gd name="connsiteY5" fmla="*/ 311761 h 315669"/>
                  <a:gd name="connsiteX6" fmla="*/ 546894 w 721916"/>
                  <a:gd name="connsiteY6" fmla="*/ 304800 h 315669"/>
                  <a:gd name="connsiteX7" fmla="*/ 38497 w 721916"/>
                  <a:gd name="connsiteY7" fmla="*/ 304800 h 315669"/>
                  <a:gd name="connsiteX8" fmla="*/ 397 w 721916"/>
                  <a:gd name="connsiteY8" fmla="*/ 293077 h 315669"/>
                  <a:gd name="connsiteX9" fmla="*/ 397 w 721916"/>
                  <a:gd name="connsiteY9" fmla="*/ 11723 h 315669"/>
                  <a:gd name="connsiteX10" fmla="*/ 38497 w 721916"/>
                  <a:gd name="connsiteY10" fmla="*/ 0 h 315669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3471"/>
                  <a:gd name="connsiteX1" fmla="*/ 648097 w 721916"/>
                  <a:gd name="connsiteY1" fmla="*/ 0 h 313471"/>
                  <a:gd name="connsiteX2" fmla="*/ 686197 w 721916"/>
                  <a:gd name="connsiteY2" fmla="*/ 11723 h 313471"/>
                  <a:gd name="connsiteX3" fmla="*/ 686197 w 721916"/>
                  <a:gd name="connsiteY3" fmla="*/ 262304 h 313471"/>
                  <a:gd name="connsiteX4" fmla="*/ 707628 w 721916"/>
                  <a:gd name="connsiteY4" fmla="*/ 293077 h 313471"/>
                  <a:gd name="connsiteX5" fmla="*/ 648097 w 721916"/>
                  <a:gd name="connsiteY5" fmla="*/ 311761 h 313471"/>
                  <a:gd name="connsiteX6" fmla="*/ 546894 w 721916"/>
                  <a:gd name="connsiteY6" fmla="*/ 304800 h 313471"/>
                  <a:gd name="connsiteX7" fmla="*/ 38497 w 721916"/>
                  <a:gd name="connsiteY7" fmla="*/ 304800 h 313471"/>
                  <a:gd name="connsiteX8" fmla="*/ 397 w 721916"/>
                  <a:gd name="connsiteY8" fmla="*/ 293077 h 313471"/>
                  <a:gd name="connsiteX9" fmla="*/ 397 w 721916"/>
                  <a:gd name="connsiteY9" fmla="*/ 11723 h 313471"/>
                  <a:gd name="connsiteX10" fmla="*/ 38497 w 721916"/>
                  <a:gd name="connsiteY10" fmla="*/ 0 h 313471"/>
                  <a:gd name="connsiteX0" fmla="*/ 38497 w 721916"/>
                  <a:gd name="connsiteY0" fmla="*/ 0 h 315303"/>
                  <a:gd name="connsiteX1" fmla="*/ 648097 w 721916"/>
                  <a:gd name="connsiteY1" fmla="*/ 0 h 315303"/>
                  <a:gd name="connsiteX2" fmla="*/ 686197 w 721916"/>
                  <a:gd name="connsiteY2" fmla="*/ 11723 h 315303"/>
                  <a:gd name="connsiteX3" fmla="*/ 686197 w 721916"/>
                  <a:gd name="connsiteY3" fmla="*/ 262304 h 315303"/>
                  <a:gd name="connsiteX4" fmla="*/ 707628 w 721916"/>
                  <a:gd name="connsiteY4" fmla="*/ 293077 h 315303"/>
                  <a:gd name="connsiteX5" fmla="*/ 648097 w 721916"/>
                  <a:gd name="connsiteY5" fmla="*/ 311761 h 315303"/>
                  <a:gd name="connsiteX6" fmla="*/ 546894 w 721916"/>
                  <a:gd name="connsiteY6" fmla="*/ 304800 h 315303"/>
                  <a:gd name="connsiteX7" fmla="*/ 38497 w 721916"/>
                  <a:gd name="connsiteY7" fmla="*/ 304800 h 315303"/>
                  <a:gd name="connsiteX8" fmla="*/ 397 w 721916"/>
                  <a:gd name="connsiteY8" fmla="*/ 293077 h 315303"/>
                  <a:gd name="connsiteX9" fmla="*/ 397 w 721916"/>
                  <a:gd name="connsiteY9" fmla="*/ 11723 h 315303"/>
                  <a:gd name="connsiteX10" fmla="*/ 38497 w 721916"/>
                  <a:gd name="connsiteY10" fmla="*/ 0 h 315303"/>
                  <a:gd name="connsiteX0" fmla="*/ 38497 w 721916"/>
                  <a:gd name="connsiteY0" fmla="*/ 0 h 315303"/>
                  <a:gd name="connsiteX1" fmla="*/ 648097 w 721916"/>
                  <a:gd name="connsiteY1" fmla="*/ 0 h 315303"/>
                  <a:gd name="connsiteX2" fmla="*/ 686197 w 721916"/>
                  <a:gd name="connsiteY2" fmla="*/ 11723 h 315303"/>
                  <a:gd name="connsiteX3" fmla="*/ 686197 w 721916"/>
                  <a:gd name="connsiteY3" fmla="*/ 262304 h 315303"/>
                  <a:gd name="connsiteX4" fmla="*/ 707628 w 721916"/>
                  <a:gd name="connsiteY4" fmla="*/ 293077 h 315303"/>
                  <a:gd name="connsiteX5" fmla="*/ 648097 w 721916"/>
                  <a:gd name="connsiteY5" fmla="*/ 311761 h 315303"/>
                  <a:gd name="connsiteX6" fmla="*/ 546894 w 721916"/>
                  <a:gd name="connsiteY6" fmla="*/ 304800 h 315303"/>
                  <a:gd name="connsiteX7" fmla="*/ 38497 w 721916"/>
                  <a:gd name="connsiteY7" fmla="*/ 304800 h 315303"/>
                  <a:gd name="connsiteX8" fmla="*/ 397 w 721916"/>
                  <a:gd name="connsiteY8" fmla="*/ 293077 h 315303"/>
                  <a:gd name="connsiteX9" fmla="*/ 397 w 721916"/>
                  <a:gd name="connsiteY9" fmla="*/ 11723 h 315303"/>
                  <a:gd name="connsiteX10" fmla="*/ 38497 w 721916"/>
                  <a:gd name="connsiteY10" fmla="*/ 0 h 315303"/>
                  <a:gd name="connsiteX0" fmla="*/ 38497 w 721916"/>
                  <a:gd name="connsiteY0" fmla="*/ 0 h 315303"/>
                  <a:gd name="connsiteX1" fmla="*/ 648097 w 721916"/>
                  <a:gd name="connsiteY1" fmla="*/ 0 h 315303"/>
                  <a:gd name="connsiteX2" fmla="*/ 686197 w 721916"/>
                  <a:gd name="connsiteY2" fmla="*/ 11723 h 315303"/>
                  <a:gd name="connsiteX3" fmla="*/ 686197 w 721916"/>
                  <a:gd name="connsiteY3" fmla="*/ 262304 h 315303"/>
                  <a:gd name="connsiteX4" fmla="*/ 707628 w 721916"/>
                  <a:gd name="connsiteY4" fmla="*/ 293077 h 315303"/>
                  <a:gd name="connsiteX5" fmla="*/ 648097 w 721916"/>
                  <a:gd name="connsiteY5" fmla="*/ 311761 h 315303"/>
                  <a:gd name="connsiteX6" fmla="*/ 546894 w 721916"/>
                  <a:gd name="connsiteY6" fmla="*/ 304800 h 315303"/>
                  <a:gd name="connsiteX7" fmla="*/ 38497 w 721916"/>
                  <a:gd name="connsiteY7" fmla="*/ 304800 h 315303"/>
                  <a:gd name="connsiteX8" fmla="*/ 397 w 721916"/>
                  <a:gd name="connsiteY8" fmla="*/ 293077 h 315303"/>
                  <a:gd name="connsiteX9" fmla="*/ 397 w 721916"/>
                  <a:gd name="connsiteY9" fmla="*/ 11723 h 315303"/>
                  <a:gd name="connsiteX10" fmla="*/ 38497 w 721916"/>
                  <a:gd name="connsiteY10" fmla="*/ 0 h 315303"/>
                  <a:gd name="connsiteX0" fmla="*/ 38497 w 721916"/>
                  <a:gd name="connsiteY0" fmla="*/ 0 h 314937"/>
                  <a:gd name="connsiteX1" fmla="*/ 648097 w 721916"/>
                  <a:gd name="connsiteY1" fmla="*/ 0 h 314937"/>
                  <a:gd name="connsiteX2" fmla="*/ 686197 w 721916"/>
                  <a:gd name="connsiteY2" fmla="*/ 11723 h 314937"/>
                  <a:gd name="connsiteX3" fmla="*/ 686197 w 721916"/>
                  <a:gd name="connsiteY3" fmla="*/ 262304 h 314937"/>
                  <a:gd name="connsiteX4" fmla="*/ 707628 w 721916"/>
                  <a:gd name="connsiteY4" fmla="*/ 293077 h 314937"/>
                  <a:gd name="connsiteX5" fmla="*/ 648097 w 721916"/>
                  <a:gd name="connsiteY5" fmla="*/ 311761 h 314937"/>
                  <a:gd name="connsiteX6" fmla="*/ 546894 w 721916"/>
                  <a:gd name="connsiteY6" fmla="*/ 304800 h 314937"/>
                  <a:gd name="connsiteX7" fmla="*/ 38497 w 721916"/>
                  <a:gd name="connsiteY7" fmla="*/ 304800 h 314937"/>
                  <a:gd name="connsiteX8" fmla="*/ 397 w 721916"/>
                  <a:gd name="connsiteY8" fmla="*/ 293077 h 314937"/>
                  <a:gd name="connsiteX9" fmla="*/ 397 w 721916"/>
                  <a:gd name="connsiteY9" fmla="*/ 11723 h 314937"/>
                  <a:gd name="connsiteX10" fmla="*/ 38497 w 721916"/>
                  <a:gd name="connsiteY10" fmla="*/ 0 h 314937"/>
                  <a:gd name="connsiteX0" fmla="*/ 38497 w 721916"/>
                  <a:gd name="connsiteY0" fmla="*/ 0 h 316036"/>
                  <a:gd name="connsiteX1" fmla="*/ 648097 w 721916"/>
                  <a:gd name="connsiteY1" fmla="*/ 0 h 316036"/>
                  <a:gd name="connsiteX2" fmla="*/ 686197 w 721916"/>
                  <a:gd name="connsiteY2" fmla="*/ 11723 h 316036"/>
                  <a:gd name="connsiteX3" fmla="*/ 686197 w 721916"/>
                  <a:gd name="connsiteY3" fmla="*/ 262304 h 316036"/>
                  <a:gd name="connsiteX4" fmla="*/ 707628 w 721916"/>
                  <a:gd name="connsiteY4" fmla="*/ 293077 h 316036"/>
                  <a:gd name="connsiteX5" fmla="*/ 648097 w 721916"/>
                  <a:gd name="connsiteY5" fmla="*/ 311761 h 316036"/>
                  <a:gd name="connsiteX6" fmla="*/ 546894 w 721916"/>
                  <a:gd name="connsiteY6" fmla="*/ 304800 h 316036"/>
                  <a:gd name="connsiteX7" fmla="*/ 38497 w 721916"/>
                  <a:gd name="connsiteY7" fmla="*/ 304800 h 316036"/>
                  <a:gd name="connsiteX8" fmla="*/ 397 w 721916"/>
                  <a:gd name="connsiteY8" fmla="*/ 293077 h 316036"/>
                  <a:gd name="connsiteX9" fmla="*/ 397 w 721916"/>
                  <a:gd name="connsiteY9" fmla="*/ 11723 h 316036"/>
                  <a:gd name="connsiteX10" fmla="*/ 38497 w 721916"/>
                  <a:gd name="connsiteY10" fmla="*/ 0 h 316036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5669"/>
                  <a:gd name="connsiteX1" fmla="*/ 648097 w 721916"/>
                  <a:gd name="connsiteY1" fmla="*/ 0 h 315669"/>
                  <a:gd name="connsiteX2" fmla="*/ 686197 w 721916"/>
                  <a:gd name="connsiteY2" fmla="*/ 11723 h 315669"/>
                  <a:gd name="connsiteX3" fmla="*/ 686197 w 721916"/>
                  <a:gd name="connsiteY3" fmla="*/ 262304 h 315669"/>
                  <a:gd name="connsiteX4" fmla="*/ 707628 w 721916"/>
                  <a:gd name="connsiteY4" fmla="*/ 293077 h 315669"/>
                  <a:gd name="connsiteX5" fmla="*/ 648097 w 721916"/>
                  <a:gd name="connsiteY5" fmla="*/ 311761 h 315669"/>
                  <a:gd name="connsiteX6" fmla="*/ 546894 w 721916"/>
                  <a:gd name="connsiteY6" fmla="*/ 304800 h 315669"/>
                  <a:gd name="connsiteX7" fmla="*/ 38497 w 721916"/>
                  <a:gd name="connsiteY7" fmla="*/ 304800 h 315669"/>
                  <a:gd name="connsiteX8" fmla="*/ 397 w 721916"/>
                  <a:gd name="connsiteY8" fmla="*/ 293077 h 315669"/>
                  <a:gd name="connsiteX9" fmla="*/ 397 w 721916"/>
                  <a:gd name="connsiteY9" fmla="*/ 11723 h 315669"/>
                  <a:gd name="connsiteX10" fmla="*/ 38497 w 721916"/>
                  <a:gd name="connsiteY10" fmla="*/ 0 h 315669"/>
                  <a:gd name="connsiteX0" fmla="*/ 38497 w 686197"/>
                  <a:gd name="connsiteY0" fmla="*/ 0 h 315669"/>
                  <a:gd name="connsiteX1" fmla="*/ 648097 w 686197"/>
                  <a:gd name="connsiteY1" fmla="*/ 0 h 315669"/>
                  <a:gd name="connsiteX2" fmla="*/ 686197 w 686197"/>
                  <a:gd name="connsiteY2" fmla="*/ 11723 h 315669"/>
                  <a:gd name="connsiteX3" fmla="*/ 686197 w 686197"/>
                  <a:gd name="connsiteY3" fmla="*/ 262304 h 315669"/>
                  <a:gd name="connsiteX4" fmla="*/ 648097 w 686197"/>
                  <a:gd name="connsiteY4" fmla="*/ 311761 h 315669"/>
                  <a:gd name="connsiteX5" fmla="*/ 546894 w 686197"/>
                  <a:gd name="connsiteY5" fmla="*/ 304800 h 315669"/>
                  <a:gd name="connsiteX6" fmla="*/ 38497 w 686197"/>
                  <a:gd name="connsiteY6" fmla="*/ 304800 h 315669"/>
                  <a:gd name="connsiteX7" fmla="*/ 397 w 686197"/>
                  <a:gd name="connsiteY7" fmla="*/ 293077 h 315669"/>
                  <a:gd name="connsiteX8" fmla="*/ 397 w 686197"/>
                  <a:gd name="connsiteY8" fmla="*/ 11723 h 315669"/>
                  <a:gd name="connsiteX9" fmla="*/ 38497 w 686197"/>
                  <a:gd name="connsiteY9" fmla="*/ 0 h 315669"/>
                  <a:gd name="connsiteX0" fmla="*/ 38497 w 686197"/>
                  <a:gd name="connsiteY0" fmla="*/ 0 h 342717"/>
                  <a:gd name="connsiteX1" fmla="*/ 648097 w 686197"/>
                  <a:gd name="connsiteY1" fmla="*/ 0 h 342717"/>
                  <a:gd name="connsiteX2" fmla="*/ 686197 w 686197"/>
                  <a:gd name="connsiteY2" fmla="*/ 11723 h 342717"/>
                  <a:gd name="connsiteX3" fmla="*/ 684857 w 686197"/>
                  <a:gd name="connsiteY3" fmla="*/ 292711 h 342717"/>
                  <a:gd name="connsiteX4" fmla="*/ 648097 w 686197"/>
                  <a:gd name="connsiteY4" fmla="*/ 311761 h 342717"/>
                  <a:gd name="connsiteX5" fmla="*/ 546894 w 686197"/>
                  <a:gd name="connsiteY5" fmla="*/ 304800 h 342717"/>
                  <a:gd name="connsiteX6" fmla="*/ 38497 w 686197"/>
                  <a:gd name="connsiteY6" fmla="*/ 304800 h 342717"/>
                  <a:gd name="connsiteX7" fmla="*/ 397 w 686197"/>
                  <a:gd name="connsiteY7" fmla="*/ 293077 h 342717"/>
                  <a:gd name="connsiteX8" fmla="*/ 397 w 686197"/>
                  <a:gd name="connsiteY8" fmla="*/ 11723 h 342717"/>
                  <a:gd name="connsiteX9" fmla="*/ 38497 w 686197"/>
                  <a:gd name="connsiteY9" fmla="*/ 0 h 342717"/>
                  <a:gd name="connsiteX0" fmla="*/ 38497 w 686197"/>
                  <a:gd name="connsiteY0" fmla="*/ 0 h 342717"/>
                  <a:gd name="connsiteX1" fmla="*/ 648097 w 686197"/>
                  <a:gd name="connsiteY1" fmla="*/ 0 h 342717"/>
                  <a:gd name="connsiteX2" fmla="*/ 686197 w 686197"/>
                  <a:gd name="connsiteY2" fmla="*/ 11723 h 342717"/>
                  <a:gd name="connsiteX3" fmla="*/ 684857 w 686197"/>
                  <a:gd name="connsiteY3" fmla="*/ 292711 h 342717"/>
                  <a:gd name="connsiteX4" fmla="*/ 648097 w 686197"/>
                  <a:gd name="connsiteY4" fmla="*/ 311761 h 342717"/>
                  <a:gd name="connsiteX5" fmla="*/ 514648 w 686197"/>
                  <a:gd name="connsiteY5" fmla="*/ 304799 h 342717"/>
                  <a:gd name="connsiteX6" fmla="*/ 38497 w 686197"/>
                  <a:gd name="connsiteY6" fmla="*/ 304800 h 342717"/>
                  <a:gd name="connsiteX7" fmla="*/ 397 w 686197"/>
                  <a:gd name="connsiteY7" fmla="*/ 293077 h 342717"/>
                  <a:gd name="connsiteX8" fmla="*/ 397 w 686197"/>
                  <a:gd name="connsiteY8" fmla="*/ 11723 h 342717"/>
                  <a:gd name="connsiteX9" fmla="*/ 38497 w 686197"/>
                  <a:gd name="connsiteY9" fmla="*/ 0 h 342717"/>
                  <a:gd name="connsiteX0" fmla="*/ 38497 w 686644"/>
                  <a:gd name="connsiteY0" fmla="*/ 0 h 343082"/>
                  <a:gd name="connsiteX1" fmla="*/ 648097 w 686644"/>
                  <a:gd name="connsiteY1" fmla="*/ 0 h 343082"/>
                  <a:gd name="connsiteX2" fmla="*/ 686197 w 686644"/>
                  <a:gd name="connsiteY2" fmla="*/ 11723 h 343082"/>
                  <a:gd name="connsiteX3" fmla="*/ 686197 w 686644"/>
                  <a:gd name="connsiteY3" fmla="*/ 293076 h 343082"/>
                  <a:gd name="connsiteX4" fmla="*/ 648097 w 686644"/>
                  <a:gd name="connsiteY4" fmla="*/ 311761 h 343082"/>
                  <a:gd name="connsiteX5" fmla="*/ 514648 w 686644"/>
                  <a:gd name="connsiteY5" fmla="*/ 304799 h 343082"/>
                  <a:gd name="connsiteX6" fmla="*/ 38497 w 686644"/>
                  <a:gd name="connsiteY6" fmla="*/ 304800 h 343082"/>
                  <a:gd name="connsiteX7" fmla="*/ 397 w 686644"/>
                  <a:gd name="connsiteY7" fmla="*/ 293077 h 343082"/>
                  <a:gd name="connsiteX8" fmla="*/ 397 w 686644"/>
                  <a:gd name="connsiteY8" fmla="*/ 11723 h 343082"/>
                  <a:gd name="connsiteX9" fmla="*/ 38497 w 686644"/>
                  <a:gd name="connsiteY9" fmla="*/ 0 h 343082"/>
                  <a:gd name="connsiteX0" fmla="*/ 38497 w 686644"/>
                  <a:gd name="connsiteY0" fmla="*/ 0 h 343082"/>
                  <a:gd name="connsiteX1" fmla="*/ 648097 w 686644"/>
                  <a:gd name="connsiteY1" fmla="*/ 0 h 343082"/>
                  <a:gd name="connsiteX2" fmla="*/ 686197 w 686644"/>
                  <a:gd name="connsiteY2" fmla="*/ 11723 h 343082"/>
                  <a:gd name="connsiteX3" fmla="*/ 686197 w 686644"/>
                  <a:gd name="connsiteY3" fmla="*/ 293076 h 343082"/>
                  <a:gd name="connsiteX4" fmla="*/ 643310 w 686644"/>
                  <a:gd name="connsiteY4" fmla="*/ 304799 h 343082"/>
                  <a:gd name="connsiteX5" fmla="*/ 514648 w 686644"/>
                  <a:gd name="connsiteY5" fmla="*/ 304799 h 343082"/>
                  <a:gd name="connsiteX6" fmla="*/ 38497 w 686644"/>
                  <a:gd name="connsiteY6" fmla="*/ 304800 h 343082"/>
                  <a:gd name="connsiteX7" fmla="*/ 397 w 686644"/>
                  <a:gd name="connsiteY7" fmla="*/ 293077 h 343082"/>
                  <a:gd name="connsiteX8" fmla="*/ 397 w 686644"/>
                  <a:gd name="connsiteY8" fmla="*/ 11723 h 343082"/>
                  <a:gd name="connsiteX9" fmla="*/ 38497 w 686644"/>
                  <a:gd name="connsiteY9" fmla="*/ 0 h 343082"/>
                  <a:gd name="connsiteX0" fmla="*/ 38497 w 686644"/>
                  <a:gd name="connsiteY0" fmla="*/ 0 h 341922"/>
                  <a:gd name="connsiteX1" fmla="*/ 648097 w 686644"/>
                  <a:gd name="connsiteY1" fmla="*/ 0 h 341922"/>
                  <a:gd name="connsiteX2" fmla="*/ 686197 w 686644"/>
                  <a:gd name="connsiteY2" fmla="*/ 11723 h 341922"/>
                  <a:gd name="connsiteX3" fmla="*/ 686197 w 686644"/>
                  <a:gd name="connsiteY3" fmla="*/ 293076 h 341922"/>
                  <a:gd name="connsiteX4" fmla="*/ 514648 w 686644"/>
                  <a:gd name="connsiteY4" fmla="*/ 304799 h 341922"/>
                  <a:gd name="connsiteX5" fmla="*/ 38497 w 686644"/>
                  <a:gd name="connsiteY5" fmla="*/ 304800 h 341922"/>
                  <a:gd name="connsiteX6" fmla="*/ 397 w 686644"/>
                  <a:gd name="connsiteY6" fmla="*/ 293077 h 341922"/>
                  <a:gd name="connsiteX7" fmla="*/ 397 w 686644"/>
                  <a:gd name="connsiteY7" fmla="*/ 11723 h 341922"/>
                  <a:gd name="connsiteX8" fmla="*/ 38497 w 686644"/>
                  <a:gd name="connsiteY8" fmla="*/ 0 h 341922"/>
                  <a:gd name="connsiteX0" fmla="*/ 38497 w 686644"/>
                  <a:gd name="connsiteY0" fmla="*/ 0 h 328367"/>
                  <a:gd name="connsiteX1" fmla="*/ 648097 w 686644"/>
                  <a:gd name="connsiteY1" fmla="*/ 0 h 328367"/>
                  <a:gd name="connsiteX2" fmla="*/ 686197 w 686644"/>
                  <a:gd name="connsiteY2" fmla="*/ 11723 h 328367"/>
                  <a:gd name="connsiteX3" fmla="*/ 686197 w 686644"/>
                  <a:gd name="connsiteY3" fmla="*/ 293076 h 328367"/>
                  <a:gd name="connsiteX4" fmla="*/ 514648 w 686644"/>
                  <a:gd name="connsiteY4" fmla="*/ 304799 h 328367"/>
                  <a:gd name="connsiteX5" fmla="*/ 38497 w 686644"/>
                  <a:gd name="connsiteY5" fmla="*/ 304800 h 328367"/>
                  <a:gd name="connsiteX6" fmla="*/ 397 w 686644"/>
                  <a:gd name="connsiteY6" fmla="*/ 293077 h 328367"/>
                  <a:gd name="connsiteX7" fmla="*/ 397 w 686644"/>
                  <a:gd name="connsiteY7" fmla="*/ 11723 h 328367"/>
                  <a:gd name="connsiteX8" fmla="*/ 38497 w 686644"/>
                  <a:gd name="connsiteY8" fmla="*/ 0 h 328367"/>
                  <a:gd name="connsiteX0" fmla="*/ 38497 w 686644"/>
                  <a:gd name="connsiteY0" fmla="*/ 0 h 328367"/>
                  <a:gd name="connsiteX1" fmla="*/ 648097 w 686644"/>
                  <a:gd name="connsiteY1" fmla="*/ 0 h 328367"/>
                  <a:gd name="connsiteX2" fmla="*/ 686197 w 686644"/>
                  <a:gd name="connsiteY2" fmla="*/ 11723 h 328367"/>
                  <a:gd name="connsiteX3" fmla="*/ 686197 w 686644"/>
                  <a:gd name="connsiteY3" fmla="*/ 293076 h 328367"/>
                  <a:gd name="connsiteX4" fmla="*/ 514648 w 686644"/>
                  <a:gd name="connsiteY4" fmla="*/ 304799 h 328367"/>
                  <a:gd name="connsiteX5" fmla="*/ 38497 w 686644"/>
                  <a:gd name="connsiteY5" fmla="*/ 304800 h 328367"/>
                  <a:gd name="connsiteX6" fmla="*/ 397 w 686644"/>
                  <a:gd name="connsiteY6" fmla="*/ 293077 h 328367"/>
                  <a:gd name="connsiteX7" fmla="*/ 397 w 686644"/>
                  <a:gd name="connsiteY7" fmla="*/ 11723 h 328367"/>
                  <a:gd name="connsiteX8" fmla="*/ 38497 w 686644"/>
                  <a:gd name="connsiteY8" fmla="*/ 0 h 328367"/>
                  <a:gd name="connsiteX0" fmla="*/ 38497 w 686644"/>
                  <a:gd name="connsiteY0" fmla="*/ 0 h 318109"/>
                  <a:gd name="connsiteX1" fmla="*/ 648097 w 686644"/>
                  <a:gd name="connsiteY1" fmla="*/ 0 h 318109"/>
                  <a:gd name="connsiteX2" fmla="*/ 686197 w 686644"/>
                  <a:gd name="connsiteY2" fmla="*/ 11723 h 318109"/>
                  <a:gd name="connsiteX3" fmla="*/ 686197 w 686644"/>
                  <a:gd name="connsiteY3" fmla="*/ 293076 h 318109"/>
                  <a:gd name="connsiteX4" fmla="*/ 514648 w 686644"/>
                  <a:gd name="connsiteY4" fmla="*/ 304799 h 318109"/>
                  <a:gd name="connsiteX5" fmla="*/ 38497 w 686644"/>
                  <a:gd name="connsiteY5" fmla="*/ 304800 h 318109"/>
                  <a:gd name="connsiteX6" fmla="*/ 397 w 686644"/>
                  <a:gd name="connsiteY6" fmla="*/ 293077 h 318109"/>
                  <a:gd name="connsiteX7" fmla="*/ 397 w 686644"/>
                  <a:gd name="connsiteY7" fmla="*/ 11723 h 318109"/>
                  <a:gd name="connsiteX8" fmla="*/ 38497 w 686644"/>
                  <a:gd name="connsiteY8" fmla="*/ 0 h 318109"/>
                  <a:gd name="connsiteX0" fmla="*/ 38497 w 686644"/>
                  <a:gd name="connsiteY0" fmla="*/ 0 h 342838"/>
                  <a:gd name="connsiteX1" fmla="*/ 648097 w 686644"/>
                  <a:gd name="connsiteY1" fmla="*/ 0 h 342838"/>
                  <a:gd name="connsiteX2" fmla="*/ 686197 w 686644"/>
                  <a:gd name="connsiteY2" fmla="*/ 11723 h 342838"/>
                  <a:gd name="connsiteX3" fmla="*/ 686197 w 686644"/>
                  <a:gd name="connsiteY3" fmla="*/ 293076 h 342838"/>
                  <a:gd name="connsiteX4" fmla="*/ 643310 w 686644"/>
                  <a:gd name="connsiteY4" fmla="*/ 316523 h 342838"/>
                  <a:gd name="connsiteX5" fmla="*/ 514648 w 686644"/>
                  <a:gd name="connsiteY5" fmla="*/ 304799 h 342838"/>
                  <a:gd name="connsiteX6" fmla="*/ 38497 w 686644"/>
                  <a:gd name="connsiteY6" fmla="*/ 304800 h 342838"/>
                  <a:gd name="connsiteX7" fmla="*/ 397 w 686644"/>
                  <a:gd name="connsiteY7" fmla="*/ 293077 h 342838"/>
                  <a:gd name="connsiteX8" fmla="*/ 397 w 686644"/>
                  <a:gd name="connsiteY8" fmla="*/ 11723 h 342838"/>
                  <a:gd name="connsiteX9" fmla="*/ 38497 w 686644"/>
                  <a:gd name="connsiteY9" fmla="*/ 0 h 342838"/>
                  <a:gd name="connsiteX0" fmla="*/ 38497 w 686644"/>
                  <a:gd name="connsiteY0" fmla="*/ 0 h 342838"/>
                  <a:gd name="connsiteX1" fmla="*/ 648097 w 686644"/>
                  <a:gd name="connsiteY1" fmla="*/ 0 h 342838"/>
                  <a:gd name="connsiteX2" fmla="*/ 686197 w 686644"/>
                  <a:gd name="connsiteY2" fmla="*/ 11723 h 342838"/>
                  <a:gd name="connsiteX3" fmla="*/ 686197 w 686644"/>
                  <a:gd name="connsiteY3" fmla="*/ 293076 h 342838"/>
                  <a:gd name="connsiteX4" fmla="*/ 595062 w 686644"/>
                  <a:gd name="connsiteY4" fmla="*/ 313592 h 342838"/>
                  <a:gd name="connsiteX5" fmla="*/ 514648 w 686644"/>
                  <a:gd name="connsiteY5" fmla="*/ 304799 h 342838"/>
                  <a:gd name="connsiteX6" fmla="*/ 38497 w 686644"/>
                  <a:gd name="connsiteY6" fmla="*/ 304800 h 342838"/>
                  <a:gd name="connsiteX7" fmla="*/ 397 w 686644"/>
                  <a:gd name="connsiteY7" fmla="*/ 293077 h 342838"/>
                  <a:gd name="connsiteX8" fmla="*/ 397 w 686644"/>
                  <a:gd name="connsiteY8" fmla="*/ 11723 h 342838"/>
                  <a:gd name="connsiteX9" fmla="*/ 38497 w 686644"/>
                  <a:gd name="connsiteY9" fmla="*/ 0 h 342838"/>
                  <a:gd name="connsiteX0" fmla="*/ 38497 w 686644"/>
                  <a:gd name="connsiteY0" fmla="*/ 0 h 342838"/>
                  <a:gd name="connsiteX1" fmla="*/ 648097 w 686644"/>
                  <a:gd name="connsiteY1" fmla="*/ 0 h 342838"/>
                  <a:gd name="connsiteX2" fmla="*/ 686197 w 686644"/>
                  <a:gd name="connsiteY2" fmla="*/ 11723 h 342838"/>
                  <a:gd name="connsiteX3" fmla="*/ 686197 w 686644"/>
                  <a:gd name="connsiteY3" fmla="*/ 293076 h 342838"/>
                  <a:gd name="connsiteX4" fmla="*/ 597742 w 686644"/>
                  <a:gd name="connsiteY4" fmla="*/ 312127 h 342838"/>
                  <a:gd name="connsiteX5" fmla="*/ 514648 w 686644"/>
                  <a:gd name="connsiteY5" fmla="*/ 304799 h 342838"/>
                  <a:gd name="connsiteX6" fmla="*/ 38497 w 686644"/>
                  <a:gd name="connsiteY6" fmla="*/ 304800 h 342838"/>
                  <a:gd name="connsiteX7" fmla="*/ 397 w 686644"/>
                  <a:gd name="connsiteY7" fmla="*/ 293077 h 342838"/>
                  <a:gd name="connsiteX8" fmla="*/ 397 w 686644"/>
                  <a:gd name="connsiteY8" fmla="*/ 11723 h 342838"/>
                  <a:gd name="connsiteX9" fmla="*/ 38497 w 686644"/>
                  <a:gd name="connsiteY9" fmla="*/ 0 h 342838"/>
                  <a:gd name="connsiteX0" fmla="*/ 38497 w 686644"/>
                  <a:gd name="connsiteY0" fmla="*/ 0 h 317560"/>
                  <a:gd name="connsiteX1" fmla="*/ 648097 w 686644"/>
                  <a:gd name="connsiteY1" fmla="*/ 0 h 317560"/>
                  <a:gd name="connsiteX2" fmla="*/ 686197 w 686644"/>
                  <a:gd name="connsiteY2" fmla="*/ 11723 h 317560"/>
                  <a:gd name="connsiteX3" fmla="*/ 686197 w 686644"/>
                  <a:gd name="connsiteY3" fmla="*/ 293076 h 317560"/>
                  <a:gd name="connsiteX4" fmla="*/ 597742 w 686644"/>
                  <a:gd name="connsiteY4" fmla="*/ 312127 h 317560"/>
                  <a:gd name="connsiteX5" fmla="*/ 514648 w 686644"/>
                  <a:gd name="connsiteY5" fmla="*/ 304799 h 317560"/>
                  <a:gd name="connsiteX6" fmla="*/ 38497 w 686644"/>
                  <a:gd name="connsiteY6" fmla="*/ 304800 h 317560"/>
                  <a:gd name="connsiteX7" fmla="*/ 397 w 686644"/>
                  <a:gd name="connsiteY7" fmla="*/ 293077 h 317560"/>
                  <a:gd name="connsiteX8" fmla="*/ 397 w 686644"/>
                  <a:gd name="connsiteY8" fmla="*/ 11723 h 317560"/>
                  <a:gd name="connsiteX9" fmla="*/ 38497 w 686644"/>
                  <a:gd name="connsiteY9" fmla="*/ 0 h 317560"/>
                  <a:gd name="connsiteX0" fmla="*/ 38497 w 686644"/>
                  <a:gd name="connsiteY0" fmla="*/ 0 h 317560"/>
                  <a:gd name="connsiteX1" fmla="*/ 648097 w 686644"/>
                  <a:gd name="connsiteY1" fmla="*/ 0 h 317560"/>
                  <a:gd name="connsiteX2" fmla="*/ 686197 w 686644"/>
                  <a:gd name="connsiteY2" fmla="*/ 11723 h 317560"/>
                  <a:gd name="connsiteX3" fmla="*/ 686197 w 686644"/>
                  <a:gd name="connsiteY3" fmla="*/ 293076 h 317560"/>
                  <a:gd name="connsiteX4" fmla="*/ 597742 w 686644"/>
                  <a:gd name="connsiteY4" fmla="*/ 312127 h 317560"/>
                  <a:gd name="connsiteX5" fmla="*/ 514648 w 686644"/>
                  <a:gd name="connsiteY5" fmla="*/ 304799 h 317560"/>
                  <a:gd name="connsiteX6" fmla="*/ 38497 w 686644"/>
                  <a:gd name="connsiteY6" fmla="*/ 304800 h 317560"/>
                  <a:gd name="connsiteX7" fmla="*/ 397 w 686644"/>
                  <a:gd name="connsiteY7" fmla="*/ 293077 h 317560"/>
                  <a:gd name="connsiteX8" fmla="*/ 397 w 686644"/>
                  <a:gd name="connsiteY8" fmla="*/ 11723 h 317560"/>
                  <a:gd name="connsiteX9" fmla="*/ 38497 w 686644"/>
                  <a:gd name="connsiteY9" fmla="*/ 0 h 317560"/>
                  <a:gd name="connsiteX0" fmla="*/ 38497 w 686644"/>
                  <a:gd name="connsiteY0" fmla="*/ 0 h 314081"/>
                  <a:gd name="connsiteX1" fmla="*/ 648097 w 686644"/>
                  <a:gd name="connsiteY1" fmla="*/ 0 h 314081"/>
                  <a:gd name="connsiteX2" fmla="*/ 686197 w 686644"/>
                  <a:gd name="connsiteY2" fmla="*/ 11723 h 314081"/>
                  <a:gd name="connsiteX3" fmla="*/ 686197 w 686644"/>
                  <a:gd name="connsiteY3" fmla="*/ 293076 h 314081"/>
                  <a:gd name="connsiteX4" fmla="*/ 597742 w 686644"/>
                  <a:gd name="connsiteY4" fmla="*/ 312127 h 314081"/>
                  <a:gd name="connsiteX5" fmla="*/ 514648 w 686644"/>
                  <a:gd name="connsiteY5" fmla="*/ 304799 h 314081"/>
                  <a:gd name="connsiteX6" fmla="*/ 38497 w 686644"/>
                  <a:gd name="connsiteY6" fmla="*/ 304800 h 314081"/>
                  <a:gd name="connsiteX7" fmla="*/ 397 w 686644"/>
                  <a:gd name="connsiteY7" fmla="*/ 293077 h 314081"/>
                  <a:gd name="connsiteX8" fmla="*/ 397 w 686644"/>
                  <a:gd name="connsiteY8" fmla="*/ 11723 h 314081"/>
                  <a:gd name="connsiteX9" fmla="*/ 38497 w 686644"/>
                  <a:gd name="connsiteY9" fmla="*/ 0 h 314081"/>
                  <a:gd name="connsiteX0" fmla="*/ 38497 w 686644"/>
                  <a:gd name="connsiteY0" fmla="*/ 0 h 314081"/>
                  <a:gd name="connsiteX1" fmla="*/ 648097 w 686644"/>
                  <a:gd name="connsiteY1" fmla="*/ 0 h 314081"/>
                  <a:gd name="connsiteX2" fmla="*/ 686197 w 686644"/>
                  <a:gd name="connsiteY2" fmla="*/ 11723 h 314081"/>
                  <a:gd name="connsiteX3" fmla="*/ 686197 w 686644"/>
                  <a:gd name="connsiteY3" fmla="*/ 293076 h 314081"/>
                  <a:gd name="connsiteX4" fmla="*/ 597742 w 686644"/>
                  <a:gd name="connsiteY4" fmla="*/ 312127 h 314081"/>
                  <a:gd name="connsiteX5" fmla="*/ 514648 w 686644"/>
                  <a:gd name="connsiteY5" fmla="*/ 304799 h 314081"/>
                  <a:gd name="connsiteX6" fmla="*/ 38497 w 686644"/>
                  <a:gd name="connsiteY6" fmla="*/ 304800 h 314081"/>
                  <a:gd name="connsiteX7" fmla="*/ 397 w 686644"/>
                  <a:gd name="connsiteY7" fmla="*/ 293077 h 314081"/>
                  <a:gd name="connsiteX8" fmla="*/ 397 w 686644"/>
                  <a:gd name="connsiteY8" fmla="*/ 11723 h 314081"/>
                  <a:gd name="connsiteX9" fmla="*/ 38497 w 686644"/>
                  <a:gd name="connsiteY9" fmla="*/ 0 h 314081"/>
                  <a:gd name="connsiteX0" fmla="*/ 38497 w 687315"/>
                  <a:gd name="connsiteY0" fmla="*/ 0 h 314081"/>
                  <a:gd name="connsiteX1" fmla="*/ 648097 w 687315"/>
                  <a:gd name="connsiteY1" fmla="*/ 0 h 314081"/>
                  <a:gd name="connsiteX2" fmla="*/ 686197 w 687315"/>
                  <a:gd name="connsiteY2" fmla="*/ 11723 h 314081"/>
                  <a:gd name="connsiteX3" fmla="*/ 686197 w 687315"/>
                  <a:gd name="connsiteY3" fmla="*/ 293076 h 314081"/>
                  <a:gd name="connsiteX4" fmla="*/ 597742 w 687315"/>
                  <a:gd name="connsiteY4" fmla="*/ 312127 h 314081"/>
                  <a:gd name="connsiteX5" fmla="*/ 514648 w 687315"/>
                  <a:gd name="connsiteY5" fmla="*/ 304799 h 314081"/>
                  <a:gd name="connsiteX6" fmla="*/ 38497 w 687315"/>
                  <a:gd name="connsiteY6" fmla="*/ 304800 h 314081"/>
                  <a:gd name="connsiteX7" fmla="*/ 397 w 687315"/>
                  <a:gd name="connsiteY7" fmla="*/ 293077 h 314081"/>
                  <a:gd name="connsiteX8" fmla="*/ 397 w 687315"/>
                  <a:gd name="connsiteY8" fmla="*/ 11723 h 314081"/>
                  <a:gd name="connsiteX9" fmla="*/ 38497 w 687315"/>
                  <a:gd name="connsiteY9" fmla="*/ 0 h 314081"/>
                  <a:gd name="connsiteX0" fmla="*/ 38497 w 687315"/>
                  <a:gd name="connsiteY0" fmla="*/ 0 h 314081"/>
                  <a:gd name="connsiteX1" fmla="*/ 648097 w 687315"/>
                  <a:gd name="connsiteY1" fmla="*/ 0 h 314081"/>
                  <a:gd name="connsiteX2" fmla="*/ 686197 w 687315"/>
                  <a:gd name="connsiteY2" fmla="*/ 11723 h 314081"/>
                  <a:gd name="connsiteX3" fmla="*/ 686197 w 687315"/>
                  <a:gd name="connsiteY3" fmla="*/ 293076 h 314081"/>
                  <a:gd name="connsiteX4" fmla="*/ 597742 w 687315"/>
                  <a:gd name="connsiteY4" fmla="*/ 312127 h 314081"/>
                  <a:gd name="connsiteX5" fmla="*/ 514648 w 687315"/>
                  <a:gd name="connsiteY5" fmla="*/ 304799 h 314081"/>
                  <a:gd name="connsiteX6" fmla="*/ 38497 w 687315"/>
                  <a:gd name="connsiteY6" fmla="*/ 304800 h 314081"/>
                  <a:gd name="connsiteX7" fmla="*/ 397 w 687315"/>
                  <a:gd name="connsiteY7" fmla="*/ 293077 h 314081"/>
                  <a:gd name="connsiteX8" fmla="*/ 397 w 687315"/>
                  <a:gd name="connsiteY8" fmla="*/ 11723 h 314081"/>
                  <a:gd name="connsiteX9" fmla="*/ 38497 w 687315"/>
                  <a:gd name="connsiteY9" fmla="*/ 0 h 314081"/>
                  <a:gd name="connsiteX0" fmla="*/ 38497 w 687315"/>
                  <a:gd name="connsiteY0" fmla="*/ 0 h 314081"/>
                  <a:gd name="connsiteX1" fmla="*/ 648097 w 687315"/>
                  <a:gd name="connsiteY1" fmla="*/ 0 h 314081"/>
                  <a:gd name="connsiteX2" fmla="*/ 686197 w 687315"/>
                  <a:gd name="connsiteY2" fmla="*/ 11723 h 314081"/>
                  <a:gd name="connsiteX3" fmla="*/ 686197 w 687315"/>
                  <a:gd name="connsiteY3" fmla="*/ 293076 h 314081"/>
                  <a:gd name="connsiteX4" fmla="*/ 597742 w 687315"/>
                  <a:gd name="connsiteY4" fmla="*/ 312127 h 314081"/>
                  <a:gd name="connsiteX5" fmla="*/ 514648 w 687315"/>
                  <a:gd name="connsiteY5" fmla="*/ 304799 h 314081"/>
                  <a:gd name="connsiteX6" fmla="*/ 38497 w 687315"/>
                  <a:gd name="connsiteY6" fmla="*/ 304800 h 314081"/>
                  <a:gd name="connsiteX7" fmla="*/ 397 w 687315"/>
                  <a:gd name="connsiteY7" fmla="*/ 293077 h 314081"/>
                  <a:gd name="connsiteX8" fmla="*/ 397 w 687315"/>
                  <a:gd name="connsiteY8" fmla="*/ 11723 h 314081"/>
                  <a:gd name="connsiteX9" fmla="*/ 38497 w 687315"/>
                  <a:gd name="connsiteY9" fmla="*/ 0 h 314081"/>
                  <a:gd name="connsiteX0" fmla="*/ 38497 w 687315"/>
                  <a:gd name="connsiteY0" fmla="*/ 0 h 314447"/>
                  <a:gd name="connsiteX1" fmla="*/ 648097 w 687315"/>
                  <a:gd name="connsiteY1" fmla="*/ 0 h 314447"/>
                  <a:gd name="connsiteX2" fmla="*/ 686197 w 687315"/>
                  <a:gd name="connsiteY2" fmla="*/ 11723 h 314447"/>
                  <a:gd name="connsiteX3" fmla="*/ 686197 w 687315"/>
                  <a:gd name="connsiteY3" fmla="*/ 293076 h 314447"/>
                  <a:gd name="connsiteX4" fmla="*/ 601763 w 687315"/>
                  <a:gd name="connsiteY4" fmla="*/ 312493 h 314447"/>
                  <a:gd name="connsiteX5" fmla="*/ 514648 w 687315"/>
                  <a:gd name="connsiteY5" fmla="*/ 304799 h 314447"/>
                  <a:gd name="connsiteX6" fmla="*/ 38497 w 687315"/>
                  <a:gd name="connsiteY6" fmla="*/ 304800 h 314447"/>
                  <a:gd name="connsiteX7" fmla="*/ 397 w 687315"/>
                  <a:gd name="connsiteY7" fmla="*/ 293077 h 314447"/>
                  <a:gd name="connsiteX8" fmla="*/ 397 w 687315"/>
                  <a:gd name="connsiteY8" fmla="*/ 11723 h 314447"/>
                  <a:gd name="connsiteX9" fmla="*/ 38497 w 687315"/>
                  <a:gd name="connsiteY9" fmla="*/ 0 h 314447"/>
                  <a:gd name="connsiteX0" fmla="*/ 38497 w 687315"/>
                  <a:gd name="connsiteY0" fmla="*/ 0 h 312493"/>
                  <a:gd name="connsiteX1" fmla="*/ 648097 w 687315"/>
                  <a:gd name="connsiteY1" fmla="*/ 0 h 312493"/>
                  <a:gd name="connsiteX2" fmla="*/ 686197 w 687315"/>
                  <a:gd name="connsiteY2" fmla="*/ 11723 h 312493"/>
                  <a:gd name="connsiteX3" fmla="*/ 686197 w 687315"/>
                  <a:gd name="connsiteY3" fmla="*/ 293076 h 312493"/>
                  <a:gd name="connsiteX4" fmla="*/ 601763 w 687315"/>
                  <a:gd name="connsiteY4" fmla="*/ 312493 h 312493"/>
                  <a:gd name="connsiteX5" fmla="*/ 514648 w 687315"/>
                  <a:gd name="connsiteY5" fmla="*/ 304799 h 312493"/>
                  <a:gd name="connsiteX6" fmla="*/ 38497 w 687315"/>
                  <a:gd name="connsiteY6" fmla="*/ 304800 h 312493"/>
                  <a:gd name="connsiteX7" fmla="*/ 397 w 687315"/>
                  <a:gd name="connsiteY7" fmla="*/ 293077 h 312493"/>
                  <a:gd name="connsiteX8" fmla="*/ 397 w 687315"/>
                  <a:gd name="connsiteY8" fmla="*/ 11723 h 312493"/>
                  <a:gd name="connsiteX9" fmla="*/ 38497 w 687315"/>
                  <a:gd name="connsiteY9" fmla="*/ 0 h 312493"/>
                  <a:gd name="connsiteX0" fmla="*/ 38497 w 687315"/>
                  <a:gd name="connsiteY0" fmla="*/ 0 h 312615"/>
                  <a:gd name="connsiteX1" fmla="*/ 648097 w 687315"/>
                  <a:gd name="connsiteY1" fmla="*/ 0 h 312615"/>
                  <a:gd name="connsiteX2" fmla="*/ 686197 w 687315"/>
                  <a:gd name="connsiteY2" fmla="*/ 11723 h 312615"/>
                  <a:gd name="connsiteX3" fmla="*/ 686197 w 687315"/>
                  <a:gd name="connsiteY3" fmla="*/ 293076 h 312615"/>
                  <a:gd name="connsiteX4" fmla="*/ 601763 w 687315"/>
                  <a:gd name="connsiteY4" fmla="*/ 312493 h 312615"/>
                  <a:gd name="connsiteX5" fmla="*/ 514648 w 687315"/>
                  <a:gd name="connsiteY5" fmla="*/ 304799 h 312615"/>
                  <a:gd name="connsiteX6" fmla="*/ 38497 w 687315"/>
                  <a:gd name="connsiteY6" fmla="*/ 304800 h 312615"/>
                  <a:gd name="connsiteX7" fmla="*/ 397 w 687315"/>
                  <a:gd name="connsiteY7" fmla="*/ 293077 h 312615"/>
                  <a:gd name="connsiteX8" fmla="*/ 397 w 687315"/>
                  <a:gd name="connsiteY8" fmla="*/ 11723 h 312615"/>
                  <a:gd name="connsiteX9" fmla="*/ 38497 w 687315"/>
                  <a:gd name="connsiteY9" fmla="*/ 0 h 312615"/>
                  <a:gd name="connsiteX0" fmla="*/ 38497 w 687315"/>
                  <a:gd name="connsiteY0" fmla="*/ 0 h 312493"/>
                  <a:gd name="connsiteX1" fmla="*/ 648097 w 687315"/>
                  <a:gd name="connsiteY1" fmla="*/ 0 h 312493"/>
                  <a:gd name="connsiteX2" fmla="*/ 686197 w 687315"/>
                  <a:gd name="connsiteY2" fmla="*/ 11723 h 312493"/>
                  <a:gd name="connsiteX3" fmla="*/ 686197 w 687315"/>
                  <a:gd name="connsiteY3" fmla="*/ 293076 h 312493"/>
                  <a:gd name="connsiteX4" fmla="*/ 601763 w 687315"/>
                  <a:gd name="connsiteY4" fmla="*/ 312493 h 312493"/>
                  <a:gd name="connsiteX5" fmla="*/ 514648 w 687315"/>
                  <a:gd name="connsiteY5" fmla="*/ 304799 h 312493"/>
                  <a:gd name="connsiteX6" fmla="*/ 38497 w 687315"/>
                  <a:gd name="connsiteY6" fmla="*/ 304800 h 312493"/>
                  <a:gd name="connsiteX7" fmla="*/ 397 w 687315"/>
                  <a:gd name="connsiteY7" fmla="*/ 293077 h 312493"/>
                  <a:gd name="connsiteX8" fmla="*/ 397 w 687315"/>
                  <a:gd name="connsiteY8" fmla="*/ 11723 h 312493"/>
                  <a:gd name="connsiteX9" fmla="*/ 38497 w 687315"/>
                  <a:gd name="connsiteY9" fmla="*/ 0 h 312493"/>
                  <a:gd name="connsiteX0" fmla="*/ 38497 w 687315"/>
                  <a:gd name="connsiteY0" fmla="*/ 0 h 312615"/>
                  <a:gd name="connsiteX1" fmla="*/ 648097 w 687315"/>
                  <a:gd name="connsiteY1" fmla="*/ 0 h 312615"/>
                  <a:gd name="connsiteX2" fmla="*/ 686197 w 687315"/>
                  <a:gd name="connsiteY2" fmla="*/ 11723 h 312615"/>
                  <a:gd name="connsiteX3" fmla="*/ 686197 w 687315"/>
                  <a:gd name="connsiteY3" fmla="*/ 293076 h 312615"/>
                  <a:gd name="connsiteX4" fmla="*/ 601763 w 687315"/>
                  <a:gd name="connsiteY4" fmla="*/ 312493 h 312615"/>
                  <a:gd name="connsiteX5" fmla="*/ 514648 w 687315"/>
                  <a:gd name="connsiteY5" fmla="*/ 304799 h 312615"/>
                  <a:gd name="connsiteX6" fmla="*/ 38497 w 687315"/>
                  <a:gd name="connsiteY6" fmla="*/ 304800 h 312615"/>
                  <a:gd name="connsiteX7" fmla="*/ 397 w 687315"/>
                  <a:gd name="connsiteY7" fmla="*/ 293077 h 312615"/>
                  <a:gd name="connsiteX8" fmla="*/ 397 w 687315"/>
                  <a:gd name="connsiteY8" fmla="*/ 11723 h 312615"/>
                  <a:gd name="connsiteX9" fmla="*/ 38497 w 687315"/>
                  <a:gd name="connsiteY9" fmla="*/ 0 h 312615"/>
                  <a:gd name="connsiteX0" fmla="*/ 38497 w 687315"/>
                  <a:gd name="connsiteY0" fmla="*/ 0 h 312493"/>
                  <a:gd name="connsiteX1" fmla="*/ 648097 w 687315"/>
                  <a:gd name="connsiteY1" fmla="*/ 0 h 312493"/>
                  <a:gd name="connsiteX2" fmla="*/ 686197 w 687315"/>
                  <a:gd name="connsiteY2" fmla="*/ 11723 h 312493"/>
                  <a:gd name="connsiteX3" fmla="*/ 686197 w 687315"/>
                  <a:gd name="connsiteY3" fmla="*/ 293076 h 312493"/>
                  <a:gd name="connsiteX4" fmla="*/ 601763 w 687315"/>
                  <a:gd name="connsiteY4" fmla="*/ 312493 h 312493"/>
                  <a:gd name="connsiteX5" fmla="*/ 514648 w 687315"/>
                  <a:gd name="connsiteY5" fmla="*/ 304799 h 312493"/>
                  <a:gd name="connsiteX6" fmla="*/ 38497 w 687315"/>
                  <a:gd name="connsiteY6" fmla="*/ 304800 h 312493"/>
                  <a:gd name="connsiteX7" fmla="*/ 397 w 687315"/>
                  <a:gd name="connsiteY7" fmla="*/ 293077 h 312493"/>
                  <a:gd name="connsiteX8" fmla="*/ 397 w 687315"/>
                  <a:gd name="connsiteY8" fmla="*/ 11723 h 312493"/>
                  <a:gd name="connsiteX9" fmla="*/ 38497 w 687315"/>
                  <a:gd name="connsiteY9" fmla="*/ 0 h 312493"/>
                  <a:gd name="connsiteX0" fmla="*/ 38497 w 687315"/>
                  <a:gd name="connsiteY0" fmla="*/ 0 h 312615"/>
                  <a:gd name="connsiteX1" fmla="*/ 648097 w 687315"/>
                  <a:gd name="connsiteY1" fmla="*/ 0 h 312615"/>
                  <a:gd name="connsiteX2" fmla="*/ 686197 w 687315"/>
                  <a:gd name="connsiteY2" fmla="*/ 11723 h 312615"/>
                  <a:gd name="connsiteX3" fmla="*/ 686197 w 687315"/>
                  <a:gd name="connsiteY3" fmla="*/ 293076 h 312615"/>
                  <a:gd name="connsiteX4" fmla="*/ 601763 w 687315"/>
                  <a:gd name="connsiteY4" fmla="*/ 312493 h 312615"/>
                  <a:gd name="connsiteX5" fmla="*/ 514648 w 687315"/>
                  <a:gd name="connsiteY5" fmla="*/ 304799 h 312615"/>
                  <a:gd name="connsiteX6" fmla="*/ 38497 w 687315"/>
                  <a:gd name="connsiteY6" fmla="*/ 304800 h 312615"/>
                  <a:gd name="connsiteX7" fmla="*/ 397 w 687315"/>
                  <a:gd name="connsiteY7" fmla="*/ 293077 h 312615"/>
                  <a:gd name="connsiteX8" fmla="*/ 397 w 687315"/>
                  <a:gd name="connsiteY8" fmla="*/ 11723 h 312615"/>
                  <a:gd name="connsiteX9" fmla="*/ 38497 w 687315"/>
                  <a:gd name="connsiteY9" fmla="*/ 0 h 312615"/>
                  <a:gd name="connsiteX0" fmla="*/ 38497 w 687315"/>
                  <a:gd name="connsiteY0" fmla="*/ 0 h 312615"/>
                  <a:gd name="connsiteX1" fmla="*/ 648097 w 687315"/>
                  <a:gd name="connsiteY1" fmla="*/ 0 h 312615"/>
                  <a:gd name="connsiteX2" fmla="*/ 686197 w 687315"/>
                  <a:gd name="connsiteY2" fmla="*/ 11723 h 312615"/>
                  <a:gd name="connsiteX3" fmla="*/ 686197 w 687315"/>
                  <a:gd name="connsiteY3" fmla="*/ 293076 h 312615"/>
                  <a:gd name="connsiteX4" fmla="*/ 601763 w 687315"/>
                  <a:gd name="connsiteY4" fmla="*/ 312493 h 312615"/>
                  <a:gd name="connsiteX5" fmla="*/ 514648 w 687315"/>
                  <a:gd name="connsiteY5" fmla="*/ 304799 h 312615"/>
                  <a:gd name="connsiteX6" fmla="*/ 38497 w 687315"/>
                  <a:gd name="connsiteY6" fmla="*/ 304800 h 312615"/>
                  <a:gd name="connsiteX7" fmla="*/ 397 w 687315"/>
                  <a:gd name="connsiteY7" fmla="*/ 293077 h 312615"/>
                  <a:gd name="connsiteX8" fmla="*/ 397 w 687315"/>
                  <a:gd name="connsiteY8" fmla="*/ 11723 h 312615"/>
                  <a:gd name="connsiteX9" fmla="*/ 38497 w 687315"/>
                  <a:gd name="connsiteY9" fmla="*/ 0 h 312615"/>
                  <a:gd name="connsiteX0" fmla="*/ 38497 w 687315"/>
                  <a:gd name="connsiteY0" fmla="*/ 0 h 312493"/>
                  <a:gd name="connsiteX1" fmla="*/ 648097 w 687315"/>
                  <a:gd name="connsiteY1" fmla="*/ 0 h 312493"/>
                  <a:gd name="connsiteX2" fmla="*/ 686197 w 687315"/>
                  <a:gd name="connsiteY2" fmla="*/ 11723 h 312493"/>
                  <a:gd name="connsiteX3" fmla="*/ 686197 w 687315"/>
                  <a:gd name="connsiteY3" fmla="*/ 293076 h 312493"/>
                  <a:gd name="connsiteX4" fmla="*/ 601763 w 687315"/>
                  <a:gd name="connsiteY4" fmla="*/ 312493 h 312493"/>
                  <a:gd name="connsiteX5" fmla="*/ 514648 w 687315"/>
                  <a:gd name="connsiteY5" fmla="*/ 304799 h 312493"/>
                  <a:gd name="connsiteX6" fmla="*/ 38497 w 687315"/>
                  <a:gd name="connsiteY6" fmla="*/ 304800 h 312493"/>
                  <a:gd name="connsiteX7" fmla="*/ 397 w 687315"/>
                  <a:gd name="connsiteY7" fmla="*/ 293077 h 312493"/>
                  <a:gd name="connsiteX8" fmla="*/ 397 w 687315"/>
                  <a:gd name="connsiteY8" fmla="*/ 11723 h 312493"/>
                  <a:gd name="connsiteX9" fmla="*/ 38497 w 687315"/>
                  <a:gd name="connsiteY9" fmla="*/ 0 h 312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7315" h="312493">
                    <a:moveTo>
                      <a:pt x="38497" y="0"/>
                    </a:moveTo>
                    <a:lnTo>
                      <a:pt x="648097" y="0"/>
                    </a:lnTo>
                    <a:cubicBezTo>
                      <a:pt x="670322" y="244"/>
                      <a:pt x="685404" y="4884"/>
                      <a:pt x="686197" y="11723"/>
                    </a:cubicBezTo>
                    <a:cubicBezTo>
                      <a:pt x="685750" y="105386"/>
                      <a:pt x="686644" y="199413"/>
                      <a:pt x="686197" y="293076"/>
                    </a:cubicBezTo>
                    <a:cubicBezTo>
                      <a:pt x="687315" y="310233"/>
                      <a:pt x="618292" y="312371"/>
                      <a:pt x="601763" y="312493"/>
                    </a:cubicBezTo>
                    <a:cubicBezTo>
                      <a:pt x="535647" y="312249"/>
                      <a:pt x="547321" y="304982"/>
                      <a:pt x="514648" y="304799"/>
                    </a:cubicBezTo>
                    <a:lnTo>
                      <a:pt x="38497" y="304800"/>
                    </a:lnTo>
                    <a:cubicBezTo>
                      <a:pt x="18654" y="304922"/>
                      <a:pt x="1191" y="300282"/>
                      <a:pt x="397" y="293077"/>
                    </a:cubicBezTo>
                    <a:lnTo>
                      <a:pt x="397" y="11723"/>
                    </a:lnTo>
                    <a:cubicBezTo>
                      <a:pt x="0" y="5617"/>
                      <a:pt x="19844" y="245"/>
                      <a:pt x="38497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23" name="Freeform 22"/>
              <p:cNvSpPr/>
              <p:nvPr/>
            </p:nvSpPr>
            <p:spPr>
              <a:xfrm>
                <a:off x="6185207" y="6383519"/>
                <a:ext cx="476324" cy="792016"/>
              </a:xfrm>
              <a:custGeom>
                <a:avLst/>
                <a:gdLst>
                  <a:gd name="connsiteX0" fmla="*/ 0 w 609600"/>
                  <a:gd name="connsiteY0" fmla="*/ 0 h 304800"/>
                  <a:gd name="connsiteX1" fmla="*/ 609600 w 609600"/>
                  <a:gd name="connsiteY1" fmla="*/ 0 h 304800"/>
                  <a:gd name="connsiteX2" fmla="*/ 609600 w 609600"/>
                  <a:gd name="connsiteY2" fmla="*/ 304800 h 304800"/>
                  <a:gd name="connsiteX3" fmla="*/ 0 w 609600"/>
                  <a:gd name="connsiteY3" fmla="*/ 304800 h 304800"/>
                  <a:gd name="connsiteX4" fmla="*/ 0 w 609600"/>
                  <a:gd name="connsiteY4" fmla="*/ 0 h 304800"/>
                  <a:gd name="connsiteX0" fmla="*/ 0 w 647700"/>
                  <a:gd name="connsiteY0" fmla="*/ 0 h 304800"/>
                  <a:gd name="connsiteX1" fmla="*/ 609600 w 647700"/>
                  <a:gd name="connsiteY1" fmla="*/ 0 h 304800"/>
                  <a:gd name="connsiteX2" fmla="*/ 647700 w 647700"/>
                  <a:gd name="connsiteY2" fmla="*/ 11723 h 304800"/>
                  <a:gd name="connsiteX3" fmla="*/ 609600 w 647700"/>
                  <a:gd name="connsiteY3" fmla="*/ 304800 h 304800"/>
                  <a:gd name="connsiteX4" fmla="*/ 0 w 647700"/>
                  <a:gd name="connsiteY4" fmla="*/ 304800 h 304800"/>
                  <a:gd name="connsiteX5" fmla="*/ 0 w 647700"/>
                  <a:gd name="connsiteY5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47700 w 685800"/>
                  <a:gd name="connsiteY3" fmla="*/ 304800 h 304800"/>
                  <a:gd name="connsiteX4" fmla="*/ 38100 w 685800"/>
                  <a:gd name="connsiteY4" fmla="*/ 304800 h 304800"/>
                  <a:gd name="connsiteX5" fmla="*/ 0 w 685800"/>
                  <a:gd name="connsiteY5" fmla="*/ 11723 h 304800"/>
                  <a:gd name="connsiteX6" fmla="*/ 38100 w 685800"/>
                  <a:gd name="connsiteY6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47700 w 685800"/>
                  <a:gd name="connsiteY3" fmla="*/ 304800 h 304800"/>
                  <a:gd name="connsiteX4" fmla="*/ 38100 w 685800"/>
                  <a:gd name="connsiteY4" fmla="*/ 304800 h 304800"/>
                  <a:gd name="connsiteX5" fmla="*/ 0 w 685800"/>
                  <a:gd name="connsiteY5" fmla="*/ 293077 h 304800"/>
                  <a:gd name="connsiteX6" fmla="*/ 0 w 685800"/>
                  <a:gd name="connsiteY6" fmla="*/ 11723 h 304800"/>
                  <a:gd name="connsiteX7" fmla="*/ 38100 w 685800"/>
                  <a:gd name="connsiteY7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93077 h 304800"/>
                  <a:gd name="connsiteX4" fmla="*/ 647700 w 685800"/>
                  <a:gd name="connsiteY4" fmla="*/ 304800 h 304800"/>
                  <a:gd name="connsiteX5" fmla="*/ 38100 w 685800"/>
                  <a:gd name="connsiteY5" fmla="*/ 304800 h 304800"/>
                  <a:gd name="connsiteX6" fmla="*/ 0 w 685800"/>
                  <a:gd name="connsiteY6" fmla="*/ 293077 h 304800"/>
                  <a:gd name="connsiteX7" fmla="*/ 0 w 685800"/>
                  <a:gd name="connsiteY7" fmla="*/ 11723 h 304800"/>
                  <a:gd name="connsiteX8" fmla="*/ 38100 w 685800"/>
                  <a:gd name="connsiteY8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93077 h 304800"/>
                  <a:gd name="connsiteX4" fmla="*/ 647700 w 685800"/>
                  <a:gd name="connsiteY4" fmla="*/ 304800 h 304800"/>
                  <a:gd name="connsiteX5" fmla="*/ 546497 w 685800"/>
                  <a:gd name="connsiteY5" fmla="*/ 304800 h 304800"/>
                  <a:gd name="connsiteX6" fmla="*/ 38100 w 685800"/>
                  <a:gd name="connsiteY6" fmla="*/ 304800 h 304800"/>
                  <a:gd name="connsiteX7" fmla="*/ 0 w 685800"/>
                  <a:gd name="connsiteY7" fmla="*/ 293077 h 304800"/>
                  <a:gd name="connsiteX8" fmla="*/ 0 w 685800"/>
                  <a:gd name="connsiteY8" fmla="*/ 11723 h 304800"/>
                  <a:gd name="connsiteX9" fmla="*/ 38100 w 685800"/>
                  <a:gd name="connsiteY9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497 w 686197"/>
                  <a:gd name="connsiteY0" fmla="*/ 0 h 304800"/>
                  <a:gd name="connsiteX1" fmla="*/ 648097 w 686197"/>
                  <a:gd name="connsiteY1" fmla="*/ 0 h 304800"/>
                  <a:gd name="connsiteX2" fmla="*/ 686197 w 686197"/>
                  <a:gd name="connsiteY2" fmla="*/ 11723 h 304800"/>
                  <a:gd name="connsiteX3" fmla="*/ 686197 w 686197"/>
                  <a:gd name="connsiteY3" fmla="*/ 262304 h 304800"/>
                  <a:gd name="connsiteX4" fmla="*/ 686197 w 686197"/>
                  <a:gd name="connsiteY4" fmla="*/ 293077 h 304800"/>
                  <a:gd name="connsiteX5" fmla="*/ 648097 w 686197"/>
                  <a:gd name="connsiteY5" fmla="*/ 304800 h 304800"/>
                  <a:gd name="connsiteX6" fmla="*/ 546894 w 686197"/>
                  <a:gd name="connsiteY6" fmla="*/ 304800 h 304800"/>
                  <a:gd name="connsiteX7" fmla="*/ 38497 w 686197"/>
                  <a:gd name="connsiteY7" fmla="*/ 304800 h 304800"/>
                  <a:gd name="connsiteX8" fmla="*/ 397 w 686197"/>
                  <a:gd name="connsiteY8" fmla="*/ 293077 h 304800"/>
                  <a:gd name="connsiteX9" fmla="*/ 397 w 686197"/>
                  <a:gd name="connsiteY9" fmla="*/ 11723 h 304800"/>
                  <a:gd name="connsiteX10" fmla="*/ 38497 w 686197"/>
                  <a:gd name="connsiteY10" fmla="*/ 0 h 304800"/>
                  <a:gd name="connsiteX0" fmla="*/ 38497 w 686197"/>
                  <a:gd name="connsiteY0" fmla="*/ 0 h 304800"/>
                  <a:gd name="connsiteX1" fmla="*/ 648097 w 686197"/>
                  <a:gd name="connsiteY1" fmla="*/ 0 h 304800"/>
                  <a:gd name="connsiteX2" fmla="*/ 686197 w 686197"/>
                  <a:gd name="connsiteY2" fmla="*/ 11723 h 304800"/>
                  <a:gd name="connsiteX3" fmla="*/ 686197 w 686197"/>
                  <a:gd name="connsiteY3" fmla="*/ 262304 h 304800"/>
                  <a:gd name="connsiteX4" fmla="*/ 686197 w 686197"/>
                  <a:gd name="connsiteY4" fmla="*/ 293077 h 304800"/>
                  <a:gd name="connsiteX5" fmla="*/ 648097 w 686197"/>
                  <a:gd name="connsiteY5" fmla="*/ 304800 h 304800"/>
                  <a:gd name="connsiteX6" fmla="*/ 546894 w 686197"/>
                  <a:gd name="connsiteY6" fmla="*/ 304800 h 304800"/>
                  <a:gd name="connsiteX7" fmla="*/ 38497 w 686197"/>
                  <a:gd name="connsiteY7" fmla="*/ 304800 h 304800"/>
                  <a:gd name="connsiteX8" fmla="*/ 397 w 686197"/>
                  <a:gd name="connsiteY8" fmla="*/ 293077 h 304800"/>
                  <a:gd name="connsiteX9" fmla="*/ 397 w 686197"/>
                  <a:gd name="connsiteY9" fmla="*/ 11723 h 304800"/>
                  <a:gd name="connsiteX10" fmla="*/ 38497 w 686197"/>
                  <a:gd name="connsiteY10" fmla="*/ 0 h 304800"/>
                  <a:gd name="connsiteX0" fmla="*/ 38497 w 686197"/>
                  <a:gd name="connsiteY0" fmla="*/ 0 h 304922"/>
                  <a:gd name="connsiteX1" fmla="*/ 648097 w 686197"/>
                  <a:gd name="connsiteY1" fmla="*/ 0 h 304922"/>
                  <a:gd name="connsiteX2" fmla="*/ 686197 w 686197"/>
                  <a:gd name="connsiteY2" fmla="*/ 11723 h 304922"/>
                  <a:gd name="connsiteX3" fmla="*/ 686197 w 686197"/>
                  <a:gd name="connsiteY3" fmla="*/ 262304 h 304922"/>
                  <a:gd name="connsiteX4" fmla="*/ 686197 w 686197"/>
                  <a:gd name="connsiteY4" fmla="*/ 293077 h 304922"/>
                  <a:gd name="connsiteX5" fmla="*/ 648097 w 686197"/>
                  <a:gd name="connsiteY5" fmla="*/ 304800 h 304922"/>
                  <a:gd name="connsiteX6" fmla="*/ 546894 w 686197"/>
                  <a:gd name="connsiteY6" fmla="*/ 304800 h 304922"/>
                  <a:gd name="connsiteX7" fmla="*/ 38497 w 686197"/>
                  <a:gd name="connsiteY7" fmla="*/ 304800 h 304922"/>
                  <a:gd name="connsiteX8" fmla="*/ 397 w 686197"/>
                  <a:gd name="connsiteY8" fmla="*/ 293077 h 304922"/>
                  <a:gd name="connsiteX9" fmla="*/ 397 w 686197"/>
                  <a:gd name="connsiteY9" fmla="*/ 11723 h 304922"/>
                  <a:gd name="connsiteX10" fmla="*/ 38497 w 686197"/>
                  <a:gd name="connsiteY10" fmla="*/ 0 h 304922"/>
                  <a:gd name="connsiteX0" fmla="*/ 38497 w 686197"/>
                  <a:gd name="connsiteY0" fmla="*/ 0 h 304922"/>
                  <a:gd name="connsiteX1" fmla="*/ 648097 w 686197"/>
                  <a:gd name="connsiteY1" fmla="*/ 0 h 304922"/>
                  <a:gd name="connsiteX2" fmla="*/ 686197 w 686197"/>
                  <a:gd name="connsiteY2" fmla="*/ 11723 h 304922"/>
                  <a:gd name="connsiteX3" fmla="*/ 686197 w 686197"/>
                  <a:gd name="connsiteY3" fmla="*/ 262304 h 304922"/>
                  <a:gd name="connsiteX4" fmla="*/ 686197 w 686197"/>
                  <a:gd name="connsiteY4" fmla="*/ 293077 h 304922"/>
                  <a:gd name="connsiteX5" fmla="*/ 648097 w 686197"/>
                  <a:gd name="connsiteY5" fmla="*/ 304800 h 304922"/>
                  <a:gd name="connsiteX6" fmla="*/ 546894 w 686197"/>
                  <a:gd name="connsiteY6" fmla="*/ 304800 h 304922"/>
                  <a:gd name="connsiteX7" fmla="*/ 38497 w 686197"/>
                  <a:gd name="connsiteY7" fmla="*/ 304800 h 304922"/>
                  <a:gd name="connsiteX8" fmla="*/ 397 w 686197"/>
                  <a:gd name="connsiteY8" fmla="*/ 293077 h 304922"/>
                  <a:gd name="connsiteX9" fmla="*/ 397 w 686197"/>
                  <a:gd name="connsiteY9" fmla="*/ 11723 h 304922"/>
                  <a:gd name="connsiteX10" fmla="*/ 38497 w 686197"/>
                  <a:gd name="connsiteY10" fmla="*/ 0 h 304922"/>
                  <a:gd name="connsiteX0" fmla="*/ 38497 w 686197"/>
                  <a:gd name="connsiteY0" fmla="*/ 0 h 311761"/>
                  <a:gd name="connsiteX1" fmla="*/ 648097 w 686197"/>
                  <a:gd name="connsiteY1" fmla="*/ 0 h 311761"/>
                  <a:gd name="connsiteX2" fmla="*/ 686197 w 686197"/>
                  <a:gd name="connsiteY2" fmla="*/ 11723 h 311761"/>
                  <a:gd name="connsiteX3" fmla="*/ 686197 w 686197"/>
                  <a:gd name="connsiteY3" fmla="*/ 262304 h 311761"/>
                  <a:gd name="connsiteX4" fmla="*/ 686197 w 686197"/>
                  <a:gd name="connsiteY4" fmla="*/ 293077 h 311761"/>
                  <a:gd name="connsiteX5" fmla="*/ 648097 w 686197"/>
                  <a:gd name="connsiteY5" fmla="*/ 311761 h 311761"/>
                  <a:gd name="connsiteX6" fmla="*/ 546894 w 686197"/>
                  <a:gd name="connsiteY6" fmla="*/ 304800 h 311761"/>
                  <a:gd name="connsiteX7" fmla="*/ 38497 w 686197"/>
                  <a:gd name="connsiteY7" fmla="*/ 304800 h 311761"/>
                  <a:gd name="connsiteX8" fmla="*/ 397 w 686197"/>
                  <a:gd name="connsiteY8" fmla="*/ 293077 h 311761"/>
                  <a:gd name="connsiteX9" fmla="*/ 397 w 686197"/>
                  <a:gd name="connsiteY9" fmla="*/ 11723 h 311761"/>
                  <a:gd name="connsiteX10" fmla="*/ 38497 w 686197"/>
                  <a:gd name="connsiteY10" fmla="*/ 0 h 311761"/>
                  <a:gd name="connsiteX0" fmla="*/ 38497 w 707628"/>
                  <a:gd name="connsiteY0" fmla="*/ 0 h 311761"/>
                  <a:gd name="connsiteX1" fmla="*/ 648097 w 707628"/>
                  <a:gd name="connsiteY1" fmla="*/ 0 h 311761"/>
                  <a:gd name="connsiteX2" fmla="*/ 686197 w 707628"/>
                  <a:gd name="connsiteY2" fmla="*/ 11723 h 311761"/>
                  <a:gd name="connsiteX3" fmla="*/ 686197 w 707628"/>
                  <a:gd name="connsiteY3" fmla="*/ 262304 h 311761"/>
                  <a:gd name="connsiteX4" fmla="*/ 707628 w 707628"/>
                  <a:gd name="connsiteY4" fmla="*/ 293077 h 311761"/>
                  <a:gd name="connsiteX5" fmla="*/ 648097 w 707628"/>
                  <a:gd name="connsiteY5" fmla="*/ 311761 h 311761"/>
                  <a:gd name="connsiteX6" fmla="*/ 546894 w 707628"/>
                  <a:gd name="connsiteY6" fmla="*/ 304800 h 311761"/>
                  <a:gd name="connsiteX7" fmla="*/ 38497 w 707628"/>
                  <a:gd name="connsiteY7" fmla="*/ 304800 h 311761"/>
                  <a:gd name="connsiteX8" fmla="*/ 397 w 707628"/>
                  <a:gd name="connsiteY8" fmla="*/ 293077 h 311761"/>
                  <a:gd name="connsiteX9" fmla="*/ 397 w 707628"/>
                  <a:gd name="connsiteY9" fmla="*/ 11723 h 311761"/>
                  <a:gd name="connsiteX10" fmla="*/ 38497 w 707628"/>
                  <a:gd name="connsiteY10" fmla="*/ 0 h 311761"/>
                  <a:gd name="connsiteX0" fmla="*/ 38497 w 724297"/>
                  <a:gd name="connsiteY0" fmla="*/ 0 h 311761"/>
                  <a:gd name="connsiteX1" fmla="*/ 648097 w 724297"/>
                  <a:gd name="connsiteY1" fmla="*/ 0 h 311761"/>
                  <a:gd name="connsiteX2" fmla="*/ 686197 w 724297"/>
                  <a:gd name="connsiteY2" fmla="*/ 11723 h 311761"/>
                  <a:gd name="connsiteX3" fmla="*/ 686197 w 724297"/>
                  <a:gd name="connsiteY3" fmla="*/ 262304 h 311761"/>
                  <a:gd name="connsiteX4" fmla="*/ 707628 w 724297"/>
                  <a:gd name="connsiteY4" fmla="*/ 293077 h 311761"/>
                  <a:gd name="connsiteX5" fmla="*/ 648097 w 724297"/>
                  <a:gd name="connsiteY5" fmla="*/ 311761 h 311761"/>
                  <a:gd name="connsiteX6" fmla="*/ 546894 w 724297"/>
                  <a:gd name="connsiteY6" fmla="*/ 304800 h 311761"/>
                  <a:gd name="connsiteX7" fmla="*/ 38497 w 724297"/>
                  <a:gd name="connsiteY7" fmla="*/ 304800 h 311761"/>
                  <a:gd name="connsiteX8" fmla="*/ 397 w 724297"/>
                  <a:gd name="connsiteY8" fmla="*/ 293077 h 311761"/>
                  <a:gd name="connsiteX9" fmla="*/ 397 w 724297"/>
                  <a:gd name="connsiteY9" fmla="*/ 11723 h 311761"/>
                  <a:gd name="connsiteX10" fmla="*/ 38497 w 724297"/>
                  <a:gd name="connsiteY10" fmla="*/ 0 h 311761"/>
                  <a:gd name="connsiteX0" fmla="*/ 38497 w 724297"/>
                  <a:gd name="connsiteY0" fmla="*/ 0 h 311761"/>
                  <a:gd name="connsiteX1" fmla="*/ 648097 w 724297"/>
                  <a:gd name="connsiteY1" fmla="*/ 0 h 311761"/>
                  <a:gd name="connsiteX2" fmla="*/ 686197 w 724297"/>
                  <a:gd name="connsiteY2" fmla="*/ 11723 h 311761"/>
                  <a:gd name="connsiteX3" fmla="*/ 686197 w 724297"/>
                  <a:gd name="connsiteY3" fmla="*/ 262304 h 311761"/>
                  <a:gd name="connsiteX4" fmla="*/ 707628 w 724297"/>
                  <a:gd name="connsiteY4" fmla="*/ 293077 h 311761"/>
                  <a:gd name="connsiteX5" fmla="*/ 648097 w 724297"/>
                  <a:gd name="connsiteY5" fmla="*/ 311761 h 311761"/>
                  <a:gd name="connsiteX6" fmla="*/ 546894 w 724297"/>
                  <a:gd name="connsiteY6" fmla="*/ 304800 h 311761"/>
                  <a:gd name="connsiteX7" fmla="*/ 38497 w 724297"/>
                  <a:gd name="connsiteY7" fmla="*/ 304800 h 311761"/>
                  <a:gd name="connsiteX8" fmla="*/ 397 w 724297"/>
                  <a:gd name="connsiteY8" fmla="*/ 293077 h 311761"/>
                  <a:gd name="connsiteX9" fmla="*/ 397 w 724297"/>
                  <a:gd name="connsiteY9" fmla="*/ 11723 h 311761"/>
                  <a:gd name="connsiteX10" fmla="*/ 38497 w 724297"/>
                  <a:gd name="connsiteY10" fmla="*/ 0 h 311761"/>
                  <a:gd name="connsiteX0" fmla="*/ 38497 w 724297"/>
                  <a:gd name="connsiteY0" fmla="*/ 0 h 311761"/>
                  <a:gd name="connsiteX1" fmla="*/ 648097 w 724297"/>
                  <a:gd name="connsiteY1" fmla="*/ 0 h 311761"/>
                  <a:gd name="connsiteX2" fmla="*/ 686197 w 724297"/>
                  <a:gd name="connsiteY2" fmla="*/ 11723 h 311761"/>
                  <a:gd name="connsiteX3" fmla="*/ 686197 w 724297"/>
                  <a:gd name="connsiteY3" fmla="*/ 262304 h 311761"/>
                  <a:gd name="connsiteX4" fmla="*/ 707628 w 724297"/>
                  <a:gd name="connsiteY4" fmla="*/ 293077 h 311761"/>
                  <a:gd name="connsiteX5" fmla="*/ 648097 w 724297"/>
                  <a:gd name="connsiteY5" fmla="*/ 311761 h 311761"/>
                  <a:gd name="connsiteX6" fmla="*/ 546894 w 724297"/>
                  <a:gd name="connsiteY6" fmla="*/ 304800 h 311761"/>
                  <a:gd name="connsiteX7" fmla="*/ 38497 w 724297"/>
                  <a:gd name="connsiteY7" fmla="*/ 304800 h 311761"/>
                  <a:gd name="connsiteX8" fmla="*/ 397 w 724297"/>
                  <a:gd name="connsiteY8" fmla="*/ 293077 h 311761"/>
                  <a:gd name="connsiteX9" fmla="*/ 397 w 724297"/>
                  <a:gd name="connsiteY9" fmla="*/ 11723 h 311761"/>
                  <a:gd name="connsiteX10" fmla="*/ 38497 w 724297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5669"/>
                  <a:gd name="connsiteX1" fmla="*/ 648097 w 721916"/>
                  <a:gd name="connsiteY1" fmla="*/ 0 h 315669"/>
                  <a:gd name="connsiteX2" fmla="*/ 686197 w 721916"/>
                  <a:gd name="connsiteY2" fmla="*/ 11723 h 315669"/>
                  <a:gd name="connsiteX3" fmla="*/ 686197 w 721916"/>
                  <a:gd name="connsiteY3" fmla="*/ 262304 h 315669"/>
                  <a:gd name="connsiteX4" fmla="*/ 707628 w 721916"/>
                  <a:gd name="connsiteY4" fmla="*/ 293077 h 315669"/>
                  <a:gd name="connsiteX5" fmla="*/ 648097 w 721916"/>
                  <a:gd name="connsiteY5" fmla="*/ 311761 h 315669"/>
                  <a:gd name="connsiteX6" fmla="*/ 546894 w 721916"/>
                  <a:gd name="connsiteY6" fmla="*/ 304800 h 315669"/>
                  <a:gd name="connsiteX7" fmla="*/ 38497 w 721916"/>
                  <a:gd name="connsiteY7" fmla="*/ 304800 h 315669"/>
                  <a:gd name="connsiteX8" fmla="*/ 397 w 721916"/>
                  <a:gd name="connsiteY8" fmla="*/ 293077 h 315669"/>
                  <a:gd name="connsiteX9" fmla="*/ 397 w 721916"/>
                  <a:gd name="connsiteY9" fmla="*/ 11723 h 315669"/>
                  <a:gd name="connsiteX10" fmla="*/ 38497 w 721916"/>
                  <a:gd name="connsiteY10" fmla="*/ 0 h 315669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3471"/>
                  <a:gd name="connsiteX1" fmla="*/ 648097 w 721916"/>
                  <a:gd name="connsiteY1" fmla="*/ 0 h 313471"/>
                  <a:gd name="connsiteX2" fmla="*/ 686197 w 721916"/>
                  <a:gd name="connsiteY2" fmla="*/ 11723 h 313471"/>
                  <a:gd name="connsiteX3" fmla="*/ 686197 w 721916"/>
                  <a:gd name="connsiteY3" fmla="*/ 262304 h 313471"/>
                  <a:gd name="connsiteX4" fmla="*/ 707628 w 721916"/>
                  <a:gd name="connsiteY4" fmla="*/ 293077 h 313471"/>
                  <a:gd name="connsiteX5" fmla="*/ 648097 w 721916"/>
                  <a:gd name="connsiteY5" fmla="*/ 311761 h 313471"/>
                  <a:gd name="connsiteX6" fmla="*/ 546894 w 721916"/>
                  <a:gd name="connsiteY6" fmla="*/ 304800 h 313471"/>
                  <a:gd name="connsiteX7" fmla="*/ 38497 w 721916"/>
                  <a:gd name="connsiteY7" fmla="*/ 304800 h 313471"/>
                  <a:gd name="connsiteX8" fmla="*/ 397 w 721916"/>
                  <a:gd name="connsiteY8" fmla="*/ 293077 h 313471"/>
                  <a:gd name="connsiteX9" fmla="*/ 397 w 721916"/>
                  <a:gd name="connsiteY9" fmla="*/ 11723 h 313471"/>
                  <a:gd name="connsiteX10" fmla="*/ 38497 w 721916"/>
                  <a:gd name="connsiteY10" fmla="*/ 0 h 313471"/>
                  <a:gd name="connsiteX0" fmla="*/ 38497 w 721916"/>
                  <a:gd name="connsiteY0" fmla="*/ 0 h 315303"/>
                  <a:gd name="connsiteX1" fmla="*/ 648097 w 721916"/>
                  <a:gd name="connsiteY1" fmla="*/ 0 h 315303"/>
                  <a:gd name="connsiteX2" fmla="*/ 686197 w 721916"/>
                  <a:gd name="connsiteY2" fmla="*/ 11723 h 315303"/>
                  <a:gd name="connsiteX3" fmla="*/ 686197 w 721916"/>
                  <a:gd name="connsiteY3" fmla="*/ 262304 h 315303"/>
                  <a:gd name="connsiteX4" fmla="*/ 707628 w 721916"/>
                  <a:gd name="connsiteY4" fmla="*/ 293077 h 315303"/>
                  <a:gd name="connsiteX5" fmla="*/ 648097 w 721916"/>
                  <a:gd name="connsiteY5" fmla="*/ 311761 h 315303"/>
                  <a:gd name="connsiteX6" fmla="*/ 546894 w 721916"/>
                  <a:gd name="connsiteY6" fmla="*/ 304800 h 315303"/>
                  <a:gd name="connsiteX7" fmla="*/ 38497 w 721916"/>
                  <a:gd name="connsiteY7" fmla="*/ 304800 h 315303"/>
                  <a:gd name="connsiteX8" fmla="*/ 397 w 721916"/>
                  <a:gd name="connsiteY8" fmla="*/ 293077 h 315303"/>
                  <a:gd name="connsiteX9" fmla="*/ 397 w 721916"/>
                  <a:gd name="connsiteY9" fmla="*/ 11723 h 315303"/>
                  <a:gd name="connsiteX10" fmla="*/ 38497 w 721916"/>
                  <a:gd name="connsiteY10" fmla="*/ 0 h 315303"/>
                  <a:gd name="connsiteX0" fmla="*/ 38497 w 721916"/>
                  <a:gd name="connsiteY0" fmla="*/ 0 h 315303"/>
                  <a:gd name="connsiteX1" fmla="*/ 648097 w 721916"/>
                  <a:gd name="connsiteY1" fmla="*/ 0 h 315303"/>
                  <a:gd name="connsiteX2" fmla="*/ 686197 w 721916"/>
                  <a:gd name="connsiteY2" fmla="*/ 11723 h 315303"/>
                  <a:gd name="connsiteX3" fmla="*/ 686197 w 721916"/>
                  <a:gd name="connsiteY3" fmla="*/ 262304 h 315303"/>
                  <a:gd name="connsiteX4" fmla="*/ 707628 w 721916"/>
                  <a:gd name="connsiteY4" fmla="*/ 293077 h 315303"/>
                  <a:gd name="connsiteX5" fmla="*/ 648097 w 721916"/>
                  <a:gd name="connsiteY5" fmla="*/ 311761 h 315303"/>
                  <a:gd name="connsiteX6" fmla="*/ 546894 w 721916"/>
                  <a:gd name="connsiteY6" fmla="*/ 304800 h 315303"/>
                  <a:gd name="connsiteX7" fmla="*/ 38497 w 721916"/>
                  <a:gd name="connsiteY7" fmla="*/ 304800 h 315303"/>
                  <a:gd name="connsiteX8" fmla="*/ 397 w 721916"/>
                  <a:gd name="connsiteY8" fmla="*/ 293077 h 315303"/>
                  <a:gd name="connsiteX9" fmla="*/ 397 w 721916"/>
                  <a:gd name="connsiteY9" fmla="*/ 11723 h 315303"/>
                  <a:gd name="connsiteX10" fmla="*/ 38497 w 721916"/>
                  <a:gd name="connsiteY10" fmla="*/ 0 h 315303"/>
                  <a:gd name="connsiteX0" fmla="*/ 38497 w 721916"/>
                  <a:gd name="connsiteY0" fmla="*/ 0 h 315303"/>
                  <a:gd name="connsiteX1" fmla="*/ 648097 w 721916"/>
                  <a:gd name="connsiteY1" fmla="*/ 0 h 315303"/>
                  <a:gd name="connsiteX2" fmla="*/ 686197 w 721916"/>
                  <a:gd name="connsiteY2" fmla="*/ 11723 h 315303"/>
                  <a:gd name="connsiteX3" fmla="*/ 686197 w 721916"/>
                  <a:gd name="connsiteY3" fmla="*/ 262304 h 315303"/>
                  <a:gd name="connsiteX4" fmla="*/ 707628 w 721916"/>
                  <a:gd name="connsiteY4" fmla="*/ 293077 h 315303"/>
                  <a:gd name="connsiteX5" fmla="*/ 648097 w 721916"/>
                  <a:gd name="connsiteY5" fmla="*/ 311761 h 315303"/>
                  <a:gd name="connsiteX6" fmla="*/ 546894 w 721916"/>
                  <a:gd name="connsiteY6" fmla="*/ 304800 h 315303"/>
                  <a:gd name="connsiteX7" fmla="*/ 38497 w 721916"/>
                  <a:gd name="connsiteY7" fmla="*/ 304800 h 315303"/>
                  <a:gd name="connsiteX8" fmla="*/ 397 w 721916"/>
                  <a:gd name="connsiteY8" fmla="*/ 293077 h 315303"/>
                  <a:gd name="connsiteX9" fmla="*/ 397 w 721916"/>
                  <a:gd name="connsiteY9" fmla="*/ 11723 h 315303"/>
                  <a:gd name="connsiteX10" fmla="*/ 38497 w 721916"/>
                  <a:gd name="connsiteY10" fmla="*/ 0 h 315303"/>
                  <a:gd name="connsiteX0" fmla="*/ 38497 w 721916"/>
                  <a:gd name="connsiteY0" fmla="*/ 0 h 314937"/>
                  <a:gd name="connsiteX1" fmla="*/ 648097 w 721916"/>
                  <a:gd name="connsiteY1" fmla="*/ 0 h 314937"/>
                  <a:gd name="connsiteX2" fmla="*/ 686197 w 721916"/>
                  <a:gd name="connsiteY2" fmla="*/ 11723 h 314937"/>
                  <a:gd name="connsiteX3" fmla="*/ 686197 w 721916"/>
                  <a:gd name="connsiteY3" fmla="*/ 262304 h 314937"/>
                  <a:gd name="connsiteX4" fmla="*/ 707628 w 721916"/>
                  <a:gd name="connsiteY4" fmla="*/ 293077 h 314937"/>
                  <a:gd name="connsiteX5" fmla="*/ 648097 w 721916"/>
                  <a:gd name="connsiteY5" fmla="*/ 311761 h 314937"/>
                  <a:gd name="connsiteX6" fmla="*/ 546894 w 721916"/>
                  <a:gd name="connsiteY6" fmla="*/ 304800 h 314937"/>
                  <a:gd name="connsiteX7" fmla="*/ 38497 w 721916"/>
                  <a:gd name="connsiteY7" fmla="*/ 304800 h 314937"/>
                  <a:gd name="connsiteX8" fmla="*/ 397 w 721916"/>
                  <a:gd name="connsiteY8" fmla="*/ 293077 h 314937"/>
                  <a:gd name="connsiteX9" fmla="*/ 397 w 721916"/>
                  <a:gd name="connsiteY9" fmla="*/ 11723 h 314937"/>
                  <a:gd name="connsiteX10" fmla="*/ 38497 w 721916"/>
                  <a:gd name="connsiteY10" fmla="*/ 0 h 314937"/>
                  <a:gd name="connsiteX0" fmla="*/ 38497 w 721916"/>
                  <a:gd name="connsiteY0" fmla="*/ 0 h 316036"/>
                  <a:gd name="connsiteX1" fmla="*/ 648097 w 721916"/>
                  <a:gd name="connsiteY1" fmla="*/ 0 h 316036"/>
                  <a:gd name="connsiteX2" fmla="*/ 686197 w 721916"/>
                  <a:gd name="connsiteY2" fmla="*/ 11723 h 316036"/>
                  <a:gd name="connsiteX3" fmla="*/ 686197 w 721916"/>
                  <a:gd name="connsiteY3" fmla="*/ 262304 h 316036"/>
                  <a:gd name="connsiteX4" fmla="*/ 707628 w 721916"/>
                  <a:gd name="connsiteY4" fmla="*/ 293077 h 316036"/>
                  <a:gd name="connsiteX5" fmla="*/ 648097 w 721916"/>
                  <a:gd name="connsiteY5" fmla="*/ 311761 h 316036"/>
                  <a:gd name="connsiteX6" fmla="*/ 546894 w 721916"/>
                  <a:gd name="connsiteY6" fmla="*/ 304800 h 316036"/>
                  <a:gd name="connsiteX7" fmla="*/ 38497 w 721916"/>
                  <a:gd name="connsiteY7" fmla="*/ 304800 h 316036"/>
                  <a:gd name="connsiteX8" fmla="*/ 397 w 721916"/>
                  <a:gd name="connsiteY8" fmla="*/ 293077 h 316036"/>
                  <a:gd name="connsiteX9" fmla="*/ 397 w 721916"/>
                  <a:gd name="connsiteY9" fmla="*/ 11723 h 316036"/>
                  <a:gd name="connsiteX10" fmla="*/ 38497 w 721916"/>
                  <a:gd name="connsiteY10" fmla="*/ 0 h 316036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5669"/>
                  <a:gd name="connsiteX1" fmla="*/ 648097 w 721916"/>
                  <a:gd name="connsiteY1" fmla="*/ 0 h 315669"/>
                  <a:gd name="connsiteX2" fmla="*/ 686197 w 721916"/>
                  <a:gd name="connsiteY2" fmla="*/ 11723 h 315669"/>
                  <a:gd name="connsiteX3" fmla="*/ 686197 w 721916"/>
                  <a:gd name="connsiteY3" fmla="*/ 262304 h 315669"/>
                  <a:gd name="connsiteX4" fmla="*/ 707628 w 721916"/>
                  <a:gd name="connsiteY4" fmla="*/ 293077 h 315669"/>
                  <a:gd name="connsiteX5" fmla="*/ 648097 w 721916"/>
                  <a:gd name="connsiteY5" fmla="*/ 311761 h 315669"/>
                  <a:gd name="connsiteX6" fmla="*/ 546894 w 721916"/>
                  <a:gd name="connsiteY6" fmla="*/ 304800 h 315669"/>
                  <a:gd name="connsiteX7" fmla="*/ 38497 w 721916"/>
                  <a:gd name="connsiteY7" fmla="*/ 304800 h 315669"/>
                  <a:gd name="connsiteX8" fmla="*/ 397 w 721916"/>
                  <a:gd name="connsiteY8" fmla="*/ 293077 h 315669"/>
                  <a:gd name="connsiteX9" fmla="*/ 397 w 721916"/>
                  <a:gd name="connsiteY9" fmla="*/ 11723 h 315669"/>
                  <a:gd name="connsiteX10" fmla="*/ 38497 w 721916"/>
                  <a:gd name="connsiteY10" fmla="*/ 0 h 315669"/>
                  <a:gd name="connsiteX0" fmla="*/ 38497 w 686197"/>
                  <a:gd name="connsiteY0" fmla="*/ 0 h 315669"/>
                  <a:gd name="connsiteX1" fmla="*/ 648097 w 686197"/>
                  <a:gd name="connsiteY1" fmla="*/ 0 h 315669"/>
                  <a:gd name="connsiteX2" fmla="*/ 686197 w 686197"/>
                  <a:gd name="connsiteY2" fmla="*/ 11723 h 315669"/>
                  <a:gd name="connsiteX3" fmla="*/ 686197 w 686197"/>
                  <a:gd name="connsiteY3" fmla="*/ 262304 h 315669"/>
                  <a:gd name="connsiteX4" fmla="*/ 648097 w 686197"/>
                  <a:gd name="connsiteY4" fmla="*/ 311761 h 315669"/>
                  <a:gd name="connsiteX5" fmla="*/ 546894 w 686197"/>
                  <a:gd name="connsiteY5" fmla="*/ 304800 h 315669"/>
                  <a:gd name="connsiteX6" fmla="*/ 38497 w 686197"/>
                  <a:gd name="connsiteY6" fmla="*/ 304800 h 315669"/>
                  <a:gd name="connsiteX7" fmla="*/ 397 w 686197"/>
                  <a:gd name="connsiteY7" fmla="*/ 293077 h 315669"/>
                  <a:gd name="connsiteX8" fmla="*/ 397 w 686197"/>
                  <a:gd name="connsiteY8" fmla="*/ 11723 h 315669"/>
                  <a:gd name="connsiteX9" fmla="*/ 38497 w 686197"/>
                  <a:gd name="connsiteY9" fmla="*/ 0 h 315669"/>
                  <a:gd name="connsiteX0" fmla="*/ 38497 w 686197"/>
                  <a:gd name="connsiteY0" fmla="*/ 0 h 342717"/>
                  <a:gd name="connsiteX1" fmla="*/ 648097 w 686197"/>
                  <a:gd name="connsiteY1" fmla="*/ 0 h 342717"/>
                  <a:gd name="connsiteX2" fmla="*/ 686197 w 686197"/>
                  <a:gd name="connsiteY2" fmla="*/ 11723 h 342717"/>
                  <a:gd name="connsiteX3" fmla="*/ 684857 w 686197"/>
                  <a:gd name="connsiteY3" fmla="*/ 292711 h 342717"/>
                  <a:gd name="connsiteX4" fmla="*/ 648097 w 686197"/>
                  <a:gd name="connsiteY4" fmla="*/ 311761 h 342717"/>
                  <a:gd name="connsiteX5" fmla="*/ 546894 w 686197"/>
                  <a:gd name="connsiteY5" fmla="*/ 304800 h 342717"/>
                  <a:gd name="connsiteX6" fmla="*/ 38497 w 686197"/>
                  <a:gd name="connsiteY6" fmla="*/ 304800 h 342717"/>
                  <a:gd name="connsiteX7" fmla="*/ 397 w 686197"/>
                  <a:gd name="connsiteY7" fmla="*/ 293077 h 342717"/>
                  <a:gd name="connsiteX8" fmla="*/ 397 w 686197"/>
                  <a:gd name="connsiteY8" fmla="*/ 11723 h 342717"/>
                  <a:gd name="connsiteX9" fmla="*/ 38497 w 686197"/>
                  <a:gd name="connsiteY9" fmla="*/ 0 h 342717"/>
                  <a:gd name="connsiteX0" fmla="*/ 38497 w 686197"/>
                  <a:gd name="connsiteY0" fmla="*/ 0 h 342717"/>
                  <a:gd name="connsiteX1" fmla="*/ 648097 w 686197"/>
                  <a:gd name="connsiteY1" fmla="*/ 0 h 342717"/>
                  <a:gd name="connsiteX2" fmla="*/ 686197 w 686197"/>
                  <a:gd name="connsiteY2" fmla="*/ 11723 h 342717"/>
                  <a:gd name="connsiteX3" fmla="*/ 684857 w 686197"/>
                  <a:gd name="connsiteY3" fmla="*/ 292711 h 342717"/>
                  <a:gd name="connsiteX4" fmla="*/ 648097 w 686197"/>
                  <a:gd name="connsiteY4" fmla="*/ 311761 h 342717"/>
                  <a:gd name="connsiteX5" fmla="*/ 514648 w 686197"/>
                  <a:gd name="connsiteY5" fmla="*/ 304799 h 342717"/>
                  <a:gd name="connsiteX6" fmla="*/ 38497 w 686197"/>
                  <a:gd name="connsiteY6" fmla="*/ 304800 h 342717"/>
                  <a:gd name="connsiteX7" fmla="*/ 397 w 686197"/>
                  <a:gd name="connsiteY7" fmla="*/ 293077 h 342717"/>
                  <a:gd name="connsiteX8" fmla="*/ 397 w 686197"/>
                  <a:gd name="connsiteY8" fmla="*/ 11723 h 342717"/>
                  <a:gd name="connsiteX9" fmla="*/ 38497 w 686197"/>
                  <a:gd name="connsiteY9" fmla="*/ 0 h 342717"/>
                  <a:gd name="connsiteX0" fmla="*/ 38497 w 686644"/>
                  <a:gd name="connsiteY0" fmla="*/ 0 h 343082"/>
                  <a:gd name="connsiteX1" fmla="*/ 648097 w 686644"/>
                  <a:gd name="connsiteY1" fmla="*/ 0 h 343082"/>
                  <a:gd name="connsiteX2" fmla="*/ 686197 w 686644"/>
                  <a:gd name="connsiteY2" fmla="*/ 11723 h 343082"/>
                  <a:gd name="connsiteX3" fmla="*/ 686197 w 686644"/>
                  <a:gd name="connsiteY3" fmla="*/ 293076 h 343082"/>
                  <a:gd name="connsiteX4" fmla="*/ 648097 w 686644"/>
                  <a:gd name="connsiteY4" fmla="*/ 311761 h 343082"/>
                  <a:gd name="connsiteX5" fmla="*/ 514648 w 686644"/>
                  <a:gd name="connsiteY5" fmla="*/ 304799 h 343082"/>
                  <a:gd name="connsiteX6" fmla="*/ 38497 w 686644"/>
                  <a:gd name="connsiteY6" fmla="*/ 304800 h 343082"/>
                  <a:gd name="connsiteX7" fmla="*/ 397 w 686644"/>
                  <a:gd name="connsiteY7" fmla="*/ 293077 h 343082"/>
                  <a:gd name="connsiteX8" fmla="*/ 397 w 686644"/>
                  <a:gd name="connsiteY8" fmla="*/ 11723 h 343082"/>
                  <a:gd name="connsiteX9" fmla="*/ 38497 w 686644"/>
                  <a:gd name="connsiteY9" fmla="*/ 0 h 343082"/>
                  <a:gd name="connsiteX0" fmla="*/ 38497 w 686644"/>
                  <a:gd name="connsiteY0" fmla="*/ 0 h 343082"/>
                  <a:gd name="connsiteX1" fmla="*/ 648097 w 686644"/>
                  <a:gd name="connsiteY1" fmla="*/ 0 h 343082"/>
                  <a:gd name="connsiteX2" fmla="*/ 686197 w 686644"/>
                  <a:gd name="connsiteY2" fmla="*/ 11723 h 343082"/>
                  <a:gd name="connsiteX3" fmla="*/ 686197 w 686644"/>
                  <a:gd name="connsiteY3" fmla="*/ 293076 h 343082"/>
                  <a:gd name="connsiteX4" fmla="*/ 643310 w 686644"/>
                  <a:gd name="connsiteY4" fmla="*/ 304799 h 343082"/>
                  <a:gd name="connsiteX5" fmla="*/ 514648 w 686644"/>
                  <a:gd name="connsiteY5" fmla="*/ 304799 h 343082"/>
                  <a:gd name="connsiteX6" fmla="*/ 38497 w 686644"/>
                  <a:gd name="connsiteY6" fmla="*/ 304800 h 343082"/>
                  <a:gd name="connsiteX7" fmla="*/ 397 w 686644"/>
                  <a:gd name="connsiteY7" fmla="*/ 293077 h 343082"/>
                  <a:gd name="connsiteX8" fmla="*/ 397 w 686644"/>
                  <a:gd name="connsiteY8" fmla="*/ 11723 h 343082"/>
                  <a:gd name="connsiteX9" fmla="*/ 38497 w 686644"/>
                  <a:gd name="connsiteY9" fmla="*/ 0 h 343082"/>
                  <a:gd name="connsiteX0" fmla="*/ 38497 w 686644"/>
                  <a:gd name="connsiteY0" fmla="*/ 0 h 341922"/>
                  <a:gd name="connsiteX1" fmla="*/ 648097 w 686644"/>
                  <a:gd name="connsiteY1" fmla="*/ 0 h 341922"/>
                  <a:gd name="connsiteX2" fmla="*/ 686197 w 686644"/>
                  <a:gd name="connsiteY2" fmla="*/ 11723 h 341922"/>
                  <a:gd name="connsiteX3" fmla="*/ 686197 w 686644"/>
                  <a:gd name="connsiteY3" fmla="*/ 293076 h 341922"/>
                  <a:gd name="connsiteX4" fmla="*/ 514648 w 686644"/>
                  <a:gd name="connsiteY4" fmla="*/ 304799 h 341922"/>
                  <a:gd name="connsiteX5" fmla="*/ 38497 w 686644"/>
                  <a:gd name="connsiteY5" fmla="*/ 304800 h 341922"/>
                  <a:gd name="connsiteX6" fmla="*/ 397 w 686644"/>
                  <a:gd name="connsiteY6" fmla="*/ 293077 h 341922"/>
                  <a:gd name="connsiteX7" fmla="*/ 397 w 686644"/>
                  <a:gd name="connsiteY7" fmla="*/ 11723 h 341922"/>
                  <a:gd name="connsiteX8" fmla="*/ 38497 w 686644"/>
                  <a:gd name="connsiteY8" fmla="*/ 0 h 341922"/>
                  <a:gd name="connsiteX0" fmla="*/ 38497 w 686644"/>
                  <a:gd name="connsiteY0" fmla="*/ 0 h 328367"/>
                  <a:gd name="connsiteX1" fmla="*/ 648097 w 686644"/>
                  <a:gd name="connsiteY1" fmla="*/ 0 h 328367"/>
                  <a:gd name="connsiteX2" fmla="*/ 686197 w 686644"/>
                  <a:gd name="connsiteY2" fmla="*/ 11723 h 328367"/>
                  <a:gd name="connsiteX3" fmla="*/ 686197 w 686644"/>
                  <a:gd name="connsiteY3" fmla="*/ 293076 h 328367"/>
                  <a:gd name="connsiteX4" fmla="*/ 514648 w 686644"/>
                  <a:gd name="connsiteY4" fmla="*/ 304799 h 328367"/>
                  <a:gd name="connsiteX5" fmla="*/ 38497 w 686644"/>
                  <a:gd name="connsiteY5" fmla="*/ 304800 h 328367"/>
                  <a:gd name="connsiteX6" fmla="*/ 397 w 686644"/>
                  <a:gd name="connsiteY6" fmla="*/ 293077 h 328367"/>
                  <a:gd name="connsiteX7" fmla="*/ 397 w 686644"/>
                  <a:gd name="connsiteY7" fmla="*/ 11723 h 328367"/>
                  <a:gd name="connsiteX8" fmla="*/ 38497 w 686644"/>
                  <a:gd name="connsiteY8" fmla="*/ 0 h 328367"/>
                  <a:gd name="connsiteX0" fmla="*/ 38497 w 686644"/>
                  <a:gd name="connsiteY0" fmla="*/ 0 h 328367"/>
                  <a:gd name="connsiteX1" fmla="*/ 648097 w 686644"/>
                  <a:gd name="connsiteY1" fmla="*/ 0 h 328367"/>
                  <a:gd name="connsiteX2" fmla="*/ 686197 w 686644"/>
                  <a:gd name="connsiteY2" fmla="*/ 11723 h 328367"/>
                  <a:gd name="connsiteX3" fmla="*/ 686197 w 686644"/>
                  <a:gd name="connsiteY3" fmla="*/ 293076 h 328367"/>
                  <a:gd name="connsiteX4" fmla="*/ 514648 w 686644"/>
                  <a:gd name="connsiteY4" fmla="*/ 304799 h 328367"/>
                  <a:gd name="connsiteX5" fmla="*/ 38497 w 686644"/>
                  <a:gd name="connsiteY5" fmla="*/ 304800 h 328367"/>
                  <a:gd name="connsiteX6" fmla="*/ 397 w 686644"/>
                  <a:gd name="connsiteY6" fmla="*/ 293077 h 328367"/>
                  <a:gd name="connsiteX7" fmla="*/ 397 w 686644"/>
                  <a:gd name="connsiteY7" fmla="*/ 11723 h 328367"/>
                  <a:gd name="connsiteX8" fmla="*/ 38497 w 686644"/>
                  <a:gd name="connsiteY8" fmla="*/ 0 h 328367"/>
                  <a:gd name="connsiteX0" fmla="*/ 38497 w 686644"/>
                  <a:gd name="connsiteY0" fmla="*/ 0 h 318109"/>
                  <a:gd name="connsiteX1" fmla="*/ 648097 w 686644"/>
                  <a:gd name="connsiteY1" fmla="*/ 0 h 318109"/>
                  <a:gd name="connsiteX2" fmla="*/ 686197 w 686644"/>
                  <a:gd name="connsiteY2" fmla="*/ 11723 h 318109"/>
                  <a:gd name="connsiteX3" fmla="*/ 686197 w 686644"/>
                  <a:gd name="connsiteY3" fmla="*/ 293076 h 318109"/>
                  <a:gd name="connsiteX4" fmla="*/ 514648 w 686644"/>
                  <a:gd name="connsiteY4" fmla="*/ 304799 h 318109"/>
                  <a:gd name="connsiteX5" fmla="*/ 38497 w 686644"/>
                  <a:gd name="connsiteY5" fmla="*/ 304800 h 318109"/>
                  <a:gd name="connsiteX6" fmla="*/ 397 w 686644"/>
                  <a:gd name="connsiteY6" fmla="*/ 293077 h 318109"/>
                  <a:gd name="connsiteX7" fmla="*/ 397 w 686644"/>
                  <a:gd name="connsiteY7" fmla="*/ 11723 h 318109"/>
                  <a:gd name="connsiteX8" fmla="*/ 38497 w 686644"/>
                  <a:gd name="connsiteY8" fmla="*/ 0 h 318109"/>
                  <a:gd name="connsiteX0" fmla="*/ 38497 w 686644"/>
                  <a:gd name="connsiteY0" fmla="*/ 0 h 342838"/>
                  <a:gd name="connsiteX1" fmla="*/ 648097 w 686644"/>
                  <a:gd name="connsiteY1" fmla="*/ 0 h 342838"/>
                  <a:gd name="connsiteX2" fmla="*/ 686197 w 686644"/>
                  <a:gd name="connsiteY2" fmla="*/ 11723 h 342838"/>
                  <a:gd name="connsiteX3" fmla="*/ 686197 w 686644"/>
                  <a:gd name="connsiteY3" fmla="*/ 293076 h 342838"/>
                  <a:gd name="connsiteX4" fmla="*/ 643310 w 686644"/>
                  <a:gd name="connsiteY4" fmla="*/ 316523 h 342838"/>
                  <a:gd name="connsiteX5" fmla="*/ 514648 w 686644"/>
                  <a:gd name="connsiteY5" fmla="*/ 304799 h 342838"/>
                  <a:gd name="connsiteX6" fmla="*/ 38497 w 686644"/>
                  <a:gd name="connsiteY6" fmla="*/ 304800 h 342838"/>
                  <a:gd name="connsiteX7" fmla="*/ 397 w 686644"/>
                  <a:gd name="connsiteY7" fmla="*/ 293077 h 342838"/>
                  <a:gd name="connsiteX8" fmla="*/ 397 w 686644"/>
                  <a:gd name="connsiteY8" fmla="*/ 11723 h 342838"/>
                  <a:gd name="connsiteX9" fmla="*/ 38497 w 686644"/>
                  <a:gd name="connsiteY9" fmla="*/ 0 h 342838"/>
                  <a:gd name="connsiteX0" fmla="*/ 38497 w 686644"/>
                  <a:gd name="connsiteY0" fmla="*/ 0 h 342838"/>
                  <a:gd name="connsiteX1" fmla="*/ 648097 w 686644"/>
                  <a:gd name="connsiteY1" fmla="*/ 0 h 342838"/>
                  <a:gd name="connsiteX2" fmla="*/ 686197 w 686644"/>
                  <a:gd name="connsiteY2" fmla="*/ 11723 h 342838"/>
                  <a:gd name="connsiteX3" fmla="*/ 686197 w 686644"/>
                  <a:gd name="connsiteY3" fmla="*/ 293076 h 342838"/>
                  <a:gd name="connsiteX4" fmla="*/ 595062 w 686644"/>
                  <a:gd name="connsiteY4" fmla="*/ 313592 h 342838"/>
                  <a:gd name="connsiteX5" fmla="*/ 514648 w 686644"/>
                  <a:gd name="connsiteY5" fmla="*/ 304799 h 342838"/>
                  <a:gd name="connsiteX6" fmla="*/ 38497 w 686644"/>
                  <a:gd name="connsiteY6" fmla="*/ 304800 h 342838"/>
                  <a:gd name="connsiteX7" fmla="*/ 397 w 686644"/>
                  <a:gd name="connsiteY7" fmla="*/ 293077 h 342838"/>
                  <a:gd name="connsiteX8" fmla="*/ 397 w 686644"/>
                  <a:gd name="connsiteY8" fmla="*/ 11723 h 342838"/>
                  <a:gd name="connsiteX9" fmla="*/ 38497 w 686644"/>
                  <a:gd name="connsiteY9" fmla="*/ 0 h 342838"/>
                  <a:gd name="connsiteX0" fmla="*/ 38497 w 686644"/>
                  <a:gd name="connsiteY0" fmla="*/ 0 h 342838"/>
                  <a:gd name="connsiteX1" fmla="*/ 648097 w 686644"/>
                  <a:gd name="connsiteY1" fmla="*/ 0 h 342838"/>
                  <a:gd name="connsiteX2" fmla="*/ 686197 w 686644"/>
                  <a:gd name="connsiteY2" fmla="*/ 11723 h 342838"/>
                  <a:gd name="connsiteX3" fmla="*/ 686197 w 686644"/>
                  <a:gd name="connsiteY3" fmla="*/ 293076 h 342838"/>
                  <a:gd name="connsiteX4" fmla="*/ 597742 w 686644"/>
                  <a:gd name="connsiteY4" fmla="*/ 312127 h 342838"/>
                  <a:gd name="connsiteX5" fmla="*/ 514648 w 686644"/>
                  <a:gd name="connsiteY5" fmla="*/ 304799 h 342838"/>
                  <a:gd name="connsiteX6" fmla="*/ 38497 w 686644"/>
                  <a:gd name="connsiteY6" fmla="*/ 304800 h 342838"/>
                  <a:gd name="connsiteX7" fmla="*/ 397 w 686644"/>
                  <a:gd name="connsiteY7" fmla="*/ 293077 h 342838"/>
                  <a:gd name="connsiteX8" fmla="*/ 397 w 686644"/>
                  <a:gd name="connsiteY8" fmla="*/ 11723 h 342838"/>
                  <a:gd name="connsiteX9" fmla="*/ 38497 w 686644"/>
                  <a:gd name="connsiteY9" fmla="*/ 0 h 342838"/>
                  <a:gd name="connsiteX0" fmla="*/ 38497 w 686644"/>
                  <a:gd name="connsiteY0" fmla="*/ 0 h 317560"/>
                  <a:gd name="connsiteX1" fmla="*/ 648097 w 686644"/>
                  <a:gd name="connsiteY1" fmla="*/ 0 h 317560"/>
                  <a:gd name="connsiteX2" fmla="*/ 686197 w 686644"/>
                  <a:gd name="connsiteY2" fmla="*/ 11723 h 317560"/>
                  <a:gd name="connsiteX3" fmla="*/ 686197 w 686644"/>
                  <a:gd name="connsiteY3" fmla="*/ 293076 h 317560"/>
                  <a:gd name="connsiteX4" fmla="*/ 597742 w 686644"/>
                  <a:gd name="connsiteY4" fmla="*/ 312127 h 317560"/>
                  <a:gd name="connsiteX5" fmla="*/ 514648 w 686644"/>
                  <a:gd name="connsiteY5" fmla="*/ 304799 h 317560"/>
                  <a:gd name="connsiteX6" fmla="*/ 38497 w 686644"/>
                  <a:gd name="connsiteY6" fmla="*/ 304800 h 317560"/>
                  <a:gd name="connsiteX7" fmla="*/ 397 w 686644"/>
                  <a:gd name="connsiteY7" fmla="*/ 293077 h 317560"/>
                  <a:gd name="connsiteX8" fmla="*/ 397 w 686644"/>
                  <a:gd name="connsiteY8" fmla="*/ 11723 h 317560"/>
                  <a:gd name="connsiteX9" fmla="*/ 38497 w 686644"/>
                  <a:gd name="connsiteY9" fmla="*/ 0 h 317560"/>
                  <a:gd name="connsiteX0" fmla="*/ 38497 w 686644"/>
                  <a:gd name="connsiteY0" fmla="*/ 0 h 317560"/>
                  <a:gd name="connsiteX1" fmla="*/ 648097 w 686644"/>
                  <a:gd name="connsiteY1" fmla="*/ 0 h 317560"/>
                  <a:gd name="connsiteX2" fmla="*/ 686197 w 686644"/>
                  <a:gd name="connsiteY2" fmla="*/ 11723 h 317560"/>
                  <a:gd name="connsiteX3" fmla="*/ 686197 w 686644"/>
                  <a:gd name="connsiteY3" fmla="*/ 293076 h 317560"/>
                  <a:gd name="connsiteX4" fmla="*/ 597742 w 686644"/>
                  <a:gd name="connsiteY4" fmla="*/ 312127 h 317560"/>
                  <a:gd name="connsiteX5" fmla="*/ 514648 w 686644"/>
                  <a:gd name="connsiteY5" fmla="*/ 304799 h 317560"/>
                  <a:gd name="connsiteX6" fmla="*/ 38497 w 686644"/>
                  <a:gd name="connsiteY6" fmla="*/ 304800 h 317560"/>
                  <a:gd name="connsiteX7" fmla="*/ 397 w 686644"/>
                  <a:gd name="connsiteY7" fmla="*/ 293077 h 317560"/>
                  <a:gd name="connsiteX8" fmla="*/ 397 w 686644"/>
                  <a:gd name="connsiteY8" fmla="*/ 11723 h 317560"/>
                  <a:gd name="connsiteX9" fmla="*/ 38497 w 686644"/>
                  <a:gd name="connsiteY9" fmla="*/ 0 h 317560"/>
                  <a:gd name="connsiteX0" fmla="*/ 38497 w 686644"/>
                  <a:gd name="connsiteY0" fmla="*/ 0 h 314081"/>
                  <a:gd name="connsiteX1" fmla="*/ 648097 w 686644"/>
                  <a:gd name="connsiteY1" fmla="*/ 0 h 314081"/>
                  <a:gd name="connsiteX2" fmla="*/ 686197 w 686644"/>
                  <a:gd name="connsiteY2" fmla="*/ 11723 h 314081"/>
                  <a:gd name="connsiteX3" fmla="*/ 686197 w 686644"/>
                  <a:gd name="connsiteY3" fmla="*/ 293076 h 314081"/>
                  <a:gd name="connsiteX4" fmla="*/ 597742 w 686644"/>
                  <a:gd name="connsiteY4" fmla="*/ 312127 h 314081"/>
                  <a:gd name="connsiteX5" fmla="*/ 514648 w 686644"/>
                  <a:gd name="connsiteY5" fmla="*/ 304799 h 314081"/>
                  <a:gd name="connsiteX6" fmla="*/ 38497 w 686644"/>
                  <a:gd name="connsiteY6" fmla="*/ 304800 h 314081"/>
                  <a:gd name="connsiteX7" fmla="*/ 397 w 686644"/>
                  <a:gd name="connsiteY7" fmla="*/ 293077 h 314081"/>
                  <a:gd name="connsiteX8" fmla="*/ 397 w 686644"/>
                  <a:gd name="connsiteY8" fmla="*/ 11723 h 314081"/>
                  <a:gd name="connsiteX9" fmla="*/ 38497 w 686644"/>
                  <a:gd name="connsiteY9" fmla="*/ 0 h 314081"/>
                  <a:gd name="connsiteX0" fmla="*/ 38497 w 686644"/>
                  <a:gd name="connsiteY0" fmla="*/ 0 h 314081"/>
                  <a:gd name="connsiteX1" fmla="*/ 648097 w 686644"/>
                  <a:gd name="connsiteY1" fmla="*/ 0 h 314081"/>
                  <a:gd name="connsiteX2" fmla="*/ 686197 w 686644"/>
                  <a:gd name="connsiteY2" fmla="*/ 11723 h 314081"/>
                  <a:gd name="connsiteX3" fmla="*/ 686197 w 686644"/>
                  <a:gd name="connsiteY3" fmla="*/ 293076 h 314081"/>
                  <a:gd name="connsiteX4" fmla="*/ 597742 w 686644"/>
                  <a:gd name="connsiteY4" fmla="*/ 312127 h 314081"/>
                  <a:gd name="connsiteX5" fmla="*/ 514648 w 686644"/>
                  <a:gd name="connsiteY5" fmla="*/ 304799 h 314081"/>
                  <a:gd name="connsiteX6" fmla="*/ 38497 w 686644"/>
                  <a:gd name="connsiteY6" fmla="*/ 304800 h 314081"/>
                  <a:gd name="connsiteX7" fmla="*/ 397 w 686644"/>
                  <a:gd name="connsiteY7" fmla="*/ 293077 h 314081"/>
                  <a:gd name="connsiteX8" fmla="*/ 397 w 686644"/>
                  <a:gd name="connsiteY8" fmla="*/ 11723 h 314081"/>
                  <a:gd name="connsiteX9" fmla="*/ 38497 w 686644"/>
                  <a:gd name="connsiteY9" fmla="*/ 0 h 314081"/>
                  <a:gd name="connsiteX0" fmla="*/ 38497 w 687315"/>
                  <a:gd name="connsiteY0" fmla="*/ 0 h 314081"/>
                  <a:gd name="connsiteX1" fmla="*/ 648097 w 687315"/>
                  <a:gd name="connsiteY1" fmla="*/ 0 h 314081"/>
                  <a:gd name="connsiteX2" fmla="*/ 686197 w 687315"/>
                  <a:gd name="connsiteY2" fmla="*/ 11723 h 314081"/>
                  <a:gd name="connsiteX3" fmla="*/ 686197 w 687315"/>
                  <a:gd name="connsiteY3" fmla="*/ 293076 h 314081"/>
                  <a:gd name="connsiteX4" fmla="*/ 597742 w 687315"/>
                  <a:gd name="connsiteY4" fmla="*/ 312127 h 314081"/>
                  <a:gd name="connsiteX5" fmla="*/ 514648 w 687315"/>
                  <a:gd name="connsiteY5" fmla="*/ 304799 h 314081"/>
                  <a:gd name="connsiteX6" fmla="*/ 38497 w 687315"/>
                  <a:gd name="connsiteY6" fmla="*/ 304800 h 314081"/>
                  <a:gd name="connsiteX7" fmla="*/ 397 w 687315"/>
                  <a:gd name="connsiteY7" fmla="*/ 293077 h 314081"/>
                  <a:gd name="connsiteX8" fmla="*/ 397 w 687315"/>
                  <a:gd name="connsiteY8" fmla="*/ 11723 h 314081"/>
                  <a:gd name="connsiteX9" fmla="*/ 38497 w 687315"/>
                  <a:gd name="connsiteY9" fmla="*/ 0 h 314081"/>
                  <a:gd name="connsiteX0" fmla="*/ 38497 w 687315"/>
                  <a:gd name="connsiteY0" fmla="*/ 0 h 314081"/>
                  <a:gd name="connsiteX1" fmla="*/ 648097 w 687315"/>
                  <a:gd name="connsiteY1" fmla="*/ 0 h 314081"/>
                  <a:gd name="connsiteX2" fmla="*/ 686197 w 687315"/>
                  <a:gd name="connsiteY2" fmla="*/ 11723 h 314081"/>
                  <a:gd name="connsiteX3" fmla="*/ 686197 w 687315"/>
                  <a:gd name="connsiteY3" fmla="*/ 293076 h 314081"/>
                  <a:gd name="connsiteX4" fmla="*/ 597742 w 687315"/>
                  <a:gd name="connsiteY4" fmla="*/ 312127 h 314081"/>
                  <a:gd name="connsiteX5" fmla="*/ 514648 w 687315"/>
                  <a:gd name="connsiteY5" fmla="*/ 304799 h 314081"/>
                  <a:gd name="connsiteX6" fmla="*/ 38497 w 687315"/>
                  <a:gd name="connsiteY6" fmla="*/ 304800 h 314081"/>
                  <a:gd name="connsiteX7" fmla="*/ 397 w 687315"/>
                  <a:gd name="connsiteY7" fmla="*/ 293077 h 314081"/>
                  <a:gd name="connsiteX8" fmla="*/ 397 w 687315"/>
                  <a:gd name="connsiteY8" fmla="*/ 11723 h 314081"/>
                  <a:gd name="connsiteX9" fmla="*/ 38497 w 687315"/>
                  <a:gd name="connsiteY9" fmla="*/ 0 h 314081"/>
                  <a:gd name="connsiteX0" fmla="*/ 38497 w 687315"/>
                  <a:gd name="connsiteY0" fmla="*/ 0 h 314081"/>
                  <a:gd name="connsiteX1" fmla="*/ 648097 w 687315"/>
                  <a:gd name="connsiteY1" fmla="*/ 0 h 314081"/>
                  <a:gd name="connsiteX2" fmla="*/ 686197 w 687315"/>
                  <a:gd name="connsiteY2" fmla="*/ 11723 h 314081"/>
                  <a:gd name="connsiteX3" fmla="*/ 686197 w 687315"/>
                  <a:gd name="connsiteY3" fmla="*/ 293076 h 314081"/>
                  <a:gd name="connsiteX4" fmla="*/ 597742 w 687315"/>
                  <a:gd name="connsiteY4" fmla="*/ 312127 h 314081"/>
                  <a:gd name="connsiteX5" fmla="*/ 514648 w 687315"/>
                  <a:gd name="connsiteY5" fmla="*/ 304799 h 314081"/>
                  <a:gd name="connsiteX6" fmla="*/ 38497 w 687315"/>
                  <a:gd name="connsiteY6" fmla="*/ 304800 h 314081"/>
                  <a:gd name="connsiteX7" fmla="*/ 397 w 687315"/>
                  <a:gd name="connsiteY7" fmla="*/ 293077 h 314081"/>
                  <a:gd name="connsiteX8" fmla="*/ 397 w 687315"/>
                  <a:gd name="connsiteY8" fmla="*/ 11723 h 314081"/>
                  <a:gd name="connsiteX9" fmla="*/ 38497 w 687315"/>
                  <a:gd name="connsiteY9" fmla="*/ 0 h 314081"/>
                  <a:gd name="connsiteX0" fmla="*/ 38497 w 687315"/>
                  <a:gd name="connsiteY0" fmla="*/ 0 h 314447"/>
                  <a:gd name="connsiteX1" fmla="*/ 648097 w 687315"/>
                  <a:gd name="connsiteY1" fmla="*/ 0 h 314447"/>
                  <a:gd name="connsiteX2" fmla="*/ 686197 w 687315"/>
                  <a:gd name="connsiteY2" fmla="*/ 11723 h 314447"/>
                  <a:gd name="connsiteX3" fmla="*/ 686197 w 687315"/>
                  <a:gd name="connsiteY3" fmla="*/ 293076 h 314447"/>
                  <a:gd name="connsiteX4" fmla="*/ 601763 w 687315"/>
                  <a:gd name="connsiteY4" fmla="*/ 312493 h 314447"/>
                  <a:gd name="connsiteX5" fmla="*/ 514648 w 687315"/>
                  <a:gd name="connsiteY5" fmla="*/ 304799 h 314447"/>
                  <a:gd name="connsiteX6" fmla="*/ 38497 w 687315"/>
                  <a:gd name="connsiteY6" fmla="*/ 304800 h 314447"/>
                  <a:gd name="connsiteX7" fmla="*/ 397 w 687315"/>
                  <a:gd name="connsiteY7" fmla="*/ 293077 h 314447"/>
                  <a:gd name="connsiteX8" fmla="*/ 397 w 687315"/>
                  <a:gd name="connsiteY8" fmla="*/ 11723 h 314447"/>
                  <a:gd name="connsiteX9" fmla="*/ 38497 w 687315"/>
                  <a:gd name="connsiteY9" fmla="*/ 0 h 314447"/>
                  <a:gd name="connsiteX0" fmla="*/ 38497 w 687315"/>
                  <a:gd name="connsiteY0" fmla="*/ 0 h 312493"/>
                  <a:gd name="connsiteX1" fmla="*/ 648097 w 687315"/>
                  <a:gd name="connsiteY1" fmla="*/ 0 h 312493"/>
                  <a:gd name="connsiteX2" fmla="*/ 686197 w 687315"/>
                  <a:gd name="connsiteY2" fmla="*/ 11723 h 312493"/>
                  <a:gd name="connsiteX3" fmla="*/ 686197 w 687315"/>
                  <a:gd name="connsiteY3" fmla="*/ 293076 h 312493"/>
                  <a:gd name="connsiteX4" fmla="*/ 601763 w 687315"/>
                  <a:gd name="connsiteY4" fmla="*/ 312493 h 312493"/>
                  <a:gd name="connsiteX5" fmla="*/ 514648 w 687315"/>
                  <a:gd name="connsiteY5" fmla="*/ 304799 h 312493"/>
                  <a:gd name="connsiteX6" fmla="*/ 38497 w 687315"/>
                  <a:gd name="connsiteY6" fmla="*/ 304800 h 312493"/>
                  <a:gd name="connsiteX7" fmla="*/ 397 w 687315"/>
                  <a:gd name="connsiteY7" fmla="*/ 293077 h 312493"/>
                  <a:gd name="connsiteX8" fmla="*/ 397 w 687315"/>
                  <a:gd name="connsiteY8" fmla="*/ 11723 h 312493"/>
                  <a:gd name="connsiteX9" fmla="*/ 38497 w 687315"/>
                  <a:gd name="connsiteY9" fmla="*/ 0 h 312493"/>
                  <a:gd name="connsiteX0" fmla="*/ 38497 w 687315"/>
                  <a:gd name="connsiteY0" fmla="*/ 0 h 312615"/>
                  <a:gd name="connsiteX1" fmla="*/ 648097 w 687315"/>
                  <a:gd name="connsiteY1" fmla="*/ 0 h 312615"/>
                  <a:gd name="connsiteX2" fmla="*/ 686197 w 687315"/>
                  <a:gd name="connsiteY2" fmla="*/ 11723 h 312615"/>
                  <a:gd name="connsiteX3" fmla="*/ 686197 w 687315"/>
                  <a:gd name="connsiteY3" fmla="*/ 293076 h 312615"/>
                  <a:gd name="connsiteX4" fmla="*/ 601763 w 687315"/>
                  <a:gd name="connsiteY4" fmla="*/ 312493 h 312615"/>
                  <a:gd name="connsiteX5" fmla="*/ 514648 w 687315"/>
                  <a:gd name="connsiteY5" fmla="*/ 304799 h 312615"/>
                  <a:gd name="connsiteX6" fmla="*/ 38497 w 687315"/>
                  <a:gd name="connsiteY6" fmla="*/ 304800 h 312615"/>
                  <a:gd name="connsiteX7" fmla="*/ 397 w 687315"/>
                  <a:gd name="connsiteY7" fmla="*/ 293077 h 312615"/>
                  <a:gd name="connsiteX8" fmla="*/ 397 w 687315"/>
                  <a:gd name="connsiteY8" fmla="*/ 11723 h 312615"/>
                  <a:gd name="connsiteX9" fmla="*/ 38497 w 687315"/>
                  <a:gd name="connsiteY9" fmla="*/ 0 h 312615"/>
                  <a:gd name="connsiteX0" fmla="*/ 38497 w 687315"/>
                  <a:gd name="connsiteY0" fmla="*/ 0 h 312493"/>
                  <a:gd name="connsiteX1" fmla="*/ 648097 w 687315"/>
                  <a:gd name="connsiteY1" fmla="*/ 0 h 312493"/>
                  <a:gd name="connsiteX2" fmla="*/ 686197 w 687315"/>
                  <a:gd name="connsiteY2" fmla="*/ 11723 h 312493"/>
                  <a:gd name="connsiteX3" fmla="*/ 686197 w 687315"/>
                  <a:gd name="connsiteY3" fmla="*/ 293076 h 312493"/>
                  <a:gd name="connsiteX4" fmla="*/ 601763 w 687315"/>
                  <a:gd name="connsiteY4" fmla="*/ 312493 h 312493"/>
                  <a:gd name="connsiteX5" fmla="*/ 514648 w 687315"/>
                  <a:gd name="connsiteY5" fmla="*/ 304799 h 312493"/>
                  <a:gd name="connsiteX6" fmla="*/ 38497 w 687315"/>
                  <a:gd name="connsiteY6" fmla="*/ 304800 h 312493"/>
                  <a:gd name="connsiteX7" fmla="*/ 397 w 687315"/>
                  <a:gd name="connsiteY7" fmla="*/ 293077 h 312493"/>
                  <a:gd name="connsiteX8" fmla="*/ 397 w 687315"/>
                  <a:gd name="connsiteY8" fmla="*/ 11723 h 312493"/>
                  <a:gd name="connsiteX9" fmla="*/ 38497 w 687315"/>
                  <a:gd name="connsiteY9" fmla="*/ 0 h 312493"/>
                  <a:gd name="connsiteX0" fmla="*/ 38497 w 687315"/>
                  <a:gd name="connsiteY0" fmla="*/ 0 h 312615"/>
                  <a:gd name="connsiteX1" fmla="*/ 648097 w 687315"/>
                  <a:gd name="connsiteY1" fmla="*/ 0 h 312615"/>
                  <a:gd name="connsiteX2" fmla="*/ 686197 w 687315"/>
                  <a:gd name="connsiteY2" fmla="*/ 11723 h 312615"/>
                  <a:gd name="connsiteX3" fmla="*/ 686197 w 687315"/>
                  <a:gd name="connsiteY3" fmla="*/ 293076 h 312615"/>
                  <a:gd name="connsiteX4" fmla="*/ 601763 w 687315"/>
                  <a:gd name="connsiteY4" fmla="*/ 312493 h 312615"/>
                  <a:gd name="connsiteX5" fmla="*/ 514648 w 687315"/>
                  <a:gd name="connsiteY5" fmla="*/ 304799 h 312615"/>
                  <a:gd name="connsiteX6" fmla="*/ 38497 w 687315"/>
                  <a:gd name="connsiteY6" fmla="*/ 304800 h 312615"/>
                  <a:gd name="connsiteX7" fmla="*/ 397 w 687315"/>
                  <a:gd name="connsiteY7" fmla="*/ 293077 h 312615"/>
                  <a:gd name="connsiteX8" fmla="*/ 397 w 687315"/>
                  <a:gd name="connsiteY8" fmla="*/ 11723 h 312615"/>
                  <a:gd name="connsiteX9" fmla="*/ 38497 w 687315"/>
                  <a:gd name="connsiteY9" fmla="*/ 0 h 312615"/>
                  <a:gd name="connsiteX0" fmla="*/ 38497 w 687315"/>
                  <a:gd name="connsiteY0" fmla="*/ 0 h 312493"/>
                  <a:gd name="connsiteX1" fmla="*/ 648097 w 687315"/>
                  <a:gd name="connsiteY1" fmla="*/ 0 h 312493"/>
                  <a:gd name="connsiteX2" fmla="*/ 686197 w 687315"/>
                  <a:gd name="connsiteY2" fmla="*/ 11723 h 312493"/>
                  <a:gd name="connsiteX3" fmla="*/ 686197 w 687315"/>
                  <a:gd name="connsiteY3" fmla="*/ 293076 h 312493"/>
                  <a:gd name="connsiteX4" fmla="*/ 601763 w 687315"/>
                  <a:gd name="connsiteY4" fmla="*/ 312493 h 312493"/>
                  <a:gd name="connsiteX5" fmla="*/ 514648 w 687315"/>
                  <a:gd name="connsiteY5" fmla="*/ 304799 h 312493"/>
                  <a:gd name="connsiteX6" fmla="*/ 38497 w 687315"/>
                  <a:gd name="connsiteY6" fmla="*/ 304800 h 312493"/>
                  <a:gd name="connsiteX7" fmla="*/ 397 w 687315"/>
                  <a:gd name="connsiteY7" fmla="*/ 293077 h 312493"/>
                  <a:gd name="connsiteX8" fmla="*/ 397 w 687315"/>
                  <a:gd name="connsiteY8" fmla="*/ 11723 h 312493"/>
                  <a:gd name="connsiteX9" fmla="*/ 38497 w 687315"/>
                  <a:gd name="connsiteY9" fmla="*/ 0 h 312493"/>
                  <a:gd name="connsiteX0" fmla="*/ 38497 w 687315"/>
                  <a:gd name="connsiteY0" fmla="*/ 0 h 312615"/>
                  <a:gd name="connsiteX1" fmla="*/ 648097 w 687315"/>
                  <a:gd name="connsiteY1" fmla="*/ 0 h 312615"/>
                  <a:gd name="connsiteX2" fmla="*/ 686197 w 687315"/>
                  <a:gd name="connsiteY2" fmla="*/ 11723 h 312615"/>
                  <a:gd name="connsiteX3" fmla="*/ 686197 w 687315"/>
                  <a:gd name="connsiteY3" fmla="*/ 293076 h 312615"/>
                  <a:gd name="connsiteX4" fmla="*/ 601763 w 687315"/>
                  <a:gd name="connsiteY4" fmla="*/ 312493 h 312615"/>
                  <a:gd name="connsiteX5" fmla="*/ 514648 w 687315"/>
                  <a:gd name="connsiteY5" fmla="*/ 304799 h 312615"/>
                  <a:gd name="connsiteX6" fmla="*/ 38497 w 687315"/>
                  <a:gd name="connsiteY6" fmla="*/ 304800 h 312615"/>
                  <a:gd name="connsiteX7" fmla="*/ 397 w 687315"/>
                  <a:gd name="connsiteY7" fmla="*/ 293077 h 312615"/>
                  <a:gd name="connsiteX8" fmla="*/ 397 w 687315"/>
                  <a:gd name="connsiteY8" fmla="*/ 11723 h 312615"/>
                  <a:gd name="connsiteX9" fmla="*/ 38497 w 687315"/>
                  <a:gd name="connsiteY9" fmla="*/ 0 h 312615"/>
                  <a:gd name="connsiteX0" fmla="*/ 38497 w 687315"/>
                  <a:gd name="connsiteY0" fmla="*/ 0 h 312615"/>
                  <a:gd name="connsiteX1" fmla="*/ 648097 w 687315"/>
                  <a:gd name="connsiteY1" fmla="*/ 0 h 312615"/>
                  <a:gd name="connsiteX2" fmla="*/ 686197 w 687315"/>
                  <a:gd name="connsiteY2" fmla="*/ 11723 h 312615"/>
                  <a:gd name="connsiteX3" fmla="*/ 686197 w 687315"/>
                  <a:gd name="connsiteY3" fmla="*/ 293076 h 312615"/>
                  <a:gd name="connsiteX4" fmla="*/ 601763 w 687315"/>
                  <a:gd name="connsiteY4" fmla="*/ 312493 h 312615"/>
                  <a:gd name="connsiteX5" fmla="*/ 514648 w 687315"/>
                  <a:gd name="connsiteY5" fmla="*/ 304799 h 312615"/>
                  <a:gd name="connsiteX6" fmla="*/ 38497 w 687315"/>
                  <a:gd name="connsiteY6" fmla="*/ 304800 h 312615"/>
                  <a:gd name="connsiteX7" fmla="*/ 397 w 687315"/>
                  <a:gd name="connsiteY7" fmla="*/ 293077 h 312615"/>
                  <a:gd name="connsiteX8" fmla="*/ 397 w 687315"/>
                  <a:gd name="connsiteY8" fmla="*/ 11723 h 312615"/>
                  <a:gd name="connsiteX9" fmla="*/ 38497 w 687315"/>
                  <a:gd name="connsiteY9" fmla="*/ 0 h 312615"/>
                  <a:gd name="connsiteX0" fmla="*/ 38497 w 687315"/>
                  <a:gd name="connsiteY0" fmla="*/ 0 h 312493"/>
                  <a:gd name="connsiteX1" fmla="*/ 648097 w 687315"/>
                  <a:gd name="connsiteY1" fmla="*/ 0 h 312493"/>
                  <a:gd name="connsiteX2" fmla="*/ 686197 w 687315"/>
                  <a:gd name="connsiteY2" fmla="*/ 11723 h 312493"/>
                  <a:gd name="connsiteX3" fmla="*/ 686197 w 687315"/>
                  <a:gd name="connsiteY3" fmla="*/ 293076 h 312493"/>
                  <a:gd name="connsiteX4" fmla="*/ 601763 w 687315"/>
                  <a:gd name="connsiteY4" fmla="*/ 312493 h 312493"/>
                  <a:gd name="connsiteX5" fmla="*/ 514648 w 687315"/>
                  <a:gd name="connsiteY5" fmla="*/ 304799 h 312493"/>
                  <a:gd name="connsiteX6" fmla="*/ 38497 w 687315"/>
                  <a:gd name="connsiteY6" fmla="*/ 304800 h 312493"/>
                  <a:gd name="connsiteX7" fmla="*/ 397 w 687315"/>
                  <a:gd name="connsiteY7" fmla="*/ 293077 h 312493"/>
                  <a:gd name="connsiteX8" fmla="*/ 397 w 687315"/>
                  <a:gd name="connsiteY8" fmla="*/ 11723 h 312493"/>
                  <a:gd name="connsiteX9" fmla="*/ 38497 w 687315"/>
                  <a:gd name="connsiteY9" fmla="*/ 0 h 312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7315" h="312493">
                    <a:moveTo>
                      <a:pt x="38497" y="0"/>
                    </a:moveTo>
                    <a:lnTo>
                      <a:pt x="648097" y="0"/>
                    </a:lnTo>
                    <a:cubicBezTo>
                      <a:pt x="670322" y="244"/>
                      <a:pt x="685404" y="4884"/>
                      <a:pt x="686197" y="11723"/>
                    </a:cubicBezTo>
                    <a:cubicBezTo>
                      <a:pt x="685750" y="105386"/>
                      <a:pt x="686644" y="199413"/>
                      <a:pt x="686197" y="293076"/>
                    </a:cubicBezTo>
                    <a:cubicBezTo>
                      <a:pt x="687315" y="310233"/>
                      <a:pt x="618292" y="312371"/>
                      <a:pt x="601763" y="312493"/>
                    </a:cubicBezTo>
                    <a:cubicBezTo>
                      <a:pt x="535647" y="312249"/>
                      <a:pt x="547321" y="304982"/>
                      <a:pt x="514648" y="304799"/>
                    </a:cubicBezTo>
                    <a:lnTo>
                      <a:pt x="38497" y="304800"/>
                    </a:lnTo>
                    <a:cubicBezTo>
                      <a:pt x="18654" y="304922"/>
                      <a:pt x="1191" y="300282"/>
                      <a:pt x="397" y="293077"/>
                    </a:cubicBezTo>
                    <a:lnTo>
                      <a:pt x="397" y="11723"/>
                    </a:lnTo>
                    <a:cubicBezTo>
                      <a:pt x="0" y="5617"/>
                      <a:pt x="19844" y="245"/>
                      <a:pt x="38497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4878797" y="8165915"/>
                <a:ext cx="534820" cy="772518"/>
              </a:xfrm>
              <a:prstGeom prst="roundRect">
                <a:avLst>
                  <a:gd name="adj" fmla="val 5729"/>
                </a:avLst>
              </a:prstGeom>
              <a:solidFill>
                <a:schemeClr val="bg1">
                  <a:lumMod val="6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5532466" y="7274548"/>
                <a:ext cx="534820" cy="772518"/>
              </a:xfrm>
              <a:prstGeom prst="roundRect">
                <a:avLst>
                  <a:gd name="adj" fmla="val 5729"/>
                </a:avLst>
              </a:prstGeom>
              <a:solidFill>
                <a:schemeClr val="bg1">
                  <a:lumMod val="6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5562178" y="7304261"/>
                <a:ext cx="475396" cy="713093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4908510" y="8195627"/>
                <a:ext cx="475396" cy="713093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28" name="Freeform 27"/>
              <p:cNvSpPr/>
              <p:nvPr/>
            </p:nvSpPr>
            <p:spPr>
              <a:xfrm rot="20509382">
                <a:off x="4234884" y="3121256"/>
                <a:ext cx="535439" cy="772828"/>
              </a:xfrm>
              <a:custGeom>
                <a:avLst/>
                <a:gdLst>
                  <a:gd name="connsiteX0" fmla="*/ 0 w 419100"/>
                  <a:gd name="connsiteY0" fmla="*/ 609600 h 609600"/>
                  <a:gd name="connsiteX1" fmla="*/ 419100 w 419100"/>
                  <a:gd name="connsiteY1" fmla="*/ 609600 h 609600"/>
                  <a:gd name="connsiteX2" fmla="*/ 0 w 419100"/>
                  <a:gd name="connsiteY2" fmla="*/ 0 h 609600"/>
                  <a:gd name="connsiteX3" fmla="*/ 0 w 419100"/>
                  <a:gd name="connsiteY3" fmla="*/ 609600 h 609600"/>
                  <a:gd name="connsiteX0" fmla="*/ 0 w 419100"/>
                  <a:gd name="connsiteY0" fmla="*/ 609600 h 609600"/>
                  <a:gd name="connsiteX1" fmla="*/ 419100 w 419100"/>
                  <a:gd name="connsiteY1" fmla="*/ 609600 h 609600"/>
                  <a:gd name="connsiteX2" fmla="*/ 0 w 419100"/>
                  <a:gd name="connsiteY2" fmla="*/ 0 h 609600"/>
                  <a:gd name="connsiteX3" fmla="*/ 0 w 419100"/>
                  <a:gd name="connsiteY3" fmla="*/ 609600 h 609600"/>
                  <a:gd name="connsiteX0" fmla="*/ 0 w 419100"/>
                  <a:gd name="connsiteY0" fmla="*/ 609600 h 609600"/>
                  <a:gd name="connsiteX1" fmla="*/ 419100 w 419100"/>
                  <a:gd name="connsiteY1" fmla="*/ 609600 h 609600"/>
                  <a:gd name="connsiteX2" fmla="*/ 0 w 419100"/>
                  <a:gd name="connsiteY2" fmla="*/ 0 h 609600"/>
                  <a:gd name="connsiteX3" fmla="*/ 0 w 419100"/>
                  <a:gd name="connsiteY3" fmla="*/ 609600 h 609600"/>
                  <a:gd name="connsiteX0" fmla="*/ 0 w 419100"/>
                  <a:gd name="connsiteY0" fmla="*/ 609600 h 609600"/>
                  <a:gd name="connsiteX1" fmla="*/ 419100 w 419100"/>
                  <a:gd name="connsiteY1" fmla="*/ 609600 h 609600"/>
                  <a:gd name="connsiteX2" fmla="*/ 0 w 419100"/>
                  <a:gd name="connsiteY2" fmla="*/ 0 h 609600"/>
                  <a:gd name="connsiteX3" fmla="*/ 0 w 419100"/>
                  <a:gd name="connsiteY3" fmla="*/ 609600 h 609600"/>
                  <a:gd name="connsiteX0" fmla="*/ 0 w 419100"/>
                  <a:gd name="connsiteY0" fmla="*/ 609600 h 609600"/>
                  <a:gd name="connsiteX1" fmla="*/ 419100 w 419100"/>
                  <a:gd name="connsiteY1" fmla="*/ 609600 h 609600"/>
                  <a:gd name="connsiteX2" fmla="*/ 0 w 419100"/>
                  <a:gd name="connsiteY2" fmla="*/ 0 h 609600"/>
                  <a:gd name="connsiteX3" fmla="*/ 0 w 419100"/>
                  <a:gd name="connsiteY3" fmla="*/ 609600 h 609600"/>
                  <a:gd name="connsiteX0" fmla="*/ 0 w 419100"/>
                  <a:gd name="connsiteY0" fmla="*/ 609600 h 609600"/>
                  <a:gd name="connsiteX1" fmla="*/ 419100 w 419100"/>
                  <a:gd name="connsiteY1" fmla="*/ 609600 h 609600"/>
                  <a:gd name="connsiteX2" fmla="*/ 0 w 419100"/>
                  <a:gd name="connsiteY2" fmla="*/ 0 h 609600"/>
                  <a:gd name="connsiteX3" fmla="*/ 0 w 419100"/>
                  <a:gd name="connsiteY3" fmla="*/ 609600 h 609600"/>
                  <a:gd name="connsiteX0" fmla="*/ 0 w 419100"/>
                  <a:gd name="connsiteY0" fmla="*/ 609600 h 609600"/>
                  <a:gd name="connsiteX1" fmla="*/ 419100 w 419100"/>
                  <a:gd name="connsiteY1" fmla="*/ 609600 h 609600"/>
                  <a:gd name="connsiteX2" fmla="*/ 0 w 419100"/>
                  <a:gd name="connsiteY2" fmla="*/ 0 h 609600"/>
                  <a:gd name="connsiteX3" fmla="*/ 0 w 419100"/>
                  <a:gd name="connsiteY3" fmla="*/ 609600 h 609600"/>
                  <a:gd name="connsiteX0" fmla="*/ 0 w 419100"/>
                  <a:gd name="connsiteY0" fmla="*/ 609600 h 609600"/>
                  <a:gd name="connsiteX1" fmla="*/ 419100 w 419100"/>
                  <a:gd name="connsiteY1" fmla="*/ 609600 h 609600"/>
                  <a:gd name="connsiteX2" fmla="*/ 0 w 419100"/>
                  <a:gd name="connsiteY2" fmla="*/ 0 h 609600"/>
                  <a:gd name="connsiteX3" fmla="*/ 0 w 419100"/>
                  <a:gd name="connsiteY3" fmla="*/ 609600 h 609600"/>
                  <a:gd name="connsiteX0" fmla="*/ 0 w 419100"/>
                  <a:gd name="connsiteY0" fmla="*/ 609600 h 609600"/>
                  <a:gd name="connsiteX1" fmla="*/ 419100 w 419100"/>
                  <a:gd name="connsiteY1" fmla="*/ 609600 h 609600"/>
                  <a:gd name="connsiteX2" fmla="*/ 0 w 419100"/>
                  <a:gd name="connsiteY2" fmla="*/ 0 h 609600"/>
                  <a:gd name="connsiteX3" fmla="*/ 0 w 419100"/>
                  <a:gd name="connsiteY3" fmla="*/ 609600 h 609600"/>
                  <a:gd name="connsiteX0" fmla="*/ 0 w 419100"/>
                  <a:gd name="connsiteY0" fmla="*/ 609600 h 609600"/>
                  <a:gd name="connsiteX1" fmla="*/ 419100 w 419100"/>
                  <a:gd name="connsiteY1" fmla="*/ 609600 h 609600"/>
                  <a:gd name="connsiteX2" fmla="*/ 0 w 419100"/>
                  <a:gd name="connsiteY2" fmla="*/ 0 h 609600"/>
                  <a:gd name="connsiteX3" fmla="*/ 0 w 419100"/>
                  <a:gd name="connsiteY3" fmla="*/ 609600 h 609600"/>
                  <a:gd name="connsiteX0" fmla="*/ 0 w 419100"/>
                  <a:gd name="connsiteY0" fmla="*/ 609600 h 609600"/>
                  <a:gd name="connsiteX1" fmla="*/ 419100 w 419100"/>
                  <a:gd name="connsiteY1" fmla="*/ 609600 h 609600"/>
                  <a:gd name="connsiteX2" fmla="*/ 0 w 419100"/>
                  <a:gd name="connsiteY2" fmla="*/ 0 h 609600"/>
                  <a:gd name="connsiteX3" fmla="*/ 0 w 419100"/>
                  <a:gd name="connsiteY3" fmla="*/ 609600 h 609600"/>
                  <a:gd name="connsiteX0" fmla="*/ 0 w 419100"/>
                  <a:gd name="connsiteY0" fmla="*/ 609600 h 609600"/>
                  <a:gd name="connsiteX1" fmla="*/ 419100 w 419100"/>
                  <a:gd name="connsiteY1" fmla="*/ 609600 h 609600"/>
                  <a:gd name="connsiteX2" fmla="*/ 0 w 419100"/>
                  <a:gd name="connsiteY2" fmla="*/ 0 h 609600"/>
                  <a:gd name="connsiteX3" fmla="*/ 0 w 419100"/>
                  <a:gd name="connsiteY3" fmla="*/ 609600 h 609600"/>
                  <a:gd name="connsiteX0" fmla="*/ 0 w 419100"/>
                  <a:gd name="connsiteY0" fmla="*/ 609600 h 609600"/>
                  <a:gd name="connsiteX1" fmla="*/ 419100 w 419100"/>
                  <a:gd name="connsiteY1" fmla="*/ 609600 h 609600"/>
                  <a:gd name="connsiteX2" fmla="*/ 0 w 419100"/>
                  <a:gd name="connsiteY2" fmla="*/ 0 h 609600"/>
                  <a:gd name="connsiteX3" fmla="*/ 0 w 419100"/>
                  <a:gd name="connsiteY3" fmla="*/ 609600 h 609600"/>
                  <a:gd name="connsiteX0" fmla="*/ 0 w 419100"/>
                  <a:gd name="connsiteY0" fmla="*/ 609600 h 609600"/>
                  <a:gd name="connsiteX1" fmla="*/ 419100 w 419100"/>
                  <a:gd name="connsiteY1" fmla="*/ 609600 h 609600"/>
                  <a:gd name="connsiteX2" fmla="*/ 0 w 419100"/>
                  <a:gd name="connsiteY2" fmla="*/ 0 h 609600"/>
                  <a:gd name="connsiteX3" fmla="*/ 0 w 419100"/>
                  <a:gd name="connsiteY3" fmla="*/ 609600 h 609600"/>
                  <a:gd name="connsiteX0" fmla="*/ 0 w 419100"/>
                  <a:gd name="connsiteY0" fmla="*/ 609600 h 609600"/>
                  <a:gd name="connsiteX1" fmla="*/ 419100 w 419100"/>
                  <a:gd name="connsiteY1" fmla="*/ 609600 h 609600"/>
                  <a:gd name="connsiteX2" fmla="*/ 0 w 419100"/>
                  <a:gd name="connsiteY2" fmla="*/ 0 h 609600"/>
                  <a:gd name="connsiteX3" fmla="*/ 0 w 419100"/>
                  <a:gd name="connsiteY3" fmla="*/ 609600 h 609600"/>
                  <a:gd name="connsiteX0" fmla="*/ 0 w 419100"/>
                  <a:gd name="connsiteY0" fmla="*/ 609600 h 609600"/>
                  <a:gd name="connsiteX1" fmla="*/ 419100 w 419100"/>
                  <a:gd name="connsiteY1" fmla="*/ 609600 h 609600"/>
                  <a:gd name="connsiteX2" fmla="*/ 0 w 419100"/>
                  <a:gd name="connsiteY2" fmla="*/ 0 h 609600"/>
                  <a:gd name="connsiteX3" fmla="*/ 0 w 419100"/>
                  <a:gd name="connsiteY3" fmla="*/ 609600 h 609600"/>
                  <a:gd name="connsiteX0" fmla="*/ 0 w 419100"/>
                  <a:gd name="connsiteY0" fmla="*/ 609600 h 609600"/>
                  <a:gd name="connsiteX1" fmla="*/ 419100 w 419100"/>
                  <a:gd name="connsiteY1" fmla="*/ 609600 h 609600"/>
                  <a:gd name="connsiteX2" fmla="*/ 0 w 419100"/>
                  <a:gd name="connsiteY2" fmla="*/ 0 h 609600"/>
                  <a:gd name="connsiteX3" fmla="*/ 0 w 419100"/>
                  <a:gd name="connsiteY3" fmla="*/ 609600 h 609600"/>
                  <a:gd name="connsiteX0" fmla="*/ 0 w 472281"/>
                  <a:gd name="connsiteY0" fmla="*/ 663178 h 663178"/>
                  <a:gd name="connsiteX1" fmla="*/ 419100 w 472281"/>
                  <a:gd name="connsiteY1" fmla="*/ 663178 h 663178"/>
                  <a:gd name="connsiteX2" fmla="*/ 304800 w 472281"/>
                  <a:gd name="connsiteY2" fmla="*/ 358378 h 663178"/>
                  <a:gd name="connsiteX3" fmla="*/ 0 w 472281"/>
                  <a:gd name="connsiteY3" fmla="*/ 53578 h 663178"/>
                  <a:gd name="connsiteX4" fmla="*/ 0 w 472281"/>
                  <a:gd name="connsiteY4" fmla="*/ 663178 h 663178"/>
                  <a:gd name="connsiteX0" fmla="*/ 0 w 472281"/>
                  <a:gd name="connsiteY0" fmla="*/ 663178 h 663178"/>
                  <a:gd name="connsiteX1" fmla="*/ 419100 w 472281"/>
                  <a:gd name="connsiteY1" fmla="*/ 663178 h 663178"/>
                  <a:gd name="connsiteX2" fmla="*/ 304800 w 472281"/>
                  <a:gd name="connsiteY2" fmla="*/ 358378 h 663178"/>
                  <a:gd name="connsiteX3" fmla="*/ 0 w 472281"/>
                  <a:gd name="connsiteY3" fmla="*/ 53578 h 663178"/>
                  <a:gd name="connsiteX4" fmla="*/ 0 w 472281"/>
                  <a:gd name="connsiteY4" fmla="*/ 663178 h 663178"/>
                  <a:gd name="connsiteX0" fmla="*/ 0 w 419100"/>
                  <a:gd name="connsiteY0" fmla="*/ 663178 h 663178"/>
                  <a:gd name="connsiteX1" fmla="*/ 419100 w 419100"/>
                  <a:gd name="connsiteY1" fmla="*/ 663178 h 663178"/>
                  <a:gd name="connsiteX2" fmla="*/ 304800 w 419100"/>
                  <a:gd name="connsiteY2" fmla="*/ 358378 h 663178"/>
                  <a:gd name="connsiteX3" fmla="*/ 0 w 419100"/>
                  <a:gd name="connsiteY3" fmla="*/ 53578 h 663178"/>
                  <a:gd name="connsiteX4" fmla="*/ 0 w 419100"/>
                  <a:gd name="connsiteY4" fmla="*/ 663178 h 663178"/>
                  <a:gd name="connsiteX0" fmla="*/ 0 w 419100"/>
                  <a:gd name="connsiteY0" fmla="*/ 609600 h 609600"/>
                  <a:gd name="connsiteX1" fmla="*/ 419100 w 419100"/>
                  <a:gd name="connsiteY1" fmla="*/ 609600 h 609600"/>
                  <a:gd name="connsiteX2" fmla="*/ 304800 w 419100"/>
                  <a:gd name="connsiteY2" fmla="*/ 304800 h 609600"/>
                  <a:gd name="connsiteX3" fmla="*/ 0 w 419100"/>
                  <a:gd name="connsiteY3" fmla="*/ 0 h 609600"/>
                  <a:gd name="connsiteX4" fmla="*/ 0 w 419100"/>
                  <a:gd name="connsiteY4" fmla="*/ 609600 h 609600"/>
                  <a:gd name="connsiteX0" fmla="*/ 0 w 419100"/>
                  <a:gd name="connsiteY0" fmla="*/ 609600 h 609600"/>
                  <a:gd name="connsiteX1" fmla="*/ 419100 w 419100"/>
                  <a:gd name="connsiteY1" fmla="*/ 609600 h 609600"/>
                  <a:gd name="connsiteX2" fmla="*/ 304800 w 419100"/>
                  <a:gd name="connsiteY2" fmla="*/ 304800 h 609600"/>
                  <a:gd name="connsiteX3" fmla="*/ 0 w 419100"/>
                  <a:gd name="connsiteY3" fmla="*/ 0 h 609600"/>
                  <a:gd name="connsiteX4" fmla="*/ 0 w 419100"/>
                  <a:gd name="connsiteY4" fmla="*/ 609600 h 609600"/>
                  <a:gd name="connsiteX0" fmla="*/ 0 w 419100"/>
                  <a:gd name="connsiteY0" fmla="*/ 609600 h 609600"/>
                  <a:gd name="connsiteX1" fmla="*/ 419100 w 419100"/>
                  <a:gd name="connsiteY1" fmla="*/ 609600 h 609600"/>
                  <a:gd name="connsiteX2" fmla="*/ 304800 w 419100"/>
                  <a:gd name="connsiteY2" fmla="*/ 304800 h 609600"/>
                  <a:gd name="connsiteX3" fmla="*/ 0 w 419100"/>
                  <a:gd name="connsiteY3" fmla="*/ 0 h 609600"/>
                  <a:gd name="connsiteX4" fmla="*/ 0 w 419100"/>
                  <a:gd name="connsiteY4" fmla="*/ 609600 h 609600"/>
                  <a:gd name="connsiteX0" fmla="*/ 0 w 419100"/>
                  <a:gd name="connsiteY0" fmla="*/ 609600 h 609600"/>
                  <a:gd name="connsiteX1" fmla="*/ 419100 w 419100"/>
                  <a:gd name="connsiteY1" fmla="*/ 609600 h 609600"/>
                  <a:gd name="connsiteX2" fmla="*/ 304800 w 419100"/>
                  <a:gd name="connsiteY2" fmla="*/ 304800 h 609600"/>
                  <a:gd name="connsiteX3" fmla="*/ 0 w 419100"/>
                  <a:gd name="connsiteY3" fmla="*/ 0 h 609600"/>
                  <a:gd name="connsiteX4" fmla="*/ 0 w 419100"/>
                  <a:gd name="connsiteY4" fmla="*/ 609600 h 609600"/>
                  <a:gd name="connsiteX0" fmla="*/ 0 w 419100"/>
                  <a:gd name="connsiteY0" fmla="*/ 609600 h 609600"/>
                  <a:gd name="connsiteX1" fmla="*/ 419100 w 419100"/>
                  <a:gd name="connsiteY1" fmla="*/ 609600 h 609600"/>
                  <a:gd name="connsiteX2" fmla="*/ 304800 w 419100"/>
                  <a:gd name="connsiteY2" fmla="*/ 304800 h 609600"/>
                  <a:gd name="connsiteX3" fmla="*/ 0 w 419100"/>
                  <a:gd name="connsiteY3" fmla="*/ 0 h 609600"/>
                  <a:gd name="connsiteX4" fmla="*/ 0 w 419100"/>
                  <a:gd name="connsiteY4" fmla="*/ 609600 h 609600"/>
                  <a:gd name="connsiteX0" fmla="*/ 609600 w 1028700"/>
                  <a:gd name="connsiteY0" fmla="*/ 609600 h 609600"/>
                  <a:gd name="connsiteX1" fmla="*/ 1028700 w 1028700"/>
                  <a:gd name="connsiteY1" fmla="*/ 609600 h 609600"/>
                  <a:gd name="connsiteX2" fmla="*/ 914400 w 1028700"/>
                  <a:gd name="connsiteY2" fmla="*/ 304800 h 609600"/>
                  <a:gd name="connsiteX3" fmla="*/ 609600 w 1028700"/>
                  <a:gd name="connsiteY3" fmla="*/ 0 h 609600"/>
                  <a:gd name="connsiteX4" fmla="*/ 0 w 1028700"/>
                  <a:gd name="connsiteY4" fmla="*/ 0 h 609600"/>
                  <a:gd name="connsiteX5" fmla="*/ 609600 w 1028700"/>
                  <a:gd name="connsiteY5" fmla="*/ 609600 h 609600"/>
                  <a:gd name="connsiteX0" fmla="*/ 0 w 1028700"/>
                  <a:gd name="connsiteY0" fmla="*/ 1828800 h 1828800"/>
                  <a:gd name="connsiteX1" fmla="*/ 1028700 w 1028700"/>
                  <a:gd name="connsiteY1" fmla="*/ 609600 h 1828800"/>
                  <a:gd name="connsiteX2" fmla="*/ 914400 w 1028700"/>
                  <a:gd name="connsiteY2" fmla="*/ 304800 h 1828800"/>
                  <a:gd name="connsiteX3" fmla="*/ 609600 w 1028700"/>
                  <a:gd name="connsiteY3" fmla="*/ 0 h 1828800"/>
                  <a:gd name="connsiteX4" fmla="*/ 0 w 1028700"/>
                  <a:gd name="connsiteY4" fmla="*/ 0 h 1828800"/>
                  <a:gd name="connsiteX5" fmla="*/ 0 w 1028700"/>
                  <a:gd name="connsiteY5" fmla="*/ 1828800 h 1828800"/>
                  <a:gd name="connsiteX0" fmla="*/ 0 w 1219200"/>
                  <a:gd name="connsiteY0" fmla="*/ 1828800 h 1828800"/>
                  <a:gd name="connsiteX1" fmla="*/ 1219200 w 1219200"/>
                  <a:gd name="connsiteY1" fmla="*/ 1828800 h 1828800"/>
                  <a:gd name="connsiteX2" fmla="*/ 1028700 w 1219200"/>
                  <a:gd name="connsiteY2" fmla="*/ 609600 h 1828800"/>
                  <a:gd name="connsiteX3" fmla="*/ 914400 w 1219200"/>
                  <a:gd name="connsiteY3" fmla="*/ 304800 h 1828800"/>
                  <a:gd name="connsiteX4" fmla="*/ 609600 w 1219200"/>
                  <a:gd name="connsiteY4" fmla="*/ 0 h 1828800"/>
                  <a:gd name="connsiteX5" fmla="*/ 0 w 1219200"/>
                  <a:gd name="connsiteY5" fmla="*/ 0 h 1828800"/>
                  <a:gd name="connsiteX6" fmla="*/ 0 w 1219200"/>
                  <a:gd name="connsiteY6" fmla="*/ 1828800 h 1828800"/>
                  <a:gd name="connsiteX0" fmla="*/ 0 w 1219200"/>
                  <a:gd name="connsiteY0" fmla="*/ 1828800 h 1828800"/>
                  <a:gd name="connsiteX1" fmla="*/ 1219200 w 1219200"/>
                  <a:gd name="connsiteY1" fmla="*/ 1828800 h 1828800"/>
                  <a:gd name="connsiteX2" fmla="*/ 1219200 w 1219200"/>
                  <a:gd name="connsiteY2" fmla="*/ 1219200 h 1828800"/>
                  <a:gd name="connsiteX3" fmla="*/ 1028700 w 1219200"/>
                  <a:gd name="connsiteY3" fmla="*/ 609600 h 1828800"/>
                  <a:gd name="connsiteX4" fmla="*/ 914400 w 1219200"/>
                  <a:gd name="connsiteY4" fmla="*/ 304800 h 1828800"/>
                  <a:gd name="connsiteX5" fmla="*/ 609600 w 1219200"/>
                  <a:gd name="connsiteY5" fmla="*/ 0 h 1828800"/>
                  <a:gd name="connsiteX6" fmla="*/ 0 w 1219200"/>
                  <a:gd name="connsiteY6" fmla="*/ 0 h 1828800"/>
                  <a:gd name="connsiteX7" fmla="*/ 0 w 1219200"/>
                  <a:gd name="connsiteY7" fmla="*/ 1828800 h 1828800"/>
                  <a:gd name="connsiteX0" fmla="*/ 0 w 1219200"/>
                  <a:gd name="connsiteY0" fmla="*/ 1828800 h 1828800"/>
                  <a:gd name="connsiteX1" fmla="*/ 1219200 w 1219200"/>
                  <a:gd name="connsiteY1" fmla="*/ 1828800 h 1828800"/>
                  <a:gd name="connsiteX2" fmla="*/ 1219200 w 1219200"/>
                  <a:gd name="connsiteY2" fmla="*/ 1219200 h 1828800"/>
                  <a:gd name="connsiteX3" fmla="*/ 1143000 w 1219200"/>
                  <a:gd name="connsiteY3" fmla="*/ 990600 h 1828800"/>
                  <a:gd name="connsiteX4" fmla="*/ 1028700 w 1219200"/>
                  <a:gd name="connsiteY4" fmla="*/ 609600 h 1828800"/>
                  <a:gd name="connsiteX5" fmla="*/ 914400 w 1219200"/>
                  <a:gd name="connsiteY5" fmla="*/ 304800 h 1828800"/>
                  <a:gd name="connsiteX6" fmla="*/ 609600 w 1219200"/>
                  <a:gd name="connsiteY6" fmla="*/ 0 h 1828800"/>
                  <a:gd name="connsiteX7" fmla="*/ 0 w 1219200"/>
                  <a:gd name="connsiteY7" fmla="*/ 0 h 1828800"/>
                  <a:gd name="connsiteX8" fmla="*/ 0 w 1219200"/>
                  <a:gd name="connsiteY8" fmla="*/ 1828800 h 1828800"/>
                  <a:gd name="connsiteX0" fmla="*/ 0 w 1219200"/>
                  <a:gd name="connsiteY0" fmla="*/ 1828800 h 1828800"/>
                  <a:gd name="connsiteX1" fmla="*/ 1219200 w 1219200"/>
                  <a:gd name="connsiteY1" fmla="*/ 1828800 h 1828800"/>
                  <a:gd name="connsiteX2" fmla="*/ 1219200 w 1219200"/>
                  <a:gd name="connsiteY2" fmla="*/ 1219200 h 1828800"/>
                  <a:gd name="connsiteX3" fmla="*/ 1066800 w 1219200"/>
                  <a:gd name="connsiteY3" fmla="*/ 914400 h 1828800"/>
                  <a:gd name="connsiteX4" fmla="*/ 1028700 w 1219200"/>
                  <a:gd name="connsiteY4" fmla="*/ 609600 h 1828800"/>
                  <a:gd name="connsiteX5" fmla="*/ 914400 w 1219200"/>
                  <a:gd name="connsiteY5" fmla="*/ 304800 h 1828800"/>
                  <a:gd name="connsiteX6" fmla="*/ 609600 w 1219200"/>
                  <a:gd name="connsiteY6" fmla="*/ 0 h 1828800"/>
                  <a:gd name="connsiteX7" fmla="*/ 0 w 1219200"/>
                  <a:gd name="connsiteY7" fmla="*/ 0 h 1828800"/>
                  <a:gd name="connsiteX8" fmla="*/ 0 w 1219200"/>
                  <a:gd name="connsiteY8" fmla="*/ 1828800 h 1828800"/>
                  <a:gd name="connsiteX0" fmla="*/ 0 w 1219200"/>
                  <a:gd name="connsiteY0" fmla="*/ 1828800 h 1828800"/>
                  <a:gd name="connsiteX1" fmla="*/ 1219200 w 1219200"/>
                  <a:gd name="connsiteY1" fmla="*/ 1828800 h 1828800"/>
                  <a:gd name="connsiteX2" fmla="*/ 1219200 w 1219200"/>
                  <a:gd name="connsiteY2" fmla="*/ 1219200 h 1828800"/>
                  <a:gd name="connsiteX3" fmla="*/ 1028700 w 1219200"/>
                  <a:gd name="connsiteY3" fmla="*/ 609600 h 1828800"/>
                  <a:gd name="connsiteX4" fmla="*/ 914400 w 1219200"/>
                  <a:gd name="connsiteY4" fmla="*/ 304800 h 1828800"/>
                  <a:gd name="connsiteX5" fmla="*/ 609600 w 1219200"/>
                  <a:gd name="connsiteY5" fmla="*/ 0 h 1828800"/>
                  <a:gd name="connsiteX6" fmla="*/ 0 w 1219200"/>
                  <a:gd name="connsiteY6" fmla="*/ 0 h 1828800"/>
                  <a:gd name="connsiteX7" fmla="*/ 0 w 1219200"/>
                  <a:gd name="connsiteY7" fmla="*/ 1828800 h 1828800"/>
                  <a:gd name="connsiteX0" fmla="*/ 76200 w 1295400"/>
                  <a:gd name="connsiteY0" fmla="*/ 1828800 h 1828800"/>
                  <a:gd name="connsiteX1" fmla="*/ 1295400 w 1295400"/>
                  <a:gd name="connsiteY1" fmla="*/ 1828800 h 1828800"/>
                  <a:gd name="connsiteX2" fmla="*/ 1295400 w 1295400"/>
                  <a:gd name="connsiteY2" fmla="*/ 1219200 h 1828800"/>
                  <a:gd name="connsiteX3" fmla="*/ 1104900 w 1295400"/>
                  <a:gd name="connsiteY3" fmla="*/ 609600 h 1828800"/>
                  <a:gd name="connsiteX4" fmla="*/ 990600 w 1295400"/>
                  <a:gd name="connsiteY4" fmla="*/ 304800 h 1828800"/>
                  <a:gd name="connsiteX5" fmla="*/ 685800 w 1295400"/>
                  <a:gd name="connsiteY5" fmla="*/ 0 h 1828800"/>
                  <a:gd name="connsiteX6" fmla="*/ 76200 w 1295400"/>
                  <a:gd name="connsiteY6" fmla="*/ 0 h 1828800"/>
                  <a:gd name="connsiteX7" fmla="*/ 0 w 1295400"/>
                  <a:gd name="connsiteY7" fmla="*/ 76200 h 1828800"/>
                  <a:gd name="connsiteX8" fmla="*/ 76200 w 1295400"/>
                  <a:gd name="connsiteY8" fmla="*/ 1828800 h 1828800"/>
                  <a:gd name="connsiteX0" fmla="*/ 794 w 1296194"/>
                  <a:gd name="connsiteY0" fmla="*/ 1905000 h 1905000"/>
                  <a:gd name="connsiteX1" fmla="*/ 1296194 w 1296194"/>
                  <a:gd name="connsiteY1" fmla="*/ 1828800 h 1905000"/>
                  <a:gd name="connsiteX2" fmla="*/ 1296194 w 1296194"/>
                  <a:gd name="connsiteY2" fmla="*/ 1219200 h 1905000"/>
                  <a:gd name="connsiteX3" fmla="*/ 1105694 w 1296194"/>
                  <a:gd name="connsiteY3" fmla="*/ 609600 h 1905000"/>
                  <a:gd name="connsiteX4" fmla="*/ 991394 w 1296194"/>
                  <a:gd name="connsiteY4" fmla="*/ 304800 h 1905000"/>
                  <a:gd name="connsiteX5" fmla="*/ 686594 w 1296194"/>
                  <a:gd name="connsiteY5" fmla="*/ 0 h 1905000"/>
                  <a:gd name="connsiteX6" fmla="*/ 76994 w 1296194"/>
                  <a:gd name="connsiteY6" fmla="*/ 0 h 1905000"/>
                  <a:gd name="connsiteX7" fmla="*/ 794 w 1296194"/>
                  <a:gd name="connsiteY7" fmla="*/ 76200 h 1905000"/>
                  <a:gd name="connsiteX8" fmla="*/ 794 w 1296194"/>
                  <a:gd name="connsiteY8" fmla="*/ 1905000 h 1905000"/>
                  <a:gd name="connsiteX0" fmla="*/ 794 w 1296194"/>
                  <a:gd name="connsiteY0" fmla="*/ 1905000 h 1981200"/>
                  <a:gd name="connsiteX1" fmla="*/ 76994 w 1296194"/>
                  <a:gd name="connsiteY1" fmla="*/ 1981200 h 1981200"/>
                  <a:gd name="connsiteX2" fmla="*/ 1296194 w 1296194"/>
                  <a:gd name="connsiteY2" fmla="*/ 1828800 h 1981200"/>
                  <a:gd name="connsiteX3" fmla="*/ 1296194 w 1296194"/>
                  <a:gd name="connsiteY3" fmla="*/ 1219200 h 1981200"/>
                  <a:gd name="connsiteX4" fmla="*/ 1105694 w 1296194"/>
                  <a:gd name="connsiteY4" fmla="*/ 609600 h 1981200"/>
                  <a:gd name="connsiteX5" fmla="*/ 991394 w 1296194"/>
                  <a:gd name="connsiteY5" fmla="*/ 304800 h 1981200"/>
                  <a:gd name="connsiteX6" fmla="*/ 686594 w 1296194"/>
                  <a:gd name="connsiteY6" fmla="*/ 0 h 1981200"/>
                  <a:gd name="connsiteX7" fmla="*/ 76994 w 1296194"/>
                  <a:gd name="connsiteY7" fmla="*/ 0 h 1981200"/>
                  <a:gd name="connsiteX8" fmla="*/ 794 w 1296194"/>
                  <a:gd name="connsiteY8" fmla="*/ 76200 h 1981200"/>
                  <a:gd name="connsiteX9" fmla="*/ 794 w 1296194"/>
                  <a:gd name="connsiteY9" fmla="*/ 1905000 h 1981200"/>
                  <a:gd name="connsiteX0" fmla="*/ 794 w 1296194"/>
                  <a:gd name="connsiteY0" fmla="*/ 1905000 h 1981200"/>
                  <a:gd name="connsiteX1" fmla="*/ 76994 w 1296194"/>
                  <a:gd name="connsiteY1" fmla="*/ 1981200 h 1981200"/>
                  <a:gd name="connsiteX2" fmla="*/ 1296194 w 1296194"/>
                  <a:gd name="connsiteY2" fmla="*/ 1981200 h 1981200"/>
                  <a:gd name="connsiteX3" fmla="*/ 1296194 w 1296194"/>
                  <a:gd name="connsiteY3" fmla="*/ 1828800 h 1981200"/>
                  <a:gd name="connsiteX4" fmla="*/ 1296194 w 1296194"/>
                  <a:gd name="connsiteY4" fmla="*/ 1219200 h 1981200"/>
                  <a:gd name="connsiteX5" fmla="*/ 1105694 w 1296194"/>
                  <a:gd name="connsiteY5" fmla="*/ 609600 h 1981200"/>
                  <a:gd name="connsiteX6" fmla="*/ 991394 w 1296194"/>
                  <a:gd name="connsiteY6" fmla="*/ 304800 h 1981200"/>
                  <a:gd name="connsiteX7" fmla="*/ 686594 w 1296194"/>
                  <a:gd name="connsiteY7" fmla="*/ 0 h 1981200"/>
                  <a:gd name="connsiteX8" fmla="*/ 76994 w 1296194"/>
                  <a:gd name="connsiteY8" fmla="*/ 0 h 1981200"/>
                  <a:gd name="connsiteX9" fmla="*/ 794 w 1296194"/>
                  <a:gd name="connsiteY9" fmla="*/ 76200 h 1981200"/>
                  <a:gd name="connsiteX10" fmla="*/ 794 w 1296194"/>
                  <a:gd name="connsiteY10" fmla="*/ 1905000 h 1981200"/>
                  <a:gd name="connsiteX0" fmla="*/ 794 w 1372394"/>
                  <a:gd name="connsiteY0" fmla="*/ 1905000 h 1981200"/>
                  <a:gd name="connsiteX1" fmla="*/ 76994 w 1372394"/>
                  <a:gd name="connsiteY1" fmla="*/ 1981200 h 1981200"/>
                  <a:gd name="connsiteX2" fmla="*/ 1296194 w 1372394"/>
                  <a:gd name="connsiteY2" fmla="*/ 1981200 h 1981200"/>
                  <a:gd name="connsiteX3" fmla="*/ 1372394 w 1372394"/>
                  <a:gd name="connsiteY3" fmla="*/ 1905000 h 1981200"/>
                  <a:gd name="connsiteX4" fmla="*/ 1296194 w 1372394"/>
                  <a:gd name="connsiteY4" fmla="*/ 1219200 h 1981200"/>
                  <a:gd name="connsiteX5" fmla="*/ 1105694 w 1372394"/>
                  <a:gd name="connsiteY5" fmla="*/ 609600 h 1981200"/>
                  <a:gd name="connsiteX6" fmla="*/ 991394 w 1372394"/>
                  <a:gd name="connsiteY6" fmla="*/ 304800 h 1981200"/>
                  <a:gd name="connsiteX7" fmla="*/ 686594 w 1372394"/>
                  <a:gd name="connsiteY7" fmla="*/ 0 h 1981200"/>
                  <a:gd name="connsiteX8" fmla="*/ 76994 w 1372394"/>
                  <a:gd name="connsiteY8" fmla="*/ 0 h 1981200"/>
                  <a:gd name="connsiteX9" fmla="*/ 794 w 1372394"/>
                  <a:gd name="connsiteY9" fmla="*/ 76200 h 1981200"/>
                  <a:gd name="connsiteX10" fmla="*/ 794 w 1372394"/>
                  <a:gd name="connsiteY10" fmla="*/ 1905000 h 1981200"/>
                  <a:gd name="connsiteX0" fmla="*/ 794 w 1372394"/>
                  <a:gd name="connsiteY0" fmla="*/ 1905000 h 1981200"/>
                  <a:gd name="connsiteX1" fmla="*/ 76994 w 1372394"/>
                  <a:gd name="connsiteY1" fmla="*/ 1981200 h 1981200"/>
                  <a:gd name="connsiteX2" fmla="*/ 1296194 w 1372394"/>
                  <a:gd name="connsiteY2" fmla="*/ 1981200 h 1981200"/>
                  <a:gd name="connsiteX3" fmla="*/ 1372394 w 1372394"/>
                  <a:gd name="connsiteY3" fmla="*/ 1905000 h 1981200"/>
                  <a:gd name="connsiteX4" fmla="*/ 1372394 w 1372394"/>
                  <a:gd name="connsiteY4" fmla="*/ 1295400 h 1981200"/>
                  <a:gd name="connsiteX5" fmla="*/ 1105694 w 1372394"/>
                  <a:gd name="connsiteY5" fmla="*/ 609600 h 1981200"/>
                  <a:gd name="connsiteX6" fmla="*/ 991394 w 1372394"/>
                  <a:gd name="connsiteY6" fmla="*/ 304800 h 1981200"/>
                  <a:gd name="connsiteX7" fmla="*/ 686594 w 1372394"/>
                  <a:gd name="connsiteY7" fmla="*/ 0 h 1981200"/>
                  <a:gd name="connsiteX8" fmla="*/ 76994 w 1372394"/>
                  <a:gd name="connsiteY8" fmla="*/ 0 h 1981200"/>
                  <a:gd name="connsiteX9" fmla="*/ 794 w 1372394"/>
                  <a:gd name="connsiteY9" fmla="*/ 76200 h 1981200"/>
                  <a:gd name="connsiteX10" fmla="*/ 794 w 1372394"/>
                  <a:gd name="connsiteY10" fmla="*/ 1905000 h 1981200"/>
                  <a:gd name="connsiteX0" fmla="*/ 794 w 1372394"/>
                  <a:gd name="connsiteY0" fmla="*/ 1905000 h 1981200"/>
                  <a:gd name="connsiteX1" fmla="*/ 76994 w 1372394"/>
                  <a:gd name="connsiteY1" fmla="*/ 1981200 h 1981200"/>
                  <a:gd name="connsiteX2" fmla="*/ 1296194 w 1372394"/>
                  <a:gd name="connsiteY2" fmla="*/ 1981200 h 1981200"/>
                  <a:gd name="connsiteX3" fmla="*/ 1372394 w 1372394"/>
                  <a:gd name="connsiteY3" fmla="*/ 1905000 h 1981200"/>
                  <a:gd name="connsiteX4" fmla="*/ 1372394 w 1372394"/>
                  <a:gd name="connsiteY4" fmla="*/ 1219200 h 1981200"/>
                  <a:gd name="connsiteX5" fmla="*/ 1105694 w 1372394"/>
                  <a:gd name="connsiteY5" fmla="*/ 609600 h 1981200"/>
                  <a:gd name="connsiteX6" fmla="*/ 991394 w 1372394"/>
                  <a:gd name="connsiteY6" fmla="*/ 304800 h 1981200"/>
                  <a:gd name="connsiteX7" fmla="*/ 686594 w 1372394"/>
                  <a:gd name="connsiteY7" fmla="*/ 0 h 1981200"/>
                  <a:gd name="connsiteX8" fmla="*/ 76994 w 1372394"/>
                  <a:gd name="connsiteY8" fmla="*/ 0 h 1981200"/>
                  <a:gd name="connsiteX9" fmla="*/ 794 w 1372394"/>
                  <a:gd name="connsiteY9" fmla="*/ 76200 h 1981200"/>
                  <a:gd name="connsiteX10" fmla="*/ 794 w 1372394"/>
                  <a:gd name="connsiteY10" fmla="*/ 1905000 h 1981200"/>
                  <a:gd name="connsiteX0" fmla="*/ 794 w 1372394"/>
                  <a:gd name="connsiteY0" fmla="*/ 1905000 h 1981200"/>
                  <a:gd name="connsiteX1" fmla="*/ 76994 w 1372394"/>
                  <a:gd name="connsiteY1" fmla="*/ 1981200 h 1981200"/>
                  <a:gd name="connsiteX2" fmla="*/ 1296194 w 1372394"/>
                  <a:gd name="connsiteY2" fmla="*/ 1981200 h 1981200"/>
                  <a:gd name="connsiteX3" fmla="*/ 1372394 w 1372394"/>
                  <a:gd name="connsiteY3" fmla="*/ 1905000 h 1981200"/>
                  <a:gd name="connsiteX4" fmla="*/ 1372394 w 1372394"/>
                  <a:gd name="connsiteY4" fmla="*/ 1295400 h 1981200"/>
                  <a:gd name="connsiteX5" fmla="*/ 1105694 w 1372394"/>
                  <a:gd name="connsiteY5" fmla="*/ 609600 h 1981200"/>
                  <a:gd name="connsiteX6" fmla="*/ 991394 w 1372394"/>
                  <a:gd name="connsiteY6" fmla="*/ 304800 h 1981200"/>
                  <a:gd name="connsiteX7" fmla="*/ 686594 w 1372394"/>
                  <a:gd name="connsiteY7" fmla="*/ 0 h 1981200"/>
                  <a:gd name="connsiteX8" fmla="*/ 76994 w 1372394"/>
                  <a:gd name="connsiteY8" fmla="*/ 0 h 1981200"/>
                  <a:gd name="connsiteX9" fmla="*/ 794 w 1372394"/>
                  <a:gd name="connsiteY9" fmla="*/ 76200 h 1981200"/>
                  <a:gd name="connsiteX10" fmla="*/ 794 w 1372394"/>
                  <a:gd name="connsiteY10" fmla="*/ 1905000 h 1981200"/>
                  <a:gd name="connsiteX0" fmla="*/ 794 w 1372394"/>
                  <a:gd name="connsiteY0" fmla="*/ 1905000 h 1981200"/>
                  <a:gd name="connsiteX1" fmla="*/ 76994 w 1372394"/>
                  <a:gd name="connsiteY1" fmla="*/ 1981200 h 1981200"/>
                  <a:gd name="connsiteX2" fmla="*/ 1296194 w 1372394"/>
                  <a:gd name="connsiteY2" fmla="*/ 1981200 h 1981200"/>
                  <a:gd name="connsiteX3" fmla="*/ 1372394 w 1372394"/>
                  <a:gd name="connsiteY3" fmla="*/ 1905000 h 1981200"/>
                  <a:gd name="connsiteX4" fmla="*/ 1372394 w 1372394"/>
                  <a:gd name="connsiteY4" fmla="*/ 1295400 h 1981200"/>
                  <a:gd name="connsiteX5" fmla="*/ 1105694 w 1372394"/>
                  <a:gd name="connsiteY5" fmla="*/ 609600 h 1981200"/>
                  <a:gd name="connsiteX6" fmla="*/ 991394 w 1372394"/>
                  <a:gd name="connsiteY6" fmla="*/ 228600 h 1981200"/>
                  <a:gd name="connsiteX7" fmla="*/ 686594 w 1372394"/>
                  <a:gd name="connsiteY7" fmla="*/ 0 h 1981200"/>
                  <a:gd name="connsiteX8" fmla="*/ 76994 w 1372394"/>
                  <a:gd name="connsiteY8" fmla="*/ 0 h 1981200"/>
                  <a:gd name="connsiteX9" fmla="*/ 794 w 1372394"/>
                  <a:gd name="connsiteY9" fmla="*/ 76200 h 1981200"/>
                  <a:gd name="connsiteX10" fmla="*/ 794 w 1372394"/>
                  <a:gd name="connsiteY10" fmla="*/ 1905000 h 1981200"/>
                  <a:gd name="connsiteX0" fmla="*/ 794 w 1372394"/>
                  <a:gd name="connsiteY0" fmla="*/ 1905000 h 1981200"/>
                  <a:gd name="connsiteX1" fmla="*/ 76994 w 1372394"/>
                  <a:gd name="connsiteY1" fmla="*/ 1981200 h 1981200"/>
                  <a:gd name="connsiteX2" fmla="*/ 1296194 w 1372394"/>
                  <a:gd name="connsiteY2" fmla="*/ 1981200 h 1981200"/>
                  <a:gd name="connsiteX3" fmla="*/ 1372394 w 1372394"/>
                  <a:gd name="connsiteY3" fmla="*/ 1905000 h 1981200"/>
                  <a:gd name="connsiteX4" fmla="*/ 1372394 w 1372394"/>
                  <a:gd name="connsiteY4" fmla="*/ 1295400 h 1981200"/>
                  <a:gd name="connsiteX5" fmla="*/ 1143794 w 1372394"/>
                  <a:gd name="connsiteY5" fmla="*/ 609600 h 1981200"/>
                  <a:gd name="connsiteX6" fmla="*/ 991394 w 1372394"/>
                  <a:gd name="connsiteY6" fmla="*/ 228600 h 1981200"/>
                  <a:gd name="connsiteX7" fmla="*/ 686594 w 1372394"/>
                  <a:gd name="connsiteY7" fmla="*/ 0 h 1981200"/>
                  <a:gd name="connsiteX8" fmla="*/ 76994 w 1372394"/>
                  <a:gd name="connsiteY8" fmla="*/ 0 h 1981200"/>
                  <a:gd name="connsiteX9" fmla="*/ 794 w 1372394"/>
                  <a:gd name="connsiteY9" fmla="*/ 76200 h 1981200"/>
                  <a:gd name="connsiteX10" fmla="*/ 794 w 1372394"/>
                  <a:gd name="connsiteY10" fmla="*/ 1905000 h 1981200"/>
                  <a:gd name="connsiteX0" fmla="*/ 794 w 1372394"/>
                  <a:gd name="connsiteY0" fmla="*/ 1905000 h 1981200"/>
                  <a:gd name="connsiteX1" fmla="*/ 76994 w 1372394"/>
                  <a:gd name="connsiteY1" fmla="*/ 1981200 h 1981200"/>
                  <a:gd name="connsiteX2" fmla="*/ 1296194 w 1372394"/>
                  <a:gd name="connsiteY2" fmla="*/ 1981200 h 1981200"/>
                  <a:gd name="connsiteX3" fmla="*/ 1372394 w 1372394"/>
                  <a:gd name="connsiteY3" fmla="*/ 1905000 h 1981200"/>
                  <a:gd name="connsiteX4" fmla="*/ 1372394 w 1372394"/>
                  <a:gd name="connsiteY4" fmla="*/ 1295400 h 1981200"/>
                  <a:gd name="connsiteX5" fmla="*/ 1143794 w 1372394"/>
                  <a:gd name="connsiteY5" fmla="*/ 609600 h 1981200"/>
                  <a:gd name="connsiteX6" fmla="*/ 991394 w 1372394"/>
                  <a:gd name="connsiteY6" fmla="*/ 228600 h 1981200"/>
                  <a:gd name="connsiteX7" fmla="*/ 686594 w 1372394"/>
                  <a:gd name="connsiteY7" fmla="*/ 0 h 1981200"/>
                  <a:gd name="connsiteX8" fmla="*/ 76994 w 1372394"/>
                  <a:gd name="connsiteY8" fmla="*/ 0 h 1981200"/>
                  <a:gd name="connsiteX9" fmla="*/ 794 w 1372394"/>
                  <a:gd name="connsiteY9" fmla="*/ 76200 h 1981200"/>
                  <a:gd name="connsiteX10" fmla="*/ 794 w 1372394"/>
                  <a:gd name="connsiteY10" fmla="*/ 1905000 h 1981200"/>
                  <a:gd name="connsiteX0" fmla="*/ 794 w 1372394"/>
                  <a:gd name="connsiteY0" fmla="*/ 1905000 h 1981200"/>
                  <a:gd name="connsiteX1" fmla="*/ 76994 w 1372394"/>
                  <a:gd name="connsiteY1" fmla="*/ 1981200 h 1981200"/>
                  <a:gd name="connsiteX2" fmla="*/ 1296194 w 1372394"/>
                  <a:gd name="connsiteY2" fmla="*/ 1981200 h 1981200"/>
                  <a:gd name="connsiteX3" fmla="*/ 1372394 w 1372394"/>
                  <a:gd name="connsiteY3" fmla="*/ 1905000 h 1981200"/>
                  <a:gd name="connsiteX4" fmla="*/ 1372394 w 1372394"/>
                  <a:gd name="connsiteY4" fmla="*/ 1295400 h 1981200"/>
                  <a:gd name="connsiteX5" fmla="*/ 1143794 w 1372394"/>
                  <a:gd name="connsiteY5" fmla="*/ 609600 h 1981200"/>
                  <a:gd name="connsiteX6" fmla="*/ 991394 w 1372394"/>
                  <a:gd name="connsiteY6" fmla="*/ 228600 h 1981200"/>
                  <a:gd name="connsiteX7" fmla="*/ 686594 w 1372394"/>
                  <a:gd name="connsiteY7" fmla="*/ 0 h 1981200"/>
                  <a:gd name="connsiteX8" fmla="*/ 76994 w 1372394"/>
                  <a:gd name="connsiteY8" fmla="*/ 0 h 1981200"/>
                  <a:gd name="connsiteX9" fmla="*/ 794 w 1372394"/>
                  <a:gd name="connsiteY9" fmla="*/ 76200 h 1981200"/>
                  <a:gd name="connsiteX10" fmla="*/ 794 w 1372394"/>
                  <a:gd name="connsiteY10" fmla="*/ 1905000 h 1981200"/>
                  <a:gd name="connsiteX0" fmla="*/ 794 w 1372394"/>
                  <a:gd name="connsiteY0" fmla="*/ 1905000 h 1981200"/>
                  <a:gd name="connsiteX1" fmla="*/ 76994 w 1372394"/>
                  <a:gd name="connsiteY1" fmla="*/ 1981200 h 1981200"/>
                  <a:gd name="connsiteX2" fmla="*/ 1296194 w 1372394"/>
                  <a:gd name="connsiteY2" fmla="*/ 1981200 h 1981200"/>
                  <a:gd name="connsiteX3" fmla="*/ 1372394 w 1372394"/>
                  <a:gd name="connsiteY3" fmla="*/ 1905000 h 1981200"/>
                  <a:gd name="connsiteX4" fmla="*/ 1372394 w 1372394"/>
                  <a:gd name="connsiteY4" fmla="*/ 1295400 h 1981200"/>
                  <a:gd name="connsiteX5" fmla="*/ 1143794 w 1372394"/>
                  <a:gd name="connsiteY5" fmla="*/ 609600 h 1981200"/>
                  <a:gd name="connsiteX6" fmla="*/ 991394 w 1372394"/>
                  <a:gd name="connsiteY6" fmla="*/ 228600 h 1981200"/>
                  <a:gd name="connsiteX7" fmla="*/ 686594 w 1372394"/>
                  <a:gd name="connsiteY7" fmla="*/ 0 h 1981200"/>
                  <a:gd name="connsiteX8" fmla="*/ 76994 w 1372394"/>
                  <a:gd name="connsiteY8" fmla="*/ 0 h 1981200"/>
                  <a:gd name="connsiteX9" fmla="*/ 794 w 1372394"/>
                  <a:gd name="connsiteY9" fmla="*/ 76200 h 1981200"/>
                  <a:gd name="connsiteX10" fmla="*/ 794 w 1372394"/>
                  <a:gd name="connsiteY10" fmla="*/ 1905000 h 1981200"/>
                  <a:gd name="connsiteX0" fmla="*/ 794 w 1375569"/>
                  <a:gd name="connsiteY0" fmla="*/ 1905000 h 1981200"/>
                  <a:gd name="connsiteX1" fmla="*/ 76994 w 1375569"/>
                  <a:gd name="connsiteY1" fmla="*/ 1981200 h 1981200"/>
                  <a:gd name="connsiteX2" fmla="*/ 1296194 w 1375569"/>
                  <a:gd name="connsiteY2" fmla="*/ 1981200 h 1981200"/>
                  <a:gd name="connsiteX3" fmla="*/ 1372394 w 1375569"/>
                  <a:gd name="connsiteY3" fmla="*/ 1905000 h 1981200"/>
                  <a:gd name="connsiteX4" fmla="*/ 1372394 w 1375569"/>
                  <a:gd name="connsiteY4" fmla="*/ 1295400 h 1981200"/>
                  <a:gd name="connsiteX5" fmla="*/ 1143794 w 1375569"/>
                  <a:gd name="connsiteY5" fmla="*/ 609600 h 1981200"/>
                  <a:gd name="connsiteX6" fmla="*/ 991394 w 1375569"/>
                  <a:gd name="connsiteY6" fmla="*/ 228600 h 1981200"/>
                  <a:gd name="connsiteX7" fmla="*/ 686594 w 1375569"/>
                  <a:gd name="connsiteY7" fmla="*/ 0 h 1981200"/>
                  <a:gd name="connsiteX8" fmla="*/ 76994 w 1375569"/>
                  <a:gd name="connsiteY8" fmla="*/ 0 h 1981200"/>
                  <a:gd name="connsiteX9" fmla="*/ 794 w 1375569"/>
                  <a:gd name="connsiteY9" fmla="*/ 76200 h 1981200"/>
                  <a:gd name="connsiteX10" fmla="*/ 794 w 1375569"/>
                  <a:gd name="connsiteY10" fmla="*/ 1905000 h 1981200"/>
                  <a:gd name="connsiteX0" fmla="*/ 794 w 1375569"/>
                  <a:gd name="connsiteY0" fmla="*/ 1905000 h 1981994"/>
                  <a:gd name="connsiteX1" fmla="*/ 76994 w 1375569"/>
                  <a:gd name="connsiteY1" fmla="*/ 1981200 h 1981994"/>
                  <a:gd name="connsiteX2" fmla="*/ 1296194 w 1375569"/>
                  <a:gd name="connsiteY2" fmla="*/ 1981200 h 1981994"/>
                  <a:gd name="connsiteX3" fmla="*/ 1372394 w 1375569"/>
                  <a:gd name="connsiteY3" fmla="*/ 1905000 h 1981994"/>
                  <a:gd name="connsiteX4" fmla="*/ 1372394 w 1375569"/>
                  <a:gd name="connsiteY4" fmla="*/ 1295400 h 1981994"/>
                  <a:gd name="connsiteX5" fmla="*/ 1143794 w 1375569"/>
                  <a:gd name="connsiteY5" fmla="*/ 609600 h 1981994"/>
                  <a:gd name="connsiteX6" fmla="*/ 991394 w 1375569"/>
                  <a:gd name="connsiteY6" fmla="*/ 228600 h 1981994"/>
                  <a:gd name="connsiteX7" fmla="*/ 686594 w 1375569"/>
                  <a:gd name="connsiteY7" fmla="*/ 0 h 1981994"/>
                  <a:gd name="connsiteX8" fmla="*/ 76994 w 1375569"/>
                  <a:gd name="connsiteY8" fmla="*/ 0 h 1981994"/>
                  <a:gd name="connsiteX9" fmla="*/ 794 w 1375569"/>
                  <a:gd name="connsiteY9" fmla="*/ 76200 h 1981994"/>
                  <a:gd name="connsiteX10" fmla="*/ 794 w 1375569"/>
                  <a:gd name="connsiteY10" fmla="*/ 1905000 h 1981994"/>
                  <a:gd name="connsiteX0" fmla="*/ 794 w 1373188"/>
                  <a:gd name="connsiteY0" fmla="*/ 1905000 h 1981994"/>
                  <a:gd name="connsiteX1" fmla="*/ 76994 w 1373188"/>
                  <a:gd name="connsiteY1" fmla="*/ 1981200 h 1981994"/>
                  <a:gd name="connsiteX2" fmla="*/ 1296194 w 1373188"/>
                  <a:gd name="connsiteY2" fmla="*/ 1981200 h 1981994"/>
                  <a:gd name="connsiteX3" fmla="*/ 1372394 w 1373188"/>
                  <a:gd name="connsiteY3" fmla="*/ 1905000 h 1981994"/>
                  <a:gd name="connsiteX4" fmla="*/ 1372394 w 1373188"/>
                  <a:gd name="connsiteY4" fmla="*/ 1295400 h 1981994"/>
                  <a:gd name="connsiteX5" fmla="*/ 1143794 w 1373188"/>
                  <a:gd name="connsiteY5" fmla="*/ 609600 h 1981994"/>
                  <a:gd name="connsiteX6" fmla="*/ 991394 w 1373188"/>
                  <a:gd name="connsiteY6" fmla="*/ 228600 h 1981994"/>
                  <a:gd name="connsiteX7" fmla="*/ 686594 w 1373188"/>
                  <a:gd name="connsiteY7" fmla="*/ 0 h 1981994"/>
                  <a:gd name="connsiteX8" fmla="*/ 76994 w 1373188"/>
                  <a:gd name="connsiteY8" fmla="*/ 0 h 1981994"/>
                  <a:gd name="connsiteX9" fmla="*/ 794 w 1373188"/>
                  <a:gd name="connsiteY9" fmla="*/ 76200 h 1981994"/>
                  <a:gd name="connsiteX10" fmla="*/ 794 w 1373188"/>
                  <a:gd name="connsiteY10" fmla="*/ 1905000 h 1981994"/>
                  <a:gd name="connsiteX0" fmla="*/ 794 w 1373188"/>
                  <a:gd name="connsiteY0" fmla="*/ 1905000 h 1981994"/>
                  <a:gd name="connsiteX1" fmla="*/ 76994 w 1373188"/>
                  <a:gd name="connsiteY1" fmla="*/ 1981200 h 1981994"/>
                  <a:gd name="connsiteX2" fmla="*/ 1296194 w 1373188"/>
                  <a:gd name="connsiteY2" fmla="*/ 1981200 h 1981994"/>
                  <a:gd name="connsiteX3" fmla="*/ 1372394 w 1373188"/>
                  <a:gd name="connsiteY3" fmla="*/ 1905000 h 1981994"/>
                  <a:gd name="connsiteX4" fmla="*/ 1372394 w 1373188"/>
                  <a:gd name="connsiteY4" fmla="*/ 1295400 h 1981994"/>
                  <a:gd name="connsiteX5" fmla="*/ 1143794 w 1373188"/>
                  <a:gd name="connsiteY5" fmla="*/ 609600 h 1981994"/>
                  <a:gd name="connsiteX6" fmla="*/ 991394 w 1373188"/>
                  <a:gd name="connsiteY6" fmla="*/ 228600 h 1981994"/>
                  <a:gd name="connsiteX7" fmla="*/ 686594 w 1373188"/>
                  <a:gd name="connsiteY7" fmla="*/ 0 h 1981994"/>
                  <a:gd name="connsiteX8" fmla="*/ 76994 w 1373188"/>
                  <a:gd name="connsiteY8" fmla="*/ 0 h 1981994"/>
                  <a:gd name="connsiteX9" fmla="*/ 794 w 1373188"/>
                  <a:gd name="connsiteY9" fmla="*/ 76200 h 1981994"/>
                  <a:gd name="connsiteX10" fmla="*/ 794 w 1373188"/>
                  <a:gd name="connsiteY10" fmla="*/ 1905000 h 1981994"/>
                  <a:gd name="connsiteX0" fmla="*/ 794 w 1373188"/>
                  <a:gd name="connsiteY0" fmla="*/ 1905000 h 1981994"/>
                  <a:gd name="connsiteX1" fmla="*/ 76994 w 1373188"/>
                  <a:gd name="connsiteY1" fmla="*/ 1981200 h 1981994"/>
                  <a:gd name="connsiteX2" fmla="*/ 1296194 w 1373188"/>
                  <a:gd name="connsiteY2" fmla="*/ 1981200 h 1981994"/>
                  <a:gd name="connsiteX3" fmla="*/ 1372394 w 1373188"/>
                  <a:gd name="connsiteY3" fmla="*/ 1905000 h 1981994"/>
                  <a:gd name="connsiteX4" fmla="*/ 1372394 w 1373188"/>
                  <a:gd name="connsiteY4" fmla="*/ 1295400 h 1981994"/>
                  <a:gd name="connsiteX5" fmla="*/ 1219994 w 1373188"/>
                  <a:gd name="connsiteY5" fmla="*/ 762000 h 1981994"/>
                  <a:gd name="connsiteX6" fmla="*/ 991394 w 1373188"/>
                  <a:gd name="connsiteY6" fmla="*/ 228600 h 1981994"/>
                  <a:gd name="connsiteX7" fmla="*/ 686594 w 1373188"/>
                  <a:gd name="connsiteY7" fmla="*/ 0 h 1981994"/>
                  <a:gd name="connsiteX8" fmla="*/ 76994 w 1373188"/>
                  <a:gd name="connsiteY8" fmla="*/ 0 h 1981994"/>
                  <a:gd name="connsiteX9" fmla="*/ 794 w 1373188"/>
                  <a:gd name="connsiteY9" fmla="*/ 76200 h 1981994"/>
                  <a:gd name="connsiteX10" fmla="*/ 794 w 1373188"/>
                  <a:gd name="connsiteY10" fmla="*/ 1905000 h 1981994"/>
                  <a:gd name="connsiteX0" fmla="*/ 794 w 1373188"/>
                  <a:gd name="connsiteY0" fmla="*/ 1905000 h 1981994"/>
                  <a:gd name="connsiteX1" fmla="*/ 76994 w 1373188"/>
                  <a:gd name="connsiteY1" fmla="*/ 1981200 h 1981994"/>
                  <a:gd name="connsiteX2" fmla="*/ 1296194 w 1373188"/>
                  <a:gd name="connsiteY2" fmla="*/ 1981200 h 1981994"/>
                  <a:gd name="connsiteX3" fmla="*/ 1372394 w 1373188"/>
                  <a:gd name="connsiteY3" fmla="*/ 1905000 h 1981994"/>
                  <a:gd name="connsiteX4" fmla="*/ 1372394 w 1373188"/>
                  <a:gd name="connsiteY4" fmla="*/ 1295400 h 1981994"/>
                  <a:gd name="connsiteX5" fmla="*/ 1219994 w 1373188"/>
                  <a:gd name="connsiteY5" fmla="*/ 762000 h 1981994"/>
                  <a:gd name="connsiteX6" fmla="*/ 991394 w 1373188"/>
                  <a:gd name="connsiteY6" fmla="*/ 228600 h 1981994"/>
                  <a:gd name="connsiteX7" fmla="*/ 686594 w 1373188"/>
                  <a:gd name="connsiteY7" fmla="*/ 0 h 1981994"/>
                  <a:gd name="connsiteX8" fmla="*/ 76994 w 1373188"/>
                  <a:gd name="connsiteY8" fmla="*/ 0 h 1981994"/>
                  <a:gd name="connsiteX9" fmla="*/ 794 w 1373188"/>
                  <a:gd name="connsiteY9" fmla="*/ 76200 h 1981994"/>
                  <a:gd name="connsiteX10" fmla="*/ 794 w 1373188"/>
                  <a:gd name="connsiteY10" fmla="*/ 1905000 h 1981994"/>
                  <a:gd name="connsiteX0" fmla="*/ 794 w 1373188"/>
                  <a:gd name="connsiteY0" fmla="*/ 1905000 h 1981994"/>
                  <a:gd name="connsiteX1" fmla="*/ 76994 w 1373188"/>
                  <a:gd name="connsiteY1" fmla="*/ 1981200 h 1981994"/>
                  <a:gd name="connsiteX2" fmla="*/ 1296194 w 1373188"/>
                  <a:gd name="connsiteY2" fmla="*/ 1981200 h 1981994"/>
                  <a:gd name="connsiteX3" fmla="*/ 1372394 w 1373188"/>
                  <a:gd name="connsiteY3" fmla="*/ 1905000 h 1981994"/>
                  <a:gd name="connsiteX4" fmla="*/ 1372394 w 1373188"/>
                  <a:gd name="connsiteY4" fmla="*/ 1295400 h 1981994"/>
                  <a:gd name="connsiteX5" fmla="*/ 1219994 w 1373188"/>
                  <a:gd name="connsiteY5" fmla="*/ 762000 h 1981994"/>
                  <a:gd name="connsiteX6" fmla="*/ 991394 w 1373188"/>
                  <a:gd name="connsiteY6" fmla="*/ 228600 h 1981994"/>
                  <a:gd name="connsiteX7" fmla="*/ 686594 w 1373188"/>
                  <a:gd name="connsiteY7" fmla="*/ 0 h 1981994"/>
                  <a:gd name="connsiteX8" fmla="*/ 76994 w 1373188"/>
                  <a:gd name="connsiteY8" fmla="*/ 0 h 1981994"/>
                  <a:gd name="connsiteX9" fmla="*/ 794 w 1373188"/>
                  <a:gd name="connsiteY9" fmla="*/ 76200 h 1981994"/>
                  <a:gd name="connsiteX10" fmla="*/ 794 w 1373188"/>
                  <a:gd name="connsiteY10" fmla="*/ 1905000 h 1981994"/>
                  <a:gd name="connsiteX0" fmla="*/ 794 w 1373188"/>
                  <a:gd name="connsiteY0" fmla="*/ 1905000 h 1981994"/>
                  <a:gd name="connsiteX1" fmla="*/ 76994 w 1373188"/>
                  <a:gd name="connsiteY1" fmla="*/ 1981200 h 1981994"/>
                  <a:gd name="connsiteX2" fmla="*/ 1296194 w 1373188"/>
                  <a:gd name="connsiteY2" fmla="*/ 1981200 h 1981994"/>
                  <a:gd name="connsiteX3" fmla="*/ 1372394 w 1373188"/>
                  <a:gd name="connsiteY3" fmla="*/ 1905000 h 1981994"/>
                  <a:gd name="connsiteX4" fmla="*/ 1372394 w 1373188"/>
                  <a:gd name="connsiteY4" fmla="*/ 1295400 h 1981994"/>
                  <a:gd name="connsiteX5" fmla="*/ 1219994 w 1373188"/>
                  <a:gd name="connsiteY5" fmla="*/ 762000 h 1981994"/>
                  <a:gd name="connsiteX6" fmla="*/ 991394 w 1373188"/>
                  <a:gd name="connsiteY6" fmla="*/ 228600 h 1981994"/>
                  <a:gd name="connsiteX7" fmla="*/ 686594 w 1373188"/>
                  <a:gd name="connsiteY7" fmla="*/ 0 h 1981994"/>
                  <a:gd name="connsiteX8" fmla="*/ 76994 w 1373188"/>
                  <a:gd name="connsiteY8" fmla="*/ 0 h 1981994"/>
                  <a:gd name="connsiteX9" fmla="*/ 794 w 1373188"/>
                  <a:gd name="connsiteY9" fmla="*/ 76200 h 1981994"/>
                  <a:gd name="connsiteX10" fmla="*/ 794 w 1373188"/>
                  <a:gd name="connsiteY10" fmla="*/ 1905000 h 1981994"/>
                  <a:gd name="connsiteX0" fmla="*/ 794 w 1373188"/>
                  <a:gd name="connsiteY0" fmla="*/ 1905000 h 1981994"/>
                  <a:gd name="connsiteX1" fmla="*/ 76994 w 1373188"/>
                  <a:gd name="connsiteY1" fmla="*/ 1981200 h 1981994"/>
                  <a:gd name="connsiteX2" fmla="*/ 1296194 w 1373188"/>
                  <a:gd name="connsiteY2" fmla="*/ 1981200 h 1981994"/>
                  <a:gd name="connsiteX3" fmla="*/ 1372394 w 1373188"/>
                  <a:gd name="connsiteY3" fmla="*/ 1905000 h 1981994"/>
                  <a:gd name="connsiteX4" fmla="*/ 1372394 w 1373188"/>
                  <a:gd name="connsiteY4" fmla="*/ 1295400 h 1981994"/>
                  <a:gd name="connsiteX5" fmla="*/ 1219994 w 1373188"/>
                  <a:gd name="connsiteY5" fmla="*/ 762000 h 1981994"/>
                  <a:gd name="connsiteX6" fmla="*/ 991394 w 1373188"/>
                  <a:gd name="connsiteY6" fmla="*/ 228600 h 1981994"/>
                  <a:gd name="connsiteX7" fmla="*/ 686594 w 1373188"/>
                  <a:gd name="connsiteY7" fmla="*/ 0 h 1981994"/>
                  <a:gd name="connsiteX8" fmla="*/ 76994 w 1373188"/>
                  <a:gd name="connsiteY8" fmla="*/ 0 h 1981994"/>
                  <a:gd name="connsiteX9" fmla="*/ 794 w 1373188"/>
                  <a:gd name="connsiteY9" fmla="*/ 76200 h 1981994"/>
                  <a:gd name="connsiteX10" fmla="*/ 794 w 1373188"/>
                  <a:gd name="connsiteY10" fmla="*/ 1905000 h 1981994"/>
                  <a:gd name="connsiteX0" fmla="*/ 794 w 1373188"/>
                  <a:gd name="connsiteY0" fmla="*/ 1905000 h 1981994"/>
                  <a:gd name="connsiteX1" fmla="*/ 76994 w 1373188"/>
                  <a:gd name="connsiteY1" fmla="*/ 1981200 h 1981994"/>
                  <a:gd name="connsiteX2" fmla="*/ 1296194 w 1373188"/>
                  <a:gd name="connsiteY2" fmla="*/ 1981200 h 1981994"/>
                  <a:gd name="connsiteX3" fmla="*/ 1372394 w 1373188"/>
                  <a:gd name="connsiteY3" fmla="*/ 1905000 h 1981994"/>
                  <a:gd name="connsiteX4" fmla="*/ 1372394 w 1373188"/>
                  <a:gd name="connsiteY4" fmla="*/ 1295400 h 1981994"/>
                  <a:gd name="connsiteX5" fmla="*/ 1219994 w 1373188"/>
                  <a:gd name="connsiteY5" fmla="*/ 762000 h 1981994"/>
                  <a:gd name="connsiteX6" fmla="*/ 991394 w 1373188"/>
                  <a:gd name="connsiteY6" fmla="*/ 228600 h 1981994"/>
                  <a:gd name="connsiteX7" fmla="*/ 686594 w 1373188"/>
                  <a:gd name="connsiteY7" fmla="*/ 0 h 1981994"/>
                  <a:gd name="connsiteX8" fmla="*/ 76994 w 1373188"/>
                  <a:gd name="connsiteY8" fmla="*/ 0 h 1981994"/>
                  <a:gd name="connsiteX9" fmla="*/ 794 w 1373188"/>
                  <a:gd name="connsiteY9" fmla="*/ 76200 h 1981994"/>
                  <a:gd name="connsiteX10" fmla="*/ 794 w 1373188"/>
                  <a:gd name="connsiteY10" fmla="*/ 1905000 h 1981994"/>
                  <a:gd name="connsiteX0" fmla="*/ 794 w 1373188"/>
                  <a:gd name="connsiteY0" fmla="*/ 1905000 h 1981994"/>
                  <a:gd name="connsiteX1" fmla="*/ 76994 w 1373188"/>
                  <a:gd name="connsiteY1" fmla="*/ 1981200 h 1981994"/>
                  <a:gd name="connsiteX2" fmla="*/ 1296194 w 1373188"/>
                  <a:gd name="connsiteY2" fmla="*/ 1981200 h 1981994"/>
                  <a:gd name="connsiteX3" fmla="*/ 1372394 w 1373188"/>
                  <a:gd name="connsiteY3" fmla="*/ 1905000 h 1981994"/>
                  <a:gd name="connsiteX4" fmla="*/ 1372394 w 1373188"/>
                  <a:gd name="connsiteY4" fmla="*/ 1295400 h 1981994"/>
                  <a:gd name="connsiteX5" fmla="*/ 1219994 w 1373188"/>
                  <a:gd name="connsiteY5" fmla="*/ 762000 h 1981994"/>
                  <a:gd name="connsiteX6" fmla="*/ 991394 w 1373188"/>
                  <a:gd name="connsiteY6" fmla="*/ 228600 h 1981994"/>
                  <a:gd name="connsiteX7" fmla="*/ 686594 w 1373188"/>
                  <a:gd name="connsiteY7" fmla="*/ 0 h 1981994"/>
                  <a:gd name="connsiteX8" fmla="*/ 76994 w 1373188"/>
                  <a:gd name="connsiteY8" fmla="*/ 0 h 1981994"/>
                  <a:gd name="connsiteX9" fmla="*/ 794 w 1373188"/>
                  <a:gd name="connsiteY9" fmla="*/ 76200 h 1981994"/>
                  <a:gd name="connsiteX10" fmla="*/ 794 w 1373188"/>
                  <a:gd name="connsiteY10" fmla="*/ 1905000 h 1981994"/>
                  <a:gd name="connsiteX0" fmla="*/ 794 w 1373188"/>
                  <a:gd name="connsiteY0" fmla="*/ 1905000 h 1981994"/>
                  <a:gd name="connsiteX1" fmla="*/ 76994 w 1373188"/>
                  <a:gd name="connsiteY1" fmla="*/ 1981200 h 1981994"/>
                  <a:gd name="connsiteX2" fmla="*/ 1296194 w 1373188"/>
                  <a:gd name="connsiteY2" fmla="*/ 1981200 h 1981994"/>
                  <a:gd name="connsiteX3" fmla="*/ 1372394 w 1373188"/>
                  <a:gd name="connsiteY3" fmla="*/ 1905000 h 1981994"/>
                  <a:gd name="connsiteX4" fmla="*/ 1372394 w 1373188"/>
                  <a:gd name="connsiteY4" fmla="*/ 1295400 h 1981994"/>
                  <a:gd name="connsiteX5" fmla="*/ 1219994 w 1373188"/>
                  <a:gd name="connsiteY5" fmla="*/ 762000 h 1981994"/>
                  <a:gd name="connsiteX6" fmla="*/ 991394 w 1373188"/>
                  <a:gd name="connsiteY6" fmla="*/ 228600 h 1981994"/>
                  <a:gd name="connsiteX7" fmla="*/ 686594 w 1373188"/>
                  <a:gd name="connsiteY7" fmla="*/ 0 h 1981994"/>
                  <a:gd name="connsiteX8" fmla="*/ 76994 w 1373188"/>
                  <a:gd name="connsiteY8" fmla="*/ 0 h 1981994"/>
                  <a:gd name="connsiteX9" fmla="*/ 794 w 1373188"/>
                  <a:gd name="connsiteY9" fmla="*/ 76200 h 1981994"/>
                  <a:gd name="connsiteX10" fmla="*/ 794 w 1373188"/>
                  <a:gd name="connsiteY10" fmla="*/ 1905000 h 1981994"/>
                  <a:gd name="connsiteX0" fmla="*/ 794 w 1373188"/>
                  <a:gd name="connsiteY0" fmla="*/ 1905000 h 1981994"/>
                  <a:gd name="connsiteX1" fmla="*/ 76994 w 1373188"/>
                  <a:gd name="connsiteY1" fmla="*/ 1981200 h 1981994"/>
                  <a:gd name="connsiteX2" fmla="*/ 1296194 w 1373188"/>
                  <a:gd name="connsiteY2" fmla="*/ 1981200 h 1981994"/>
                  <a:gd name="connsiteX3" fmla="*/ 1372394 w 1373188"/>
                  <a:gd name="connsiteY3" fmla="*/ 1905000 h 1981994"/>
                  <a:gd name="connsiteX4" fmla="*/ 1372394 w 1373188"/>
                  <a:gd name="connsiteY4" fmla="*/ 1295400 h 1981994"/>
                  <a:gd name="connsiteX5" fmla="*/ 1219994 w 1373188"/>
                  <a:gd name="connsiteY5" fmla="*/ 762000 h 1981994"/>
                  <a:gd name="connsiteX6" fmla="*/ 991394 w 1373188"/>
                  <a:gd name="connsiteY6" fmla="*/ 228600 h 1981994"/>
                  <a:gd name="connsiteX7" fmla="*/ 686594 w 1373188"/>
                  <a:gd name="connsiteY7" fmla="*/ 0 h 1981994"/>
                  <a:gd name="connsiteX8" fmla="*/ 76994 w 1373188"/>
                  <a:gd name="connsiteY8" fmla="*/ 0 h 1981994"/>
                  <a:gd name="connsiteX9" fmla="*/ 794 w 1373188"/>
                  <a:gd name="connsiteY9" fmla="*/ 76200 h 1981994"/>
                  <a:gd name="connsiteX10" fmla="*/ 794 w 1373188"/>
                  <a:gd name="connsiteY10" fmla="*/ 1905000 h 1981994"/>
                  <a:gd name="connsiteX0" fmla="*/ 794 w 1373188"/>
                  <a:gd name="connsiteY0" fmla="*/ 1905000 h 1981994"/>
                  <a:gd name="connsiteX1" fmla="*/ 76994 w 1373188"/>
                  <a:gd name="connsiteY1" fmla="*/ 1981200 h 1981994"/>
                  <a:gd name="connsiteX2" fmla="*/ 1296194 w 1373188"/>
                  <a:gd name="connsiteY2" fmla="*/ 1981200 h 1981994"/>
                  <a:gd name="connsiteX3" fmla="*/ 1372394 w 1373188"/>
                  <a:gd name="connsiteY3" fmla="*/ 1905000 h 1981994"/>
                  <a:gd name="connsiteX4" fmla="*/ 1372394 w 1373188"/>
                  <a:gd name="connsiteY4" fmla="*/ 1295400 h 1981994"/>
                  <a:gd name="connsiteX5" fmla="*/ 1219994 w 1373188"/>
                  <a:gd name="connsiteY5" fmla="*/ 762000 h 1981994"/>
                  <a:gd name="connsiteX6" fmla="*/ 991394 w 1373188"/>
                  <a:gd name="connsiteY6" fmla="*/ 228600 h 1981994"/>
                  <a:gd name="connsiteX7" fmla="*/ 686594 w 1373188"/>
                  <a:gd name="connsiteY7" fmla="*/ 0 h 1981994"/>
                  <a:gd name="connsiteX8" fmla="*/ 76994 w 1373188"/>
                  <a:gd name="connsiteY8" fmla="*/ 0 h 1981994"/>
                  <a:gd name="connsiteX9" fmla="*/ 794 w 1373188"/>
                  <a:gd name="connsiteY9" fmla="*/ 76200 h 1981994"/>
                  <a:gd name="connsiteX10" fmla="*/ 794 w 1373188"/>
                  <a:gd name="connsiteY10" fmla="*/ 1905000 h 1981994"/>
                  <a:gd name="connsiteX0" fmla="*/ 794 w 1373188"/>
                  <a:gd name="connsiteY0" fmla="*/ 1905000 h 1981994"/>
                  <a:gd name="connsiteX1" fmla="*/ 76994 w 1373188"/>
                  <a:gd name="connsiteY1" fmla="*/ 1981200 h 1981994"/>
                  <a:gd name="connsiteX2" fmla="*/ 1296194 w 1373188"/>
                  <a:gd name="connsiteY2" fmla="*/ 1981200 h 1981994"/>
                  <a:gd name="connsiteX3" fmla="*/ 1372394 w 1373188"/>
                  <a:gd name="connsiteY3" fmla="*/ 1905000 h 1981994"/>
                  <a:gd name="connsiteX4" fmla="*/ 1372394 w 1373188"/>
                  <a:gd name="connsiteY4" fmla="*/ 1295400 h 1981994"/>
                  <a:gd name="connsiteX5" fmla="*/ 1219994 w 1373188"/>
                  <a:gd name="connsiteY5" fmla="*/ 762000 h 1981994"/>
                  <a:gd name="connsiteX6" fmla="*/ 1067594 w 1373188"/>
                  <a:gd name="connsiteY6" fmla="*/ 381000 h 1981994"/>
                  <a:gd name="connsiteX7" fmla="*/ 686594 w 1373188"/>
                  <a:gd name="connsiteY7" fmla="*/ 0 h 1981994"/>
                  <a:gd name="connsiteX8" fmla="*/ 76994 w 1373188"/>
                  <a:gd name="connsiteY8" fmla="*/ 0 h 1981994"/>
                  <a:gd name="connsiteX9" fmla="*/ 794 w 1373188"/>
                  <a:gd name="connsiteY9" fmla="*/ 76200 h 1981994"/>
                  <a:gd name="connsiteX10" fmla="*/ 794 w 1373188"/>
                  <a:gd name="connsiteY10" fmla="*/ 1905000 h 1981994"/>
                  <a:gd name="connsiteX0" fmla="*/ 794 w 1373188"/>
                  <a:gd name="connsiteY0" fmla="*/ 1905000 h 1981994"/>
                  <a:gd name="connsiteX1" fmla="*/ 76994 w 1373188"/>
                  <a:gd name="connsiteY1" fmla="*/ 1981200 h 1981994"/>
                  <a:gd name="connsiteX2" fmla="*/ 1296194 w 1373188"/>
                  <a:gd name="connsiteY2" fmla="*/ 1981200 h 1981994"/>
                  <a:gd name="connsiteX3" fmla="*/ 1372394 w 1373188"/>
                  <a:gd name="connsiteY3" fmla="*/ 1905000 h 1981994"/>
                  <a:gd name="connsiteX4" fmla="*/ 1372394 w 1373188"/>
                  <a:gd name="connsiteY4" fmla="*/ 1295400 h 1981994"/>
                  <a:gd name="connsiteX5" fmla="*/ 1219994 w 1373188"/>
                  <a:gd name="connsiteY5" fmla="*/ 762000 h 1981994"/>
                  <a:gd name="connsiteX6" fmla="*/ 1012825 w 1373188"/>
                  <a:gd name="connsiteY6" fmla="*/ 252413 h 1981994"/>
                  <a:gd name="connsiteX7" fmla="*/ 686594 w 1373188"/>
                  <a:gd name="connsiteY7" fmla="*/ 0 h 1981994"/>
                  <a:gd name="connsiteX8" fmla="*/ 76994 w 1373188"/>
                  <a:gd name="connsiteY8" fmla="*/ 0 h 1981994"/>
                  <a:gd name="connsiteX9" fmla="*/ 794 w 1373188"/>
                  <a:gd name="connsiteY9" fmla="*/ 76200 h 1981994"/>
                  <a:gd name="connsiteX10" fmla="*/ 794 w 1373188"/>
                  <a:gd name="connsiteY10" fmla="*/ 1905000 h 1981994"/>
                  <a:gd name="connsiteX0" fmla="*/ 794 w 1373188"/>
                  <a:gd name="connsiteY0" fmla="*/ 1905000 h 1981994"/>
                  <a:gd name="connsiteX1" fmla="*/ 76994 w 1373188"/>
                  <a:gd name="connsiteY1" fmla="*/ 1981200 h 1981994"/>
                  <a:gd name="connsiteX2" fmla="*/ 1296194 w 1373188"/>
                  <a:gd name="connsiteY2" fmla="*/ 1981200 h 1981994"/>
                  <a:gd name="connsiteX3" fmla="*/ 1372394 w 1373188"/>
                  <a:gd name="connsiteY3" fmla="*/ 1905000 h 1981994"/>
                  <a:gd name="connsiteX4" fmla="*/ 1372394 w 1373188"/>
                  <a:gd name="connsiteY4" fmla="*/ 1295400 h 1981994"/>
                  <a:gd name="connsiteX5" fmla="*/ 1219994 w 1373188"/>
                  <a:gd name="connsiteY5" fmla="*/ 762000 h 1981994"/>
                  <a:gd name="connsiteX6" fmla="*/ 1012825 w 1373188"/>
                  <a:gd name="connsiteY6" fmla="*/ 252413 h 1981994"/>
                  <a:gd name="connsiteX7" fmla="*/ 686594 w 1373188"/>
                  <a:gd name="connsiteY7" fmla="*/ 0 h 1981994"/>
                  <a:gd name="connsiteX8" fmla="*/ 76994 w 1373188"/>
                  <a:gd name="connsiteY8" fmla="*/ 0 h 1981994"/>
                  <a:gd name="connsiteX9" fmla="*/ 794 w 1373188"/>
                  <a:gd name="connsiteY9" fmla="*/ 76200 h 1981994"/>
                  <a:gd name="connsiteX10" fmla="*/ 794 w 1373188"/>
                  <a:gd name="connsiteY10" fmla="*/ 1905000 h 1981994"/>
                  <a:gd name="connsiteX0" fmla="*/ 794 w 1373188"/>
                  <a:gd name="connsiteY0" fmla="*/ 1905000 h 1981994"/>
                  <a:gd name="connsiteX1" fmla="*/ 76994 w 1373188"/>
                  <a:gd name="connsiteY1" fmla="*/ 1981200 h 1981994"/>
                  <a:gd name="connsiteX2" fmla="*/ 1296194 w 1373188"/>
                  <a:gd name="connsiteY2" fmla="*/ 1981200 h 1981994"/>
                  <a:gd name="connsiteX3" fmla="*/ 1372394 w 1373188"/>
                  <a:gd name="connsiteY3" fmla="*/ 1905000 h 1981994"/>
                  <a:gd name="connsiteX4" fmla="*/ 1372394 w 1373188"/>
                  <a:gd name="connsiteY4" fmla="*/ 1295400 h 1981994"/>
                  <a:gd name="connsiteX5" fmla="*/ 1219994 w 1373188"/>
                  <a:gd name="connsiteY5" fmla="*/ 762000 h 1981994"/>
                  <a:gd name="connsiteX6" fmla="*/ 1012825 w 1373188"/>
                  <a:gd name="connsiteY6" fmla="*/ 252413 h 1981994"/>
                  <a:gd name="connsiteX7" fmla="*/ 686594 w 1373188"/>
                  <a:gd name="connsiteY7" fmla="*/ 0 h 1981994"/>
                  <a:gd name="connsiteX8" fmla="*/ 76994 w 1373188"/>
                  <a:gd name="connsiteY8" fmla="*/ 0 h 1981994"/>
                  <a:gd name="connsiteX9" fmla="*/ 794 w 1373188"/>
                  <a:gd name="connsiteY9" fmla="*/ 76200 h 1981994"/>
                  <a:gd name="connsiteX10" fmla="*/ 794 w 1373188"/>
                  <a:gd name="connsiteY10" fmla="*/ 1905000 h 1981994"/>
                  <a:gd name="connsiteX0" fmla="*/ 794 w 1373188"/>
                  <a:gd name="connsiteY0" fmla="*/ 1905000 h 1981994"/>
                  <a:gd name="connsiteX1" fmla="*/ 76994 w 1373188"/>
                  <a:gd name="connsiteY1" fmla="*/ 1981200 h 1981994"/>
                  <a:gd name="connsiteX2" fmla="*/ 1296194 w 1373188"/>
                  <a:gd name="connsiteY2" fmla="*/ 1981200 h 1981994"/>
                  <a:gd name="connsiteX3" fmla="*/ 1372394 w 1373188"/>
                  <a:gd name="connsiteY3" fmla="*/ 1905000 h 1981994"/>
                  <a:gd name="connsiteX4" fmla="*/ 1372394 w 1373188"/>
                  <a:gd name="connsiteY4" fmla="*/ 1295400 h 1981994"/>
                  <a:gd name="connsiteX5" fmla="*/ 1212850 w 1373188"/>
                  <a:gd name="connsiteY5" fmla="*/ 769144 h 1981994"/>
                  <a:gd name="connsiteX6" fmla="*/ 1012825 w 1373188"/>
                  <a:gd name="connsiteY6" fmla="*/ 252413 h 1981994"/>
                  <a:gd name="connsiteX7" fmla="*/ 686594 w 1373188"/>
                  <a:gd name="connsiteY7" fmla="*/ 0 h 1981994"/>
                  <a:gd name="connsiteX8" fmla="*/ 76994 w 1373188"/>
                  <a:gd name="connsiteY8" fmla="*/ 0 h 1981994"/>
                  <a:gd name="connsiteX9" fmla="*/ 794 w 1373188"/>
                  <a:gd name="connsiteY9" fmla="*/ 76200 h 1981994"/>
                  <a:gd name="connsiteX10" fmla="*/ 794 w 1373188"/>
                  <a:gd name="connsiteY10" fmla="*/ 1905000 h 1981994"/>
                  <a:gd name="connsiteX0" fmla="*/ 794 w 1373188"/>
                  <a:gd name="connsiteY0" fmla="*/ 1905000 h 1981994"/>
                  <a:gd name="connsiteX1" fmla="*/ 76994 w 1373188"/>
                  <a:gd name="connsiteY1" fmla="*/ 1981200 h 1981994"/>
                  <a:gd name="connsiteX2" fmla="*/ 1296194 w 1373188"/>
                  <a:gd name="connsiteY2" fmla="*/ 1981200 h 1981994"/>
                  <a:gd name="connsiteX3" fmla="*/ 1372394 w 1373188"/>
                  <a:gd name="connsiteY3" fmla="*/ 1905000 h 1981994"/>
                  <a:gd name="connsiteX4" fmla="*/ 1372394 w 1373188"/>
                  <a:gd name="connsiteY4" fmla="*/ 1295400 h 1981994"/>
                  <a:gd name="connsiteX5" fmla="*/ 1212850 w 1373188"/>
                  <a:gd name="connsiteY5" fmla="*/ 769144 h 1981994"/>
                  <a:gd name="connsiteX6" fmla="*/ 1012825 w 1373188"/>
                  <a:gd name="connsiteY6" fmla="*/ 252413 h 1981994"/>
                  <a:gd name="connsiteX7" fmla="*/ 686594 w 1373188"/>
                  <a:gd name="connsiteY7" fmla="*/ 0 h 1981994"/>
                  <a:gd name="connsiteX8" fmla="*/ 76994 w 1373188"/>
                  <a:gd name="connsiteY8" fmla="*/ 0 h 1981994"/>
                  <a:gd name="connsiteX9" fmla="*/ 794 w 1373188"/>
                  <a:gd name="connsiteY9" fmla="*/ 76200 h 1981994"/>
                  <a:gd name="connsiteX10" fmla="*/ 794 w 1373188"/>
                  <a:gd name="connsiteY10" fmla="*/ 1905000 h 1981994"/>
                  <a:gd name="connsiteX0" fmla="*/ 794 w 1373188"/>
                  <a:gd name="connsiteY0" fmla="*/ 1905000 h 1981994"/>
                  <a:gd name="connsiteX1" fmla="*/ 76994 w 1373188"/>
                  <a:gd name="connsiteY1" fmla="*/ 1981200 h 1981994"/>
                  <a:gd name="connsiteX2" fmla="*/ 1296194 w 1373188"/>
                  <a:gd name="connsiteY2" fmla="*/ 1981200 h 1981994"/>
                  <a:gd name="connsiteX3" fmla="*/ 1372394 w 1373188"/>
                  <a:gd name="connsiteY3" fmla="*/ 1905000 h 1981994"/>
                  <a:gd name="connsiteX4" fmla="*/ 1372394 w 1373188"/>
                  <a:gd name="connsiteY4" fmla="*/ 1295400 h 1981994"/>
                  <a:gd name="connsiteX5" fmla="*/ 1212850 w 1373188"/>
                  <a:gd name="connsiteY5" fmla="*/ 769144 h 1981994"/>
                  <a:gd name="connsiteX6" fmla="*/ 1022350 w 1373188"/>
                  <a:gd name="connsiteY6" fmla="*/ 259557 h 1981994"/>
                  <a:gd name="connsiteX7" fmla="*/ 686594 w 1373188"/>
                  <a:gd name="connsiteY7" fmla="*/ 0 h 1981994"/>
                  <a:gd name="connsiteX8" fmla="*/ 76994 w 1373188"/>
                  <a:gd name="connsiteY8" fmla="*/ 0 h 1981994"/>
                  <a:gd name="connsiteX9" fmla="*/ 794 w 1373188"/>
                  <a:gd name="connsiteY9" fmla="*/ 76200 h 1981994"/>
                  <a:gd name="connsiteX10" fmla="*/ 794 w 1373188"/>
                  <a:gd name="connsiteY10" fmla="*/ 1905000 h 1981994"/>
                  <a:gd name="connsiteX0" fmla="*/ 794 w 1373188"/>
                  <a:gd name="connsiteY0" fmla="*/ 1905000 h 1981994"/>
                  <a:gd name="connsiteX1" fmla="*/ 76994 w 1373188"/>
                  <a:gd name="connsiteY1" fmla="*/ 1981200 h 1981994"/>
                  <a:gd name="connsiteX2" fmla="*/ 1296194 w 1373188"/>
                  <a:gd name="connsiteY2" fmla="*/ 1981200 h 1981994"/>
                  <a:gd name="connsiteX3" fmla="*/ 1372394 w 1373188"/>
                  <a:gd name="connsiteY3" fmla="*/ 1905000 h 1981994"/>
                  <a:gd name="connsiteX4" fmla="*/ 1372394 w 1373188"/>
                  <a:gd name="connsiteY4" fmla="*/ 1295400 h 1981994"/>
                  <a:gd name="connsiteX5" fmla="*/ 1212850 w 1373188"/>
                  <a:gd name="connsiteY5" fmla="*/ 769144 h 1981994"/>
                  <a:gd name="connsiteX6" fmla="*/ 1022350 w 1373188"/>
                  <a:gd name="connsiteY6" fmla="*/ 259557 h 1981994"/>
                  <a:gd name="connsiteX7" fmla="*/ 686594 w 1373188"/>
                  <a:gd name="connsiteY7" fmla="*/ 0 h 1981994"/>
                  <a:gd name="connsiteX8" fmla="*/ 76994 w 1373188"/>
                  <a:gd name="connsiteY8" fmla="*/ 0 h 1981994"/>
                  <a:gd name="connsiteX9" fmla="*/ 794 w 1373188"/>
                  <a:gd name="connsiteY9" fmla="*/ 76200 h 1981994"/>
                  <a:gd name="connsiteX10" fmla="*/ 794 w 1373188"/>
                  <a:gd name="connsiteY10" fmla="*/ 1905000 h 1981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3188" h="1981994">
                    <a:moveTo>
                      <a:pt x="794" y="1905000"/>
                    </a:moveTo>
                    <a:cubicBezTo>
                      <a:pt x="2382" y="1947069"/>
                      <a:pt x="34925" y="1981994"/>
                      <a:pt x="76994" y="1981200"/>
                    </a:cubicBezTo>
                    <a:lnTo>
                      <a:pt x="1296194" y="1981200"/>
                    </a:lnTo>
                    <a:cubicBezTo>
                      <a:pt x="1335882" y="1981994"/>
                      <a:pt x="1373188" y="1958975"/>
                      <a:pt x="1372394" y="1905000"/>
                    </a:cubicBezTo>
                    <a:lnTo>
                      <a:pt x="1372394" y="1295400"/>
                    </a:lnTo>
                    <a:cubicBezTo>
                      <a:pt x="1346200" y="1181100"/>
                      <a:pt x="1284288" y="992982"/>
                      <a:pt x="1212850" y="769144"/>
                    </a:cubicBezTo>
                    <a:cubicBezTo>
                      <a:pt x="1180306" y="672705"/>
                      <a:pt x="1070751" y="372954"/>
                      <a:pt x="1022350" y="259557"/>
                    </a:cubicBezTo>
                    <a:cubicBezTo>
                      <a:pt x="973932" y="117475"/>
                      <a:pt x="808831" y="1191"/>
                      <a:pt x="686594" y="0"/>
                    </a:cubicBezTo>
                    <a:lnTo>
                      <a:pt x="76994" y="0"/>
                    </a:lnTo>
                    <a:cubicBezTo>
                      <a:pt x="35719" y="2382"/>
                      <a:pt x="3969" y="35718"/>
                      <a:pt x="794" y="76200"/>
                    </a:cubicBezTo>
                    <a:cubicBezTo>
                      <a:pt x="1588" y="661987"/>
                      <a:pt x="0" y="1319213"/>
                      <a:pt x="794" y="190500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29" name="Freeform 28"/>
              <p:cNvSpPr/>
              <p:nvPr/>
            </p:nvSpPr>
            <p:spPr>
              <a:xfrm rot="20509382">
                <a:off x="4264858" y="3150976"/>
                <a:ext cx="475396" cy="713093"/>
              </a:xfrm>
              <a:custGeom>
                <a:avLst/>
                <a:gdLst>
                  <a:gd name="connsiteX0" fmla="*/ 0 w 419100"/>
                  <a:gd name="connsiteY0" fmla="*/ 609600 h 609600"/>
                  <a:gd name="connsiteX1" fmla="*/ 419100 w 419100"/>
                  <a:gd name="connsiteY1" fmla="*/ 609600 h 609600"/>
                  <a:gd name="connsiteX2" fmla="*/ 0 w 419100"/>
                  <a:gd name="connsiteY2" fmla="*/ 0 h 609600"/>
                  <a:gd name="connsiteX3" fmla="*/ 0 w 419100"/>
                  <a:gd name="connsiteY3" fmla="*/ 609600 h 609600"/>
                  <a:gd name="connsiteX0" fmla="*/ 0 w 419100"/>
                  <a:gd name="connsiteY0" fmla="*/ 609600 h 609600"/>
                  <a:gd name="connsiteX1" fmla="*/ 419100 w 419100"/>
                  <a:gd name="connsiteY1" fmla="*/ 609600 h 609600"/>
                  <a:gd name="connsiteX2" fmla="*/ 0 w 419100"/>
                  <a:gd name="connsiteY2" fmla="*/ 0 h 609600"/>
                  <a:gd name="connsiteX3" fmla="*/ 0 w 419100"/>
                  <a:gd name="connsiteY3" fmla="*/ 609600 h 609600"/>
                  <a:gd name="connsiteX0" fmla="*/ 0 w 419100"/>
                  <a:gd name="connsiteY0" fmla="*/ 609600 h 609600"/>
                  <a:gd name="connsiteX1" fmla="*/ 419100 w 419100"/>
                  <a:gd name="connsiteY1" fmla="*/ 609600 h 609600"/>
                  <a:gd name="connsiteX2" fmla="*/ 0 w 419100"/>
                  <a:gd name="connsiteY2" fmla="*/ 0 h 609600"/>
                  <a:gd name="connsiteX3" fmla="*/ 0 w 419100"/>
                  <a:gd name="connsiteY3" fmla="*/ 609600 h 609600"/>
                  <a:gd name="connsiteX0" fmla="*/ 0 w 419100"/>
                  <a:gd name="connsiteY0" fmla="*/ 609600 h 609600"/>
                  <a:gd name="connsiteX1" fmla="*/ 419100 w 419100"/>
                  <a:gd name="connsiteY1" fmla="*/ 609600 h 609600"/>
                  <a:gd name="connsiteX2" fmla="*/ 0 w 419100"/>
                  <a:gd name="connsiteY2" fmla="*/ 0 h 609600"/>
                  <a:gd name="connsiteX3" fmla="*/ 0 w 419100"/>
                  <a:gd name="connsiteY3" fmla="*/ 609600 h 609600"/>
                  <a:gd name="connsiteX0" fmla="*/ 0 w 419100"/>
                  <a:gd name="connsiteY0" fmla="*/ 609600 h 609600"/>
                  <a:gd name="connsiteX1" fmla="*/ 419100 w 419100"/>
                  <a:gd name="connsiteY1" fmla="*/ 609600 h 609600"/>
                  <a:gd name="connsiteX2" fmla="*/ 0 w 419100"/>
                  <a:gd name="connsiteY2" fmla="*/ 0 h 609600"/>
                  <a:gd name="connsiteX3" fmla="*/ 0 w 419100"/>
                  <a:gd name="connsiteY3" fmla="*/ 609600 h 609600"/>
                  <a:gd name="connsiteX0" fmla="*/ 0 w 419100"/>
                  <a:gd name="connsiteY0" fmla="*/ 609600 h 609600"/>
                  <a:gd name="connsiteX1" fmla="*/ 419100 w 419100"/>
                  <a:gd name="connsiteY1" fmla="*/ 609600 h 609600"/>
                  <a:gd name="connsiteX2" fmla="*/ 0 w 419100"/>
                  <a:gd name="connsiteY2" fmla="*/ 0 h 609600"/>
                  <a:gd name="connsiteX3" fmla="*/ 0 w 419100"/>
                  <a:gd name="connsiteY3" fmla="*/ 609600 h 609600"/>
                  <a:gd name="connsiteX0" fmla="*/ 0 w 419100"/>
                  <a:gd name="connsiteY0" fmla="*/ 609600 h 609600"/>
                  <a:gd name="connsiteX1" fmla="*/ 419100 w 419100"/>
                  <a:gd name="connsiteY1" fmla="*/ 609600 h 609600"/>
                  <a:gd name="connsiteX2" fmla="*/ 0 w 419100"/>
                  <a:gd name="connsiteY2" fmla="*/ 0 h 609600"/>
                  <a:gd name="connsiteX3" fmla="*/ 0 w 419100"/>
                  <a:gd name="connsiteY3" fmla="*/ 609600 h 609600"/>
                  <a:gd name="connsiteX0" fmla="*/ 0 w 419100"/>
                  <a:gd name="connsiteY0" fmla="*/ 609600 h 609600"/>
                  <a:gd name="connsiteX1" fmla="*/ 419100 w 419100"/>
                  <a:gd name="connsiteY1" fmla="*/ 609600 h 609600"/>
                  <a:gd name="connsiteX2" fmla="*/ 0 w 419100"/>
                  <a:gd name="connsiteY2" fmla="*/ 0 h 609600"/>
                  <a:gd name="connsiteX3" fmla="*/ 0 w 419100"/>
                  <a:gd name="connsiteY3" fmla="*/ 609600 h 609600"/>
                  <a:gd name="connsiteX0" fmla="*/ 0 w 419100"/>
                  <a:gd name="connsiteY0" fmla="*/ 609600 h 609600"/>
                  <a:gd name="connsiteX1" fmla="*/ 419100 w 419100"/>
                  <a:gd name="connsiteY1" fmla="*/ 609600 h 609600"/>
                  <a:gd name="connsiteX2" fmla="*/ 0 w 419100"/>
                  <a:gd name="connsiteY2" fmla="*/ 0 h 609600"/>
                  <a:gd name="connsiteX3" fmla="*/ 0 w 419100"/>
                  <a:gd name="connsiteY3" fmla="*/ 609600 h 609600"/>
                  <a:gd name="connsiteX0" fmla="*/ 0 w 419100"/>
                  <a:gd name="connsiteY0" fmla="*/ 609600 h 609600"/>
                  <a:gd name="connsiteX1" fmla="*/ 419100 w 419100"/>
                  <a:gd name="connsiteY1" fmla="*/ 609600 h 609600"/>
                  <a:gd name="connsiteX2" fmla="*/ 0 w 419100"/>
                  <a:gd name="connsiteY2" fmla="*/ 0 h 609600"/>
                  <a:gd name="connsiteX3" fmla="*/ 0 w 419100"/>
                  <a:gd name="connsiteY3" fmla="*/ 609600 h 609600"/>
                  <a:gd name="connsiteX0" fmla="*/ 0 w 419100"/>
                  <a:gd name="connsiteY0" fmla="*/ 609600 h 609600"/>
                  <a:gd name="connsiteX1" fmla="*/ 419100 w 419100"/>
                  <a:gd name="connsiteY1" fmla="*/ 609600 h 609600"/>
                  <a:gd name="connsiteX2" fmla="*/ 0 w 419100"/>
                  <a:gd name="connsiteY2" fmla="*/ 0 h 609600"/>
                  <a:gd name="connsiteX3" fmla="*/ 0 w 419100"/>
                  <a:gd name="connsiteY3" fmla="*/ 609600 h 609600"/>
                  <a:gd name="connsiteX0" fmla="*/ 0 w 419100"/>
                  <a:gd name="connsiteY0" fmla="*/ 609600 h 609600"/>
                  <a:gd name="connsiteX1" fmla="*/ 419100 w 419100"/>
                  <a:gd name="connsiteY1" fmla="*/ 609600 h 609600"/>
                  <a:gd name="connsiteX2" fmla="*/ 0 w 419100"/>
                  <a:gd name="connsiteY2" fmla="*/ 0 h 609600"/>
                  <a:gd name="connsiteX3" fmla="*/ 0 w 419100"/>
                  <a:gd name="connsiteY3" fmla="*/ 609600 h 609600"/>
                  <a:gd name="connsiteX0" fmla="*/ 0 w 419100"/>
                  <a:gd name="connsiteY0" fmla="*/ 609600 h 609600"/>
                  <a:gd name="connsiteX1" fmla="*/ 419100 w 419100"/>
                  <a:gd name="connsiteY1" fmla="*/ 609600 h 609600"/>
                  <a:gd name="connsiteX2" fmla="*/ 0 w 419100"/>
                  <a:gd name="connsiteY2" fmla="*/ 0 h 609600"/>
                  <a:gd name="connsiteX3" fmla="*/ 0 w 419100"/>
                  <a:gd name="connsiteY3" fmla="*/ 609600 h 609600"/>
                  <a:gd name="connsiteX0" fmla="*/ 0 w 419100"/>
                  <a:gd name="connsiteY0" fmla="*/ 609600 h 609600"/>
                  <a:gd name="connsiteX1" fmla="*/ 419100 w 419100"/>
                  <a:gd name="connsiteY1" fmla="*/ 609600 h 609600"/>
                  <a:gd name="connsiteX2" fmla="*/ 0 w 419100"/>
                  <a:gd name="connsiteY2" fmla="*/ 0 h 609600"/>
                  <a:gd name="connsiteX3" fmla="*/ 0 w 419100"/>
                  <a:gd name="connsiteY3" fmla="*/ 609600 h 609600"/>
                  <a:gd name="connsiteX0" fmla="*/ 0 w 419100"/>
                  <a:gd name="connsiteY0" fmla="*/ 609600 h 609600"/>
                  <a:gd name="connsiteX1" fmla="*/ 419100 w 419100"/>
                  <a:gd name="connsiteY1" fmla="*/ 609600 h 609600"/>
                  <a:gd name="connsiteX2" fmla="*/ 0 w 419100"/>
                  <a:gd name="connsiteY2" fmla="*/ 0 h 609600"/>
                  <a:gd name="connsiteX3" fmla="*/ 0 w 419100"/>
                  <a:gd name="connsiteY3" fmla="*/ 609600 h 609600"/>
                  <a:gd name="connsiteX0" fmla="*/ 0 w 419100"/>
                  <a:gd name="connsiteY0" fmla="*/ 609600 h 609600"/>
                  <a:gd name="connsiteX1" fmla="*/ 419100 w 419100"/>
                  <a:gd name="connsiteY1" fmla="*/ 609600 h 609600"/>
                  <a:gd name="connsiteX2" fmla="*/ 0 w 419100"/>
                  <a:gd name="connsiteY2" fmla="*/ 0 h 609600"/>
                  <a:gd name="connsiteX3" fmla="*/ 0 w 419100"/>
                  <a:gd name="connsiteY3" fmla="*/ 609600 h 609600"/>
                  <a:gd name="connsiteX0" fmla="*/ 0 w 419100"/>
                  <a:gd name="connsiteY0" fmla="*/ 609600 h 609600"/>
                  <a:gd name="connsiteX1" fmla="*/ 419100 w 419100"/>
                  <a:gd name="connsiteY1" fmla="*/ 609600 h 609600"/>
                  <a:gd name="connsiteX2" fmla="*/ 0 w 419100"/>
                  <a:gd name="connsiteY2" fmla="*/ 0 h 609600"/>
                  <a:gd name="connsiteX3" fmla="*/ 0 w 419100"/>
                  <a:gd name="connsiteY3" fmla="*/ 609600 h 609600"/>
                  <a:gd name="connsiteX0" fmla="*/ 0 w 472281"/>
                  <a:gd name="connsiteY0" fmla="*/ 663178 h 663178"/>
                  <a:gd name="connsiteX1" fmla="*/ 419100 w 472281"/>
                  <a:gd name="connsiteY1" fmla="*/ 663178 h 663178"/>
                  <a:gd name="connsiteX2" fmla="*/ 304800 w 472281"/>
                  <a:gd name="connsiteY2" fmla="*/ 358378 h 663178"/>
                  <a:gd name="connsiteX3" fmla="*/ 0 w 472281"/>
                  <a:gd name="connsiteY3" fmla="*/ 53578 h 663178"/>
                  <a:gd name="connsiteX4" fmla="*/ 0 w 472281"/>
                  <a:gd name="connsiteY4" fmla="*/ 663178 h 663178"/>
                  <a:gd name="connsiteX0" fmla="*/ 0 w 472281"/>
                  <a:gd name="connsiteY0" fmla="*/ 663178 h 663178"/>
                  <a:gd name="connsiteX1" fmla="*/ 419100 w 472281"/>
                  <a:gd name="connsiteY1" fmla="*/ 663178 h 663178"/>
                  <a:gd name="connsiteX2" fmla="*/ 304800 w 472281"/>
                  <a:gd name="connsiteY2" fmla="*/ 358378 h 663178"/>
                  <a:gd name="connsiteX3" fmla="*/ 0 w 472281"/>
                  <a:gd name="connsiteY3" fmla="*/ 53578 h 663178"/>
                  <a:gd name="connsiteX4" fmla="*/ 0 w 472281"/>
                  <a:gd name="connsiteY4" fmla="*/ 663178 h 663178"/>
                  <a:gd name="connsiteX0" fmla="*/ 0 w 419100"/>
                  <a:gd name="connsiteY0" fmla="*/ 663178 h 663178"/>
                  <a:gd name="connsiteX1" fmla="*/ 419100 w 419100"/>
                  <a:gd name="connsiteY1" fmla="*/ 663178 h 663178"/>
                  <a:gd name="connsiteX2" fmla="*/ 304800 w 419100"/>
                  <a:gd name="connsiteY2" fmla="*/ 358378 h 663178"/>
                  <a:gd name="connsiteX3" fmla="*/ 0 w 419100"/>
                  <a:gd name="connsiteY3" fmla="*/ 53578 h 663178"/>
                  <a:gd name="connsiteX4" fmla="*/ 0 w 419100"/>
                  <a:gd name="connsiteY4" fmla="*/ 663178 h 663178"/>
                  <a:gd name="connsiteX0" fmla="*/ 0 w 419100"/>
                  <a:gd name="connsiteY0" fmla="*/ 609600 h 609600"/>
                  <a:gd name="connsiteX1" fmla="*/ 419100 w 419100"/>
                  <a:gd name="connsiteY1" fmla="*/ 609600 h 609600"/>
                  <a:gd name="connsiteX2" fmla="*/ 304800 w 419100"/>
                  <a:gd name="connsiteY2" fmla="*/ 304800 h 609600"/>
                  <a:gd name="connsiteX3" fmla="*/ 0 w 419100"/>
                  <a:gd name="connsiteY3" fmla="*/ 0 h 609600"/>
                  <a:gd name="connsiteX4" fmla="*/ 0 w 419100"/>
                  <a:gd name="connsiteY4" fmla="*/ 609600 h 609600"/>
                  <a:gd name="connsiteX0" fmla="*/ 0 w 419100"/>
                  <a:gd name="connsiteY0" fmla="*/ 609600 h 609600"/>
                  <a:gd name="connsiteX1" fmla="*/ 419100 w 419100"/>
                  <a:gd name="connsiteY1" fmla="*/ 609600 h 609600"/>
                  <a:gd name="connsiteX2" fmla="*/ 304800 w 419100"/>
                  <a:gd name="connsiteY2" fmla="*/ 304800 h 609600"/>
                  <a:gd name="connsiteX3" fmla="*/ 0 w 419100"/>
                  <a:gd name="connsiteY3" fmla="*/ 0 h 609600"/>
                  <a:gd name="connsiteX4" fmla="*/ 0 w 419100"/>
                  <a:gd name="connsiteY4" fmla="*/ 609600 h 609600"/>
                  <a:gd name="connsiteX0" fmla="*/ 0 w 419100"/>
                  <a:gd name="connsiteY0" fmla="*/ 609600 h 609600"/>
                  <a:gd name="connsiteX1" fmla="*/ 419100 w 419100"/>
                  <a:gd name="connsiteY1" fmla="*/ 609600 h 609600"/>
                  <a:gd name="connsiteX2" fmla="*/ 304800 w 419100"/>
                  <a:gd name="connsiteY2" fmla="*/ 304800 h 609600"/>
                  <a:gd name="connsiteX3" fmla="*/ 0 w 419100"/>
                  <a:gd name="connsiteY3" fmla="*/ 0 h 609600"/>
                  <a:gd name="connsiteX4" fmla="*/ 0 w 419100"/>
                  <a:gd name="connsiteY4" fmla="*/ 609600 h 609600"/>
                  <a:gd name="connsiteX0" fmla="*/ 0 w 419100"/>
                  <a:gd name="connsiteY0" fmla="*/ 609600 h 609600"/>
                  <a:gd name="connsiteX1" fmla="*/ 419100 w 419100"/>
                  <a:gd name="connsiteY1" fmla="*/ 609600 h 609600"/>
                  <a:gd name="connsiteX2" fmla="*/ 304800 w 419100"/>
                  <a:gd name="connsiteY2" fmla="*/ 304800 h 609600"/>
                  <a:gd name="connsiteX3" fmla="*/ 0 w 419100"/>
                  <a:gd name="connsiteY3" fmla="*/ 0 h 609600"/>
                  <a:gd name="connsiteX4" fmla="*/ 0 w 419100"/>
                  <a:gd name="connsiteY4" fmla="*/ 609600 h 609600"/>
                  <a:gd name="connsiteX0" fmla="*/ 0 w 419100"/>
                  <a:gd name="connsiteY0" fmla="*/ 609600 h 609600"/>
                  <a:gd name="connsiteX1" fmla="*/ 419100 w 419100"/>
                  <a:gd name="connsiteY1" fmla="*/ 609600 h 609600"/>
                  <a:gd name="connsiteX2" fmla="*/ 304800 w 419100"/>
                  <a:gd name="connsiteY2" fmla="*/ 304800 h 609600"/>
                  <a:gd name="connsiteX3" fmla="*/ 0 w 419100"/>
                  <a:gd name="connsiteY3" fmla="*/ 0 h 609600"/>
                  <a:gd name="connsiteX4" fmla="*/ 0 w 419100"/>
                  <a:gd name="connsiteY4" fmla="*/ 609600 h 609600"/>
                  <a:gd name="connsiteX0" fmla="*/ 609600 w 1028700"/>
                  <a:gd name="connsiteY0" fmla="*/ 609600 h 609600"/>
                  <a:gd name="connsiteX1" fmla="*/ 1028700 w 1028700"/>
                  <a:gd name="connsiteY1" fmla="*/ 609600 h 609600"/>
                  <a:gd name="connsiteX2" fmla="*/ 914400 w 1028700"/>
                  <a:gd name="connsiteY2" fmla="*/ 304800 h 609600"/>
                  <a:gd name="connsiteX3" fmla="*/ 609600 w 1028700"/>
                  <a:gd name="connsiteY3" fmla="*/ 0 h 609600"/>
                  <a:gd name="connsiteX4" fmla="*/ 0 w 1028700"/>
                  <a:gd name="connsiteY4" fmla="*/ 0 h 609600"/>
                  <a:gd name="connsiteX5" fmla="*/ 609600 w 1028700"/>
                  <a:gd name="connsiteY5" fmla="*/ 609600 h 609600"/>
                  <a:gd name="connsiteX0" fmla="*/ 0 w 1028700"/>
                  <a:gd name="connsiteY0" fmla="*/ 1828800 h 1828800"/>
                  <a:gd name="connsiteX1" fmla="*/ 1028700 w 1028700"/>
                  <a:gd name="connsiteY1" fmla="*/ 609600 h 1828800"/>
                  <a:gd name="connsiteX2" fmla="*/ 914400 w 1028700"/>
                  <a:gd name="connsiteY2" fmla="*/ 304800 h 1828800"/>
                  <a:gd name="connsiteX3" fmla="*/ 609600 w 1028700"/>
                  <a:gd name="connsiteY3" fmla="*/ 0 h 1828800"/>
                  <a:gd name="connsiteX4" fmla="*/ 0 w 1028700"/>
                  <a:gd name="connsiteY4" fmla="*/ 0 h 1828800"/>
                  <a:gd name="connsiteX5" fmla="*/ 0 w 1028700"/>
                  <a:gd name="connsiteY5" fmla="*/ 1828800 h 1828800"/>
                  <a:gd name="connsiteX0" fmla="*/ 0 w 1219200"/>
                  <a:gd name="connsiteY0" fmla="*/ 1828800 h 1828800"/>
                  <a:gd name="connsiteX1" fmla="*/ 1219200 w 1219200"/>
                  <a:gd name="connsiteY1" fmla="*/ 1828800 h 1828800"/>
                  <a:gd name="connsiteX2" fmla="*/ 1028700 w 1219200"/>
                  <a:gd name="connsiteY2" fmla="*/ 609600 h 1828800"/>
                  <a:gd name="connsiteX3" fmla="*/ 914400 w 1219200"/>
                  <a:gd name="connsiteY3" fmla="*/ 304800 h 1828800"/>
                  <a:gd name="connsiteX4" fmla="*/ 609600 w 1219200"/>
                  <a:gd name="connsiteY4" fmla="*/ 0 h 1828800"/>
                  <a:gd name="connsiteX5" fmla="*/ 0 w 1219200"/>
                  <a:gd name="connsiteY5" fmla="*/ 0 h 1828800"/>
                  <a:gd name="connsiteX6" fmla="*/ 0 w 1219200"/>
                  <a:gd name="connsiteY6" fmla="*/ 1828800 h 1828800"/>
                  <a:gd name="connsiteX0" fmla="*/ 0 w 1219200"/>
                  <a:gd name="connsiteY0" fmla="*/ 1828800 h 1828800"/>
                  <a:gd name="connsiteX1" fmla="*/ 1219200 w 1219200"/>
                  <a:gd name="connsiteY1" fmla="*/ 1828800 h 1828800"/>
                  <a:gd name="connsiteX2" fmla="*/ 1219200 w 1219200"/>
                  <a:gd name="connsiteY2" fmla="*/ 1219200 h 1828800"/>
                  <a:gd name="connsiteX3" fmla="*/ 1028700 w 1219200"/>
                  <a:gd name="connsiteY3" fmla="*/ 609600 h 1828800"/>
                  <a:gd name="connsiteX4" fmla="*/ 914400 w 1219200"/>
                  <a:gd name="connsiteY4" fmla="*/ 304800 h 1828800"/>
                  <a:gd name="connsiteX5" fmla="*/ 609600 w 1219200"/>
                  <a:gd name="connsiteY5" fmla="*/ 0 h 1828800"/>
                  <a:gd name="connsiteX6" fmla="*/ 0 w 1219200"/>
                  <a:gd name="connsiteY6" fmla="*/ 0 h 1828800"/>
                  <a:gd name="connsiteX7" fmla="*/ 0 w 1219200"/>
                  <a:gd name="connsiteY7" fmla="*/ 1828800 h 1828800"/>
                  <a:gd name="connsiteX0" fmla="*/ 0 w 1219200"/>
                  <a:gd name="connsiteY0" fmla="*/ 1828800 h 1828800"/>
                  <a:gd name="connsiteX1" fmla="*/ 1219200 w 1219200"/>
                  <a:gd name="connsiteY1" fmla="*/ 1828800 h 1828800"/>
                  <a:gd name="connsiteX2" fmla="*/ 1219200 w 1219200"/>
                  <a:gd name="connsiteY2" fmla="*/ 1219200 h 1828800"/>
                  <a:gd name="connsiteX3" fmla="*/ 1143000 w 1219200"/>
                  <a:gd name="connsiteY3" fmla="*/ 990600 h 1828800"/>
                  <a:gd name="connsiteX4" fmla="*/ 1028700 w 1219200"/>
                  <a:gd name="connsiteY4" fmla="*/ 609600 h 1828800"/>
                  <a:gd name="connsiteX5" fmla="*/ 914400 w 1219200"/>
                  <a:gd name="connsiteY5" fmla="*/ 304800 h 1828800"/>
                  <a:gd name="connsiteX6" fmla="*/ 609600 w 1219200"/>
                  <a:gd name="connsiteY6" fmla="*/ 0 h 1828800"/>
                  <a:gd name="connsiteX7" fmla="*/ 0 w 1219200"/>
                  <a:gd name="connsiteY7" fmla="*/ 0 h 1828800"/>
                  <a:gd name="connsiteX8" fmla="*/ 0 w 1219200"/>
                  <a:gd name="connsiteY8" fmla="*/ 1828800 h 1828800"/>
                  <a:gd name="connsiteX0" fmla="*/ 0 w 1219200"/>
                  <a:gd name="connsiteY0" fmla="*/ 1828800 h 1828800"/>
                  <a:gd name="connsiteX1" fmla="*/ 1219200 w 1219200"/>
                  <a:gd name="connsiteY1" fmla="*/ 1828800 h 1828800"/>
                  <a:gd name="connsiteX2" fmla="*/ 1219200 w 1219200"/>
                  <a:gd name="connsiteY2" fmla="*/ 1219200 h 1828800"/>
                  <a:gd name="connsiteX3" fmla="*/ 1066800 w 1219200"/>
                  <a:gd name="connsiteY3" fmla="*/ 914400 h 1828800"/>
                  <a:gd name="connsiteX4" fmla="*/ 1028700 w 1219200"/>
                  <a:gd name="connsiteY4" fmla="*/ 609600 h 1828800"/>
                  <a:gd name="connsiteX5" fmla="*/ 914400 w 1219200"/>
                  <a:gd name="connsiteY5" fmla="*/ 304800 h 1828800"/>
                  <a:gd name="connsiteX6" fmla="*/ 609600 w 1219200"/>
                  <a:gd name="connsiteY6" fmla="*/ 0 h 1828800"/>
                  <a:gd name="connsiteX7" fmla="*/ 0 w 1219200"/>
                  <a:gd name="connsiteY7" fmla="*/ 0 h 1828800"/>
                  <a:gd name="connsiteX8" fmla="*/ 0 w 1219200"/>
                  <a:gd name="connsiteY8" fmla="*/ 1828800 h 1828800"/>
                  <a:gd name="connsiteX0" fmla="*/ 0 w 1219200"/>
                  <a:gd name="connsiteY0" fmla="*/ 1828800 h 1828800"/>
                  <a:gd name="connsiteX1" fmla="*/ 1219200 w 1219200"/>
                  <a:gd name="connsiteY1" fmla="*/ 1828800 h 1828800"/>
                  <a:gd name="connsiteX2" fmla="*/ 1219200 w 1219200"/>
                  <a:gd name="connsiteY2" fmla="*/ 1219200 h 1828800"/>
                  <a:gd name="connsiteX3" fmla="*/ 1028700 w 1219200"/>
                  <a:gd name="connsiteY3" fmla="*/ 609600 h 1828800"/>
                  <a:gd name="connsiteX4" fmla="*/ 914400 w 1219200"/>
                  <a:gd name="connsiteY4" fmla="*/ 304800 h 1828800"/>
                  <a:gd name="connsiteX5" fmla="*/ 609600 w 1219200"/>
                  <a:gd name="connsiteY5" fmla="*/ 0 h 1828800"/>
                  <a:gd name="connsiteX6" fmla="*/ 0 w 1219200"/>
                  <a:gd name="connsiteY6" fmla="*/ 0 h 1828800"/>
                  <a:gd name="connsiteX7" fmla="*/ 0 w 1219200"/>
                  <a:gd name="connsiteY7" fmla="*/ 1828800 h 1828800"/>
                  <a:gd name="connsiteX0" fmla="*/ 0 w 1219200"/>
                  <a:gd name="connsiteY0" fmla="*/ 1828800 h 1828800"/>
                  <a:gd name="connsiteX1" fmla="*/ 1219200 w 1219200"/>
                  <a:gd name="connsiteY1" fmla="*/ 1828800 h 1828800"/>
                  <a:gd name="connsiteX2" fmla="*/ 1219200 w 1219200"/>
                  <a:gd name="connsiteY2" fmla="*/ 1219200 h 1828800"/>
                  <a:gd name="connsiteX3" fmla="*/ 1133475 w 1219200"/>
                  <a:gd name="connsiteY3" fmla="*/ 914400 h 1828800"/>
                  <a:gd name="connsiteX4" fmla="*/ 1028700 w 1219200"/>
                  <a:gd name="connsiteY4" fmla="*/ 609600 h 1828800"/>
                  <a:gd name="connsiteX5" fmla="*/ 914400 w 1219200"/>
                  <a:gd name="connsiteY5" fmla="*/ 304800 h 1828800"/>
                  <a:gd name="connsiteX6" fmla="*/ 609600 w 1219200"/>
                  <a:gd name="connsiteY6" fmla="*/ 0 h 1828800"/>
                  <a:gd name="connsiteX7" fmla="*/ 0 w 1219200"/>
                  <a:gd name="connsiteY7" fmla="*/ 0 h 1828800"/>
                  <a:gd name="connsiteX8" fmla="*/ 0 w 1219200"/>
                  <a:gd name="connsiteY8" fmla="*/ 1828800 h 182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19200" h="1828800">
                    <a:moveTo>
                      <a:pt x="0" y="1828800"/>
                    </a:moveTo>
                    <a:lnTo>
                      <a:pt x="1219200" y="1828800"/>
                    </a:lnTo>
                    <a:lnTo>
                      <a:pt x="1219200" y="1219200"/>
                    </a:lnTo>
                    <a:lnTo>
                      <a:pt x="1133475" y="914400"/>
                    </a:lnTo>
                    <a:lnTo>
                      <a:pt x="1028700" y="609600"/>
                    </a:lnTo>
                    <a:cubicBezTo>
                      <a:pt x="996156" y="513161"/>
                      <a:pt x="962801" y="418197"/>
                      <a:pt x="914400" y="304800"/>
                    </a:cubicBezTo>
                    <a:cubicBezTo>
                      <a:pt x="858838" y="174625"/>
                      <a:pt x="817562" y="41672"/>
                      <a:pt x="609600" y="0"/>
                    </a:cubicBezTo>
                    <a:lnTo>
                      <a:pt x="0" y="0"/>
                    </a:lnTo>
                    <a:lnTo>
                      <a:pt x="0" y="182880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30" name="Freeform 29"/>
              <p:cNvSpPr/>
              <p:nvPr/>
            </p:nvSpPr>
            <p:spPr>
              <a:xfrm rot="20509382" flipH="1">
                <a:off x="2728878" y="-137944"/>
                <a:ext cx="794803" cy="2407927"/>
              </a:xfrm>
              <a:custGeom>
                <a:avLst/>
                <a:gdLst>
                  <a:gd name="connsiteX0" fmla="*/ 0 w 609600"/>
                  <a:gd name="connsiteY0" fmla="*/ 0 h 304800"/>
                  <a:gd name="connsiteX1" fmla="*/ 609600 w 609600"/>
                  <a:gd name="connsiteY1" fmla="*/ 0 h 304800"/>
                  <a:gd name="connsiteX2" fmla="*/ 609600 w 609600"/>
                  <a:gd name="connsiteY2" fmla="*/ 304800 h 304800"/>
                  <a:gd name="connsiteX3" fmla="*/ 0 w 609600"/>
                  <a:gd name="connsiteY3" fmla="*/ 304800 h 304800"/>
                  <a:gd name="connsiteX4" fmla="*/ 0 w 609600"/>
                  <a:gd name="connsiteY4" fmla="*/ 0 h 304800"/>
                  <a:gd name="connsiteX0" fmla="*/ 0 w 647700"/>
                  <a:gd name="connsiteY0" fmla="*/ 0 h 304800"/>
                  <a:gd name="connsiteX1" fmla="*/ 609600 w 647700"/>
                  <a:gd name="connsiteY1" fmla="*/ 0 h 304800"/>
                  <a:gd name="connsiteX2" fmla="*/ 647700 w 647700"/>
                  <a:gd name="connsiteY2" fmla="*/ 11723 h 304800"/>
                  <a:gd name="connsiteX3" fmla="*/ 609600 w 647700"/>
                  <a:gd name="connsiteY3" fmla="*/ 304800 h 304800"/>
                  <a:gd name="connsiteX4" fmla="*/ 0 w 647700"/>
                  <a:gd name="connsiteY4" fmla="*/ 304800 h 304800"/>
                  <a:gd name="connsiteX5" fmla="*/ 0 w 647700"/>
                  <a:gd name="connsiteY5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47700 w 685800"/>
                  <a:gd name="connsiteY3" fmla="*/ 304800 h 304800"/>
                  <a:gd name="connsiteX4" fmla="*/ 38100 w 685800"/>
                  <a:gd name="connsiteY4" fmla="*/ 304800 h 304800"/>
                  <a:gd name="connsiteX5" fmla="*/ 0 w 685800"/>
                  <a:gd name="connsiteY5" fmla="*/ 11723 h 304800"/>
                  <a:gd name="connsiteX6" fmla="*/ 38100 w 685800"/>
                  <a:gd name="connsiteY6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47700 w 685800"/>
                  <a:gd name="connsiteY3" fmla="*/ 304800 h 304800"/>
                  <a:gd name="connsiteX4" fmla="*/ 38100 w 685800"/>
                  <a:gd name="connsiteY4" fmla="*/ 304800 h 304800"/>
                  <a:gd name="connsiteX5" fmla="*/ 0 w 685800"/>
                  <a:gd name="connsiteY5" fmla="*/ 293077 h 304800"/>
                  <a:gd name="connsiteX6" fmla="*/ 0 w 685800"/>
                  <a:gd name="connsiteY6" fmla="*/ 11723 h 304800"/>
                  <a:gd name="connsiteX7" fmla="*/ 38100 w 685800"/>
                  <a:gd name="connsiteY7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93077 h 304800"/>
                  <a:gd name="connsiteX4" fmla="*/ 647700 w 685800"/>
                  <a:gd name="connsiteY4" fmla="*/ 304800 h 304800"/>
                  <a:gd name="connsiteX5" fmla="*/ 38100 w 685800"/>
                  <a:gd name="connsiteY5" fmla="*/ 304800 h 304800"/>
                  <a:gd name="connsiteX6" fmla="*/ 0 w 685800"/>
                  <a:gd name="connsiteY6" fmla="*/ 293077 h 304800"/>
                  <a:gd name="connsiteX7" fmla="*/ 0 w 685800"/>
                  <a:gd name="connsiteY7" fmla="*/ 11723 h 304800"/>
                  <a:gd name="connsiteX8" fmla="*/ 38100 w 685800"/>
                  <a:gd name="connsiteY8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93077 h 304800"/>
                  <a:gd name="connsiteX4" fmla="*/ 647700 w 685800"/>
                  <a:gd name="connsiteY4" fmla="*/ 304800 h 304800"/>
                  <a:gd name="connsiteX5" fmla="*/ 546497 w 685800"/>
                  <a:gd name="connsiteY5" fmla="*/ 304800 h 304800"/>
                  <a:gd name="connsiteX6" fmla="*/ 38100 w 685800"/>
                  <a:gd name="connsiteY6" fmla="*/ 304800 h 304800"/>
                  <a:gd name="connsiteX7" fmla="*/ 0 w 685800"/>
                  <a:gd name="connsiteY7" fmla="*/ 293077 h 304800"/>
                  <a:gd name="connsiteX8" fmla="*/ 0 w 685800"/>
                  <a:gd name="connsiteY8" fmla="*/ 11723 h 304800"/>
                  <a:gd name="connsiteX9" fmla="*/ 38100 w 685800"/>
                  <a:gd name="connsiteY9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497 w 686197"/>
                  <a:gd name="connsiteY0" fmla="*/ 0 h 304800"/>
                  <a:gd name="connsiteX1" fmla="*/ 648097 w 686197"/>
                  <a:gd name="connsiteY1" fmla="*/ 0 h 304800"/>
                  <a:gd name="connsiteX2" fmla="*/ 686197 w 686197"/>
                  <a:gd name="connsiteY2" fmla="*/ 11723 h 304800"/>
                  <a:gd name="connsiteX3" fmla="*/ 686197 w 686197"/>
                  <a:gd name="connsiteY3" fmla="*/ 262304 h 304800"/>
                  <a:gd name="connsiteX4" fmla="*/ 686197 w 686197"/>
                  <a:gd name="connsiteY4" fmla="*/ 293077 h 304800"/>
                  <a:gd name="connsiteX5" fmla="*/ 648097 w 686197"/>
                  <a:gd name="connsiteY5" fmla="*/ 304800 h 304800"/>
                  <a:gd name="connsiteX6" fmla="*/ 546894 w 686197"/>
                  <a:gd name="connsiteY6" fmla="*/ 304800 h 304800"/>
                  <a:gd name="connsiteX7" fmla="*/ 38497 w 686197"/>
                  <a:gd name="connsiteY7" fmla="*/ 304800 h 304800"/>
                  <a:gd name="connsiteX8" fmla="*/ 397 w 686197"/>
                  <a:gd name="connsiteY8" fmla="*/ 293077 h 304800"/>
                  <a:gd name="connsiteX9" fmla="*/ 397 w 686197"/>
                  <a:gd name="connsiteY9" fmla="*/ 11723 h 304800"/>
                  <a:gd name="connsiteX10" fmla="*/ 38497 w 686197"/>
                  <a:gd name="connsiteY10" fmla="*/ 0 h 304800"/>
                  <a:gd name="connsiteX0" fmla="*/ 38497 w 686197"/>
                  <a:gd name="connsiteY0" fmla="*/ 0 h 304800"/>
                  <a:gd name="connsiteX1" fmla="*/ 648097 w 686197"/>
                  <a:gd name="connsiteY1" fmla="*/ 0 h 304800"/>
                  <a:gd name="connsiteX2" fmla="*/ 686197 w 686197"/>
                  <a:gd name="connsiteY2" fmla="*/ 11723 h 304800"/>
                  <a:gd name="connsiteX3" fmla="*/ 686197 w 686197"/>
                  <a:gd name="connsiteY3" fmla="*/ 262304 h 304800"/>
                  <a:gd name="connsiteX4" fmla="*/ 686197 w 686197"/>
                  <a:gd name="connsiteY4" fmla="*/ 293077 h 304800"/>
                  <a:gd name="connsiteX5" fmla="*/ 648097 w 686197"/>
                  <a:gd name="connsiteY5" fmla="*/ 304800 h 304800"/>
                  <a:gd name="connsiteX6" fmla="*/ 546894 w 686197"/>
                  <a:gd name="connsiteY6" fmla="*/ 304800 h 304800"/>
                  <a:gd name="connsiteX7" fmla="*/ 38497 w 686197"/>
                  <a:gd name="connsiteY7" fmla="*/ 304800 h 304800"/>
                  <a:gd name="connsiteX8" fmla="*/ 397 w 686197"/>
                  <a:gd name="connsiteY8" fmla="*/ 293077 h 304800"/>
                  <a:gd name="connsiteX9" fmla="*/ 397 w 686197"/>
                  <a:gd name="connsiteY9" fmla="*/ 11723 h 304800"/>
                  <a:gd name="connsiteX10" fmla="*/ 38497 w 686197"/>
                  <a:gd name="connsiteY10" fmla="*/ 0 h 304800"/>
                  <a:gd name="connsiteX0" fmla="*/ 38497 w 686197"/>
                  <a:gd name="connsiteY0" fmla="*/ 0 h 304922"/>
                  <a:gd name="connsiteX1" fmla="*/ 648097 w 686197"/>
                  <a:gd name="connsiteY1" fmla="*/ 0 h 304922"/>
                  <a:gd name="connsiteX2" fmla="*/ 686197 w 686197"/>
                  <a:gd name="connsiteY2" fmla="*/ 11723 h 304922"/>
                  <a:gd name="connsiteX3" fmla="*/ 686197 w 686197"/>
                  <a:gd name="connsiteY3" fmla="*/ 262304 h 304922"/>
                  <a:gd name="connsiteX4" fmla="*/ 686197 w 686197"/>
                  <a:gd name="connsiteY4" fmla="*/ 293077 h 304922"/>
                  <a:gd name="connsiteX5" fmla="*/ 648097 w 686197"/>
                  <a:gd name="connsiteY5" fmla="*/ 304800 h 304922"/>
                  <a:gd name="connsiteX6" fmla="*/ 546894 w 686197"/>
                  <a:gd name="connsiteY6" fmla="*/ 304800 h 304922"/>
                  <a:gd name="connsiteX7" fmla="*/ 38497 w 686197"/>
                  <a:gd name="connsiteY7" fmla="*/ 304800 h 304922"/>
                  <a:gd name="connsiteX8" fmla="*/ 397 w 686197"/>
                  <a:gd name="connsiteY8" fmla="*/ 293077 h 304922"/>
                  <a:gd name="connsiteX9" fmla="*/ 397 w 686197"/>
                  <a:gd name="connsiteY9" fmla="*/ 11723 h 304922"/>
                  <a:gd name="connsiteX10" fmla="*/ 38497 w 686197"/>
                  <a:gd name="connsiteY10" fmla="*/ 0 h 304922"/>
                  <a:gd name="connsiteX0" fmla="*/ 38497 w 686197"/>
                  <a:gd name="connsiteY0" fmla="*/ 0 h 304922"/>
                  <a:gd name="connsiteX1" fmla="*/ 648097 w 686197"/>
                  <a:gd name="connsiteY1" fmla="*/ 0 h 304922"/>
                  <a:gd name="connsiteX2" fmla="*/ 686197 w 686197"/>
                  <a:gd name="connsiteY2" fmla="*/ 11723 h 304922"/>
                  <a:gd name="connsiteX3" fmla="*/ 686197 w 686197"/>
                  <a:gd name="connsiteY3" fmla="*/ 262304 h 304922"/>
                  <a:gd name="connsiteX4" fmla="*/ 686197 w 686197"/>
                  <a:gd name="connsiteY4" fmla="*/ 293077 h 304922"/>
                  <a:gd name="connsiteX5" fmla="*/ 648097 w 686197"/>
                  <a:gd name="connsiteY5" fmla="*/ 304800 h 304922"/>
                  <a:gd name="connsiteX6" fmla="*/ 546894 w 686197"/>
                  <a:gd name="connsiteY6" fmla="*/ 304800 h 304922"/>
                  <a:gd name="connsiteX7" fmla="*/ 38497 w 686197"/>
                  <a:gd name="connsiteY7" fmla="*/ 304800 h 304922"/>
                  <a:gd name="connsiteX8" fmla="*/ 397 w 686197"/>
                  <a:gd name="connsiteY8" fmla="*/ 293077 h 304922"/>
                  <a:gd name="connsiteX9" fmla="*/ 397 w 686197"/>
                  <a:gd name="connsiteY9" fmla="*/ 11723 h 304922"/>
                  <a:gd name="connsiteX10" fmla="*/ 38497 w 686197"/>
                  <a:gd name="connsiteY10" fmla="*/ 0 h 304922"/>
                  <a:gd name="connsiteX0" fmla="*/ 38497 w 686197"/>
                  <a:gd name="connsiteY0" fmla="*/ 0 h 311761"/>
                  <a:gd name="connsiteX1" fmla="*/ 648097 w 686197"/>
                  <a:gd name="connsiteY1" fmla="*/ 0 h 311761"/>
                  <a:gd name="connsiteX2" fmla="*/ 686197 w 686197"/>
                  <a:gd name="connsiteY2" fmla="*/ 11723 h 311761"/>
                  <a:gd name="connsiteX3" fmla="*/ 686197 w 686197"/>
                  <a:gd name="connsiteY3" fmla="*/ 262304 h 311761"/>
                  <a:gd name="connsiteX4" fmla="*/ 686197 w 686197"/>
                  <a:gd name="connsiteY4" fmla="*/ 293077 h 311761"/>
                  <a:gd name="connsiteX5" fmla="*/ 648097 w 686197"/>
                  <a:gd name="connsiteY5" fmla="*/ 311761 h 311761"/>
                  <a:gd name="connsiteX6" fmla="*/ 546894 w 686197"/>
                  <a:gd name="connsiteY6" fmla="*/ 304800 h 311761"/>
                  <a:gd name="connsiteX7" fmla="*/ 38497 w 686197"/>
                  <a:gd name="connsiteY7" fmla="*/ 304800 h 311761"/>
                  <a:gd name="connsiteX8" fmla="*/ 397 w 686197"/>
                  <a:gd name="connsiteY8" fmla="*/ 293077 h 311761"/>
                  <a:gd name="connsiteX9" fmla="*/ 397 w 686197"/>
                  <a:gd name="connsiteY9" fmla="*/ 11723 h 311761"/>
                  <a:gd name="connsiteX10" fmla="*/ 38497 w 686197"/>
                  <a:gd name="connsiteY10" fmla="*/ 0 h 311761"/>
                  <a:gd name="connsiteX0" fmla="*/ 38497 w 707628"/>
                  <a:gd name="connsiteY0" fmla="*/ 0 h 311761"/>
                  <a:gd name="connsiteX1" fmla="*/ 648097 w 707628"/>
                  <a:gd name="connsiteY1" fmla="*/ 0 h 311761"/>
                  <a:gd name="connsiteX2" fmla="*/ 686197 w 707628"/>
                  <a:gd name="connsiteY2" fmla="*/ 11723 h 311761"/>
                  <a:gd name="connsiteX3" fmla="*/ 686197 w 707628"/>
                  <a:gd name="connsiteY3" fmla="*/ 262304 h 311761"/>
                  <a:gd name="connsiteX4" fmla="*/ 707628 w 707628"/>
                  <a:gd name="connsiteY4" fmla="*/ 293077 h 311761"/>
                  <a:gd name="connsiteX5" fmla="*/ 648097 w 707628"/>
                  <a:gd name="connsiteY5" fmla="*/ 311761 h 311761"/>
                  <a:gd name="connsiteX6" fmla="*/ 546894 w 707628"/>
                  <a:gd name="connsiteY6" fmla="*/ 304800 h 311761"/>
                  <a:gd name="connsiteX7" fmla="*/ 38497 w 707628"/>
                  <a:gd name="connsiteY7" fmla="*/ 304800 h 311761"/>
                  <a:gd name="connsiteX8" fmla="*/ 397 w 707628"/>
                  <a:gd name="connsiteY8" fmla="*/ 293077 h 311761"/>
                  <a:gd name="connsiteX9" fmla="*/ 397 w 707628"/>
                  <a:gd name="connsiteY9" fmla="*/ 11723 h 311761"/>
                  <a:gd name="connsiteX10" fmla="*/ 38497 w 707628"/>
                  <a:gd name="connsiteY10" fmla="*/ 0 h 311761"/>
                  <a:gd name="connsiteX0" fmla="*/ 38497 w 724297"/>
                  <a:gd name="connsiteY0" fmla="*/ 0 h 311761"/>
                  <a:gd name="connsiteX1" fmla="*/ 648097 w 724297"/>
                  <a:gd name="connsiteY1" fmla="*/ 0 h 311761"/>
                  <a:gd name="connsiteX2" fmla="*/ 686197 w 724297"/>
                  <a:gd name="connsiteY2" fmla="*/ 11723 h 311761"/>
                  <a:gd name="connsiteX3" fmla="*/ 686197 w 724297"/>
                  <a:gd name="connsiteY3" fmla="*/ 262304 h 311761"/>
                  <a:gd name="connsiteX4" fmla="*/ 707628 w 724297"/>
                  <a:gd name="connsiteY4" fmla="*/ 293077 h 311761"/>
                  <a:gd name="connsiteX5" fmla="*/ 648097 w 724297"/>
                  <a:gd name="connsiteY5" fmla="*/ 311761 h 311761"/>
                  <a:gd name="connsiteX6" fmla="*/ 546894 w 724297"/>
                  <a:gd name="connsiteY6" fmla="*/ 304800 h 311761"/>
                  <a:gd name="connsiteX7" fmla="*/ 38497 w 724297"/>
                  <a:gd name="connsiteY7" fmla="*/ 304800 h 311761"/>
                  <a:gd name="connsiteX8" fmla="*/ 397 w 724297"/>
                  <a:gd name="connsiteY8" fmla="*/ 293077 h 311761"/>
                  <a:gd name="connsiteX9" fmla="*/ 397 w 724297"/>
                  <a:gd name="connsiteY9" fmla="*/ 11723 h 311761"/>
                  <a:gd name="connsiteX10" fmla="*/ 38497 w 724297"/>
                  <a:gd name="connsiteY10" fmla="*/ 0 h 311761"/>
                  <a:gd name="connsiteX0" fmla="*/ 38497 w 724297"/>
                  <a:gd name="connsiteY0" fmla="*/ 0 h 311761"/>
                  <a:gd name="connsiteX1" fmla="*/ 648097 w 724297"/>
                  <a:gd name="connsiteY1" fmla="*/ 0 h 311761"/>
                  <a:gd name="connsiteX2" fmla="*/ 686197 w 724297"/>
                  <a:gd name="connsiteY2" fmla="*/ 11723 h 311761"/>
                  <a:gd name="connsiteX3" fmla="*/ 686197 w 724297"/>
                  <a:gd name="connsiteY3" fmla="*/ 262304 h 311761"/>
                  <a:gd name="connsiteX4" fmla="*/ 707628 w 724297"/>
                  <a:gd name="connsiteY4" fmla="*/ 293077 h 311761"/>
                  <a:gd name="connsiteX5" fmla="*/ 648097 w 724297"/>
                  <a:gd name="connsiteY5" fmla="*/ 311761 h 311761"/>
                  <a:gd name="connsiteX6" fmla="*/ 546894 w 724297"/>
                  <a:gd name="connsiteY6" fmla="*/ 304800 h 311761"/>
                  <a:gd name="connsiteX7" fmla="*/ 38497 w 724297"/>
                  <a:gd name="connsiteY7" fmla="*/ 304800 h 311761"/>
                  <a:gd name="connsiteX8" fmla="*/ 397 w 724297"/>
                  <a:gd name="connsiteY8" fmla="*/ 293077 h 311761"/>
                  <a:gd name="connsiteX9" fmla="*/ 397 w 724297"/>
                  <a:gd name="connsiteY9" fmla="*/ 11723 h 311761"/>
                  <a:gd name="connsiteX10" fmla="*/ 38497 w 724297"/>
                  <a:gd name="connsiteY10" fmla="*/ 0 h 311761"/>
                  <a:gd name="connsiteX0" fmla="*/ 38497 w 724297"/>
                  <a:gd name="connsiteY0" fmla="*/ 0 h 311761"/>
                  <a:gd name="connsiteX1" fmla="*/ 648097 w 724297"/>
                  <a:gd name="connsiteY1" fmla="*/ 0 h 311761"/>
                  <a:gd name="connsiteX2" fmla="*/ 686197 w 724297"/>
                  <a:gd name="connsiteY2" fmla="*/ 11723 h 311761"/>
                  <a:gd name="connsiteX3" fmla="*/ 686197 w 724297"/>
                  <a:gd name="connsiteY3" fmla="*/ 262304 h 311761"/>
                  <a:gd name="connsiteX4" fmla="*/ 707628 w 724297"/>
                  <a:gd name="connsiteY4" fmla="*/ 293077 h 311761"/>
                  <a:gd name="connsiteX5" fmla="*/ 648097 w 724297"/>
                  <a:gd name="connsiteY5" fmla="*/ 311761 h 311761"/>
                  <a:gd name="connsiteX6" fmla="*/ 546894 w 724297"/>
                  <a:gd name="connsiteY6" fmla="*/ 304800 h 311761"/>
                  <a:gd name="connsiteX7" fmla="*/ 38497 w 724297"/>
                  <a:gd name="connsiteY7" fmla="*/ 304800 h 311761"/>
                  <a:gd name="connsiteX8" fmla="*/ 397 w 724297"/>
                  <a:gd name="connsiteY8" fmla="*/ 293077 h 311761"/>
                  <a:gd name="connsiteX9" fmla="*/ 397 w 724297"/>
                  <a:gd name="connsiteY9" fmla="*/ 11723 h 311761"/>
                  <a:gd name="connsiteX10" fmla="*/ 38497 w 724297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5669"/>
                  <a:gd name="connsiteX1" fmla="*/ 648097 w 721916"/>
                  <a:gd name="connsiteY1" fmla="*/ 0 h 315669"/>
                  <a:gd name="connsiteX2" fmla="*/ 686197 w 721916"/>
                  <a:gd name="connsiteY2" fmla="*/ 11723 h 315669"/>
                  <a:gd name="connsiteX3" fmla="*/ 686197 w 721916"/>
                  <a:gd name="connsiteY3" fmla="*/ 262304 h 315669"/>
                  <a:gd name="connsiteX4" fmla="*/ 707628 w 721916"/>
                  <a:gd name="connsiteY4" fmla="*/ 293077 h 315669"/>
                  <a:gd name="connsiteX5" fmla="*/ 648097 w 721916"/>
                  <a:gd name="connsiteY5" fmla="*/ 311761 h 315669"/>
                  <a:gd name="connsiteX6" fmla="*/ 546894 w 721916"/>
                  <a:gd name="connsiteY6" fmla="*/ 304800 h 315669"/>
                  <a:gd name="connsiteX7" fmla="*/ 38497 w 721916"/>
                  <a:gd name="connsiteY7" fmla="*/ 304800 h 315669"/>
                  <a:gd name="connsiteX8" fmla="*/ 397 w 721916"/>
                  <a:gd name="connsiteY8" fmla="*/ 293077 h 315669"/>
                  <a:gd name="connsiteX9" fmla="*/ 397 w 721916"/>
                  <a:gd name="connsiteY9" fmla="*/ 11723 h 315669"/>
                  <a:gd name="connsiteX10" fmla="*/ 38497 w 721916"/>
                  <a:gd name="connsiteY10" fmla="*/ 0 h 315669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3471"/>
                  <a:gd name="connsiteX1" fmla="*/ 648097 w 721916"/>
                  <a:gd name="connsiteY1" fmla="*/ 0 h 313471"/>
                  <a:gd name="connsiteX2" fmla="*/ 686197 w 721916"/>
                  <a:gd name="connsiteY2" fmla="*/ 11723 h 313471"/>
                  <a:gd name="connsiteX3" fmla="*/ 686197 w 721916"/>
                  <a:gd name="connsiteY3" fmla="*/ 262304 h 313471"/>
                  <a:gd name="connsiteX4" fmla="*/ 707628 w 721916"/>
                  <a:gd name="connsiteY4" fmla="*/ 293077 h 313471"/>
                  <a:gd name="connsiteX5" fmla="*/ 648097 w 721916"/>
                  <a:gd name="connsiteY5" fmla="*/ 311761 h 313471"/>
                  <a:gd name="connsiteX6" fmla="*/ 546894 w 721916"/>
                  <a:gd name="connsiteY6" fmla="*/ 304800 h 313471"/>
                  <a:gd name="connsiteX7" fmla="*/ 38497 w 721916"/>
                  <a:gd name="connsiteY7" fmla="*/ 304800 h 313471"/>
                  <a:gd name="connsiteX8" fmla="*/ 397 w 721916"/>
                  <a:gd name="connsiteY8" fmla="*/ 293077 h 313471"/>
                  <a:gd name="connsiteX9" fmla="*/ 397 w 721916"/>
                  <a:gd name="connsiteY9" fmla="*/ 11723 h 313471"/>
                  <a:gd name="connsiteX10" fmla="*/ 38497 w 721916"/>
                  <a:gd name="connsiteY10" fmla="*/ 0 h 313471"/>
                  <a:gd name="connsiteX0" fmla="*/ 38497 w 721916"/>
                  <a:gd name="connsiteY0" fmla="*/ 0 h 315303"/>
                  <a:gd name="connsiteX1" fmla="*/ 648097 w 721916"/>
                  <a:gd name="connsiteY1" fmla="*/ 0 h 315303"/>
                  <a:gd name="connsiteX2" fmla="*/ 686197 w 721916"/>
                  <a:gd name="connsiteY2" fmla="*/ 11723 h 315303"/>
                  <a:gd name="connsiteX3" fmla="*/ 686197 w 721916"/>
                  <a:gd name="connsiteY3" fmla="*/ 262304 h 315303"/>
                  <a:gd name="connsiteX4" fmla="*/ 707628 w 721916"/>
                  <a:gd name="connsiteY4" fmla="*/ 293077 h 315303"/>
                  <a:gd name="connsiteX5" fmla="*/ 648097 w 721916"/>
                  <a:gd name="connsiteY5" fmla="*/ 311761 h 315303"/>
                  <a:gd name="connsiteX6" fmla="*/ 546894 w 721916"/>
                  <a:gd name="connsiteY6" fmla="*/ 304800 h 315303"/>
                  <a:gd name="connsiteX7" fmla="*/ 38497 w 721916"/>
                  <a:gd name="connsiteY7" fmla="*/ 304800 h 315303"/>
                  <a:gd name="connsiteX8" fmla="*/ 397 w 721916"/>
                  <a:gd name="connsiteY8" fmla="*/ 293077 h 315303"/>
                  <a:gd name="connsiteX9" fmla="*/ 397 w 721916"/>
                  <a:gd name="connsiteY9" fmla="*/ 11723 h 315303"/>
                  <a:gd name="connsiteX10" fmla="*/ 38497 w 721916"/>
                  <a:gd name="connsiteY10" fmla="*/ 0 h 315303"/>
                  <a:gd name="connsiteX0" fmla="*/ 38497 w 721916"/>
                  <a:gd name="connsiteY0" fmla="*/ 0 h 315303"/>
                  <a:gd name="connsiteX1" fmla="*/ 648097 w 721916"/>
                  <a:gd name="connsiteY1" fmla="*/ 0 h 315303"/>
                  <a:gd name="connsiteX2" fmla="*/ 686197 w 721916"/>
                  <a:gd name="connsiteY2" fmla="*/ 11723 h 315303"/>
                  <a:gd name="connsiteX3" fmla="*/ 686197 w 721916"/>
                  <a:gd name="connsiteY3" fmla="*/ 262304 h 315303"/>
                  <a:gd name="connsiteX4" fmla="*/ 707628 w 721916"/>
                  <a:gd name="connsiteY4" fmla="*/ 293077 h 315303"/>
                  <a:gd name="connsiteX5" fmla="*/ 648097 w 721916"/>
                  <a:gd name="connsiteY5" fmla="*/ 311761 h 315303"/>
                  <a:gd name="connsiteX6" fmla="*/ 546894 w 721916"/>
                  <a:gd name="connsiteY6" fmla="*/ 304800 h 315303"/>
                  <a:gd name="connsiteX7" fmla="*/ 38497 w 721916"/>
                  <a:gd name="connsiteY7" fmla="*/ 304800 h 315303"/>
                  <a:gd name="connsiteX8" fmla="*/ 397 w 721916"/>
                  <a:gd name="connsiteY8" fmla="*/ 293077 h 315303"/>
                  <a:gd name="connsiteX9" fmla="*/ 397 w 721916"/>
                  <a:gd name="connsiteY9" fmla="*/ 11723 h 315303"/>
                  <a:gd name="connsiteX10" fmla="*/ 38497 w 721916"/>
                  <a:gd name="connsiteY10" fmla="*/ 0 h 315303"/>
                  <a:gd name="connsiteX0" fmla="*/ 38497 w 721916"/>
                  <a:gd name="connsiteY0" fmla="*/ 0 h 315303"/>
                  <a:gd name="connsiteX1" fmla="*/ 648097 w 721916"/>
                  <a:gd name="connsiteY1" fmla="*/ 0 h 315303"/>
                  <a:gd name="connsiteX2" fmla="*/ 686197 w 721916"/>
                  <a:gd name="connsiteY2" fmla="*/ 11723 h 315303"/>
                  <a:gd name="connsiteX3" fmla="*/ 686197 w 721916"/>
                  <a:gd name="connsiteY3" fmla="*/ 262304 h 315303"/>
                  <a:gd name="connsiteX4" fmla="*/ 707628 w 721916"/>
                  <a:gd name="connsiteY4" fmla="*/ 293077 h 315303"/>
                  <a:gd name="connsiteX5" fmla="*/ 648097 w 721916"/>
                  <a:gd name="connsiteY5" fmla="*/ 311761 h 315303"/>
                  <a:gd name="connsiteX6" fmla="*/ 546894 w 721916"/>
                  <a:gd name="connsiteY6" fmla="*/ 304800 h 315303"/>
                  <a:gd name="connsiteX7" fmla="*/ 38497 w 721916"/>
                  <a:gd name="connsiteY7" fmla="*/ 304800 h 315303"/>
                  <a:gd name="connsiteX8" fmla="*/ 397 w 721916"/>
                  <a:gd name="connsiteY8" fmla="*/ 293077 h 315303"/>
                  <a:gd name="connsiteX9" fmla="*/ 397 w 721916"/>
                  <a:gd name="connsiteY9" fmla="*/ 11723 h 315303"/>
                  <a:gd name="connsiteX10" fmla="*/ 38497 w 721916"/>
                  <a:gd name="connsiteY10" fmla="*/ 0 h 315303"/>
                  <a:gd name="connsiteX0" fmla="*/ 38497 w 721916"/>
                  <a:gd name="connsiteY0" fmla="*/ 0 h 314937"/>
                  <a:gd name="connsiteX1" fmla="*/ 648097 w 721916"/>
                  <a:gd name="connsiteY1" fmla="*/ 0 h 314937"/>
                  <a:gd name="connsiteX2" fmla="*/ 686197 w 721916"/>
                  <a:gd name="connsiteY2" fmla="*/ 11723 h 314937"/>
                  <a:gd name="connsiteX3" fmla="*/ 686197 w 721916"/>
                  <a:gd name="connsiteY3" fmla="*/ 262304 h 314937"/>
                  <a:gd name="connsiteX4" fmla="*/ 707628 w 721916"/>
                  <a:gd name="connsiteY4" fmla="*/ 293077 h 314937"/>
                  <a:gd name="connsiteX5" fmla="*/ 648097 w 721916"/>
                  <a:gd name="connsiteY5" fmla="*/ 311761 h 314937"/>
                  <a:gd name="connsiteX6" fmla="*/ 546894 w 721916"/>
                  <a:gd name="connsiteY6" fmla="*/ 304800 h 314937"/>
                  <a:gd name="connsiteX7" fmla="*/ 38497 w 721916"/>
                  <a:gd name="connsiteY7" fmla="*/ 304800 h 314937"/>
                  <a:gd name="connsiteX8" fmla="*/ 397 w 721916"/>
                  <a:gd name="connsiteY8" fmla="*/ 293077 h 314937"/>
                  <a:gd name="connsiteX9" fmla="*/ 397 w 721916"/>
                  <a:gd name="connsiteY9" fmla="*/ 11723 h 314937"/>
                  <a:gd name="connsiteX10" fmla="*/ 38497 w 721916"/>
                  <a:gd name="connsiteY10" fmla="*/ 0 h 314937"/>
                  <a:gd name="connsiteX0" fmla="*/ 38497 w 721916"/>
                  <a:gd name="connsiteY0" fmla="*/ 0 h 316036"/>
                  <a:gd name="connsiteX1" fmla="*/ 648097 w 721916"/>
                  <a:gd name="connsiteY1" fmla="*/ 0 h 316036"/>
                  <a:gd name="connsiteX2" fmla="*/ 686197 w 721916"/>
                  <a:gd name="connsiteY2" fmla="*/ 11723 h 316036"/>
                  <a:gd name="connsiteX3" fmla="*/ 686197 w 721916"/>
                  <a:gd name="connsiteY3" fmla="*/ 262304 h 316036"/>
                  <a:gd name="connsiteX4" fmla="*/ 707628 w 721916"/>
                  <a:gd name="connsiteY4" fmla="*/ 293077 h 316036"/>
                  <a:gd name="connsiteX5" fmla="*/ 648097 w 721916"/>
                  <a:gd name="connsiteY5" fmla="*/ 311761 h 316036"/>
                  <a:gd name="connsiteX6" fmla="*/ 546894 w 721916"/>
                  <a:gd name="connsiteY6" fmla="*/ 304800 h 316036"/>
                  <a:gd name="connsiteX7" fmla="*/ 38497 w 721916"/>
                  <a:gd name="connsiteY7" fmla="*/ 304800 h 316036"/>
                  <a:gd name="connsiteX8" fmla="*/ 397 w 721916"/>
                  <a:gd name="connsiteY8" fmla="*/ 293077 h 316036"/>
                  <a:gd name="connsiteX9" fmla="*/ 397 w 721916"/>
                  <a:gd name="connsiteY9" fmla="*/ 11723 h 316036"/>
                  <a:gd name="connsiteX10" fmla="*/ 38497 w 721916"/>
                  <a:gd name="connsiteY10" fmla="*/ 0 h 316036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5669"/>
                  <a:gd name="connsiteX1" fmla="*/ 648097 w 721916"/>
                  <a:gd name="connsiteY1" fmla="*/ 0 h 315669"/>
                  <a:gd name="connsiteX2" fmla="*/ 686197 w 721916"/>
                  <a:gd name="connsiteY2" fmla="*/ 11723 h 315669"/>
                  <a:gd name="connsiteX3" fmla="*/ 686197 w 721916"/>
                  <a:gd name="connsiteY3" fmla="*/ 262304 h 315669"/>
                  <a:gd name="connsiteX4" fmla="*/ 707628 w 721916"/>
                  <a:gd name="connsiteY4" fmla="*/ 293077 h 315669"/>
                  <a:gd name="connsiteX5" fmla="*/ 648097 w 721916"/>
                  <a:gd name="connsiteY5" fmla="*/ 311761 h 315669"/>
                  <a:gd name="connsiteX6" fmla="*/ 546894 w 721916"/>
                  <a:gd name="connsiteY6" fmla="*/ 304800 h 315669"/>
                  <a:gd name="connsiteX7" fmla="*/ 38497 w 721916"/>
                  <a:gd name="connsiteY7" fmla="*/ 304800 h 315669"/>
                  <a:gd name="connsiteX8" fmla="*/ 397 w 721916"/>
                  <a:gd name="connsiteY8" fmla="*/ 293077 h 315669"/>
                  <a:gd name="connsiteX9" fmla="*/ 397 w 721916"/>
                  <a:gd name="connsiteY9" fmla="*/ 11723 h 315669"/>
                  <a:gd name="connsiteX10" fmla="*/ 38497 w 721916"/>
                  <a:gd name="connsiteY10" fmla="*/ 0 h 315669"/>
                  <a:gd name="connsiteX0" fmla="*/ 58341 w 741760"/>
                  <a:gd name="connsiteY0" fmla="*/ 0 h 315669"/>
                  <a:gd name="connsiteX1" fmla="*/ 667941 w 741760"/>
                  <a:gd name="connsiteY1" fmla="*/ 0 h 315669"/>
                  <a:gd name="connsiteX2" fmla="*/ 706041 w 741760"/>
                  <a:gd name="connsiteY2" fmla="*/ 11723 h 315669"/>
                  <a:gd name="connsiteX3" fmla="*/ 706041 w 741760"/>
                  <a:gd name="connsiteY3" fmla="*/ 262304 h 315669"/>
                  <a:gd name="connsiteX4" fmla="*/ 727472 w 741760"/>
                  <a:gd name="connsiteY4" fmla="*/ 293077 h 315669"/>
                  <a:gd name="connsiteX5" fmla="*/ 667941 w 741760"/>
                  <a:gd name="connsiteY5" fmla="*/ 311761 h 315669"/>
                  <a:gd name="connsiteX6" fmla="*/ 566738 w 741760"/>
                  <a:gd name="connsiteY6" fmla="*/ 304800 h 315669"/>
                  <a:gd name="connsiteX7" fmla="*/ 19843 w 741760"/>
                  <a:gd name="connsiteY7" fmla="*/ 304800 h 315669"/>
                  <a:gd name="connsiteX8" fmla="*/ 20241 w 741760"/>
                  <a:gd name="connsiteY8" fmla="*/ 293077 h 315669"/>
                  <a:gd name="connsiteX9" fmla="*/ 20241 w 741760"/>
                  <a:gd name="connsiteY9" fmla="*/ 11723 h 315669"/>
                  <a:gd name="connsiteX10" fmla="*/ 58341 w 741760"/>
                  <a:gd name="connsiteY10" fmla="*/ 0 h 315669"/>
                  <a:gd name="connsiteX0" fmla="*/ 38498 w 721917"/>
                  <a:gd name="connsiteY0" fmla="*/ 0 h 315669"/>
                  <a:gd name="connsiteX1" fmla="*/ 648098 w 721917"/>
                  <a:gd name="connsiteY1" fmla="*/ 0 h 315669"/>
                  <a:gd name="connsiteX2" fmla="*/ 686198 w 721917"/>
                  <a:gd name="connsiteY2" fmla="*/ 11723 h 315669"/>
                  <a:gd name="connsiteX3" fmla="*/ 686198 w 721917"/>
                  <a:gd name="connsiteY3" fmla="*/ 262304 h 315669"/>
                  <a:gd name="connsiteX4" fmla="*/ 707629 w 721917"/>
                  <a:gd name="connsiteY4" fmla="*/ 293077 h 315669"/>
                  <a:gd name="connsiteX5" fmla="*/ 648098 w 721917"/>
                  <a:gd name="connsiteY5" fmla="*/ 311761 h 315669"/>
                  <a:gd name="connsiteX6" fmla="*/ 546895 w 721917"/>
                  <a:gd name="connsiteY6" fmla="*/ 304800 h 315669"/>
                  <a:gd name="connsiteX7" fmla="*/ 0 w 721917"/>
                  <a:gd name="connsiteY7" fmla="*/ 304800 h 315669"/>
                  <a:gd name="connsiteX8" fmla="*/ 398 w 721917"/>
                  <a:gd name="connsiteY8" fmla="*/ 293077 h 315669"/>
                  <a:gd name="connsiteX9" fmla="*/ 398 w 721917"/>
                  <a:gd name="connsiteY9" fmla="*/ 11723 h 315669"/>
                  <a:gd name="connsiteX10" fmla="*/ 38498 w 721917"/>
                  <a:gd name="connsiteY10" fmla="*/ 0 h 315669"/>
                  <a:gd name="connsiteX0" fmla="*/ 687780 w 721917"/>
                  <a:gd name="connsiteY0" fmla="*/ 0 h 655638"/>
                  <a:gd name="connsiteX1" fmla="*/ 648098 w 721917"/>
                  <a:gd name="connsiteY1" fmla="*/ 339969 h 655638"/>
                  <a:gd name="connsiteX2" fmla="*/ 686198 w 721917"/>
                  <a:gd name="connsiteY2" fmla="*/ 351692 h 655638"/>
                  <a:gd name="connsiteX3" fmla="*/ 686198 w 721917"/>
                  <a:gd name="connsiteY3" fmla="*/ 602273 h 655638"/>
                  <a:gd name="connsiteX4" fmla="*/ 707629 w 721917"/>
                  <a:gd name="connsiteY4" fmla="*/ 633046 h 655638"/>
                  <a:gd name="connsiteX5" fmla="*/ 648098 w 721917"/>
                  <a:gd name="connsiteY5" fmla="*/ 651730 h 655638"/>
                  <a:gd name="connsiteX6" fmla="*/ 546895 w 721917"/>
                  <a:gd name="connsiteY6" fmla="*/ 644769 h 655638"/>
                  <a:gd name="connsiteX7" fmla="*/ 0 w 721917"/>
                  <a:gd name="connsiteY7" fmla="*/ 644769 h 655638"/>
                  <a:gd name="connsiteX8" fmla="*/ 398 w 721917"/>
                  <a:gd name="connsiteY8" fmla="*/ 633046 h 655638"/>
                  <a:gd name="connsiteX9" fmla="*/ 398 w 721917"/>
                  <a:gd name="connsiteY9" fmla="*/ 351692 h 655638"/>
                  <a:gd name="connsiteX10" fmla="*/ 687780 w 721917"/>
                  <a:gd name="connsiteY10" fmla="*/ 0 h 655638"/>
                  <a:gd name="connsiteX0" fmla="*/ 687780 w 761886"/>
                  <a:gd name="connsiteY0" fmla="*/ 70338 h 725976"/>
                  <a:gd name="connsiteX1" fmla="*/ 648098 w 761886"/>
                  <a:gd name="connsiteY1" fmla="*/ 410307 h 725976"/>
                  <a:gd name="connsiteX2" fmla="*/ 686198 w 761886"/>
                  <a:gd name="connsiteY2" fmla="*/ 422030 h 725976"/>
                  <a:gd name="connsiteX3" fmla="*/ 686198 w 761886"/>
                  <a:gd name="connsiteY3" fmla="*/ 672611 h 725976"/>
                  <a:gd name="connsiteX4" fmla="*/ 707629 w 761886"/>
                  <a:gd name="connsiteY4" fmla="*/ 703384 h 725976"/>
                  <a:gd name="connsiteX5" fmla="*/ 648098 w 761886"/>
                  <a:gd name="connsiteY5" fmla="*/ 722068 h 725976"/>
                  <a:gd name="connsiteX6" fmla="*/ 546895 w 761886"/>
                  <a:gd name="connsiteY6" fmla="*/ 715107 h 725976"/>
                  <a:gd name="connsiteX7" fmla="*/ 0 w 761886"/>
                  <a:gd name="connsiteY7" fmla="*/ 715107 h 725976"/>
                  <a:gd name="connsiteX8" fmla="*/ 398 w 761886"/>
                  <a:gd name="connsiteY8" fmla="*/ 703384 h 725976"/>
                  <a:gd name="connsiteX9" fmla="*/ 398 w 761886"/>
                  <a:gd name="connsiteY9" fmla="*/ 422030 h 725976"/>
                  <a:gd name="connsiteX10" fmla="*/ 647322 w 761886"/>
                  <a:gd name="connsiteY10" fmla="*/ 58615 h 725976"/>
                  <a:gd name="connsiteX11" fmla="*/ 687780 w 761886"/>
                  <a:gd name="connsiteY11" fmla="*/ 70338 h 725976"/>
                  <a:gd name="connsiteX0" fmla="*/ 687780 w 721917"/>
                  <a:gd name="connsiteY0" fmla="*/ 48846 h 704484"/>
                  <a:gd name="connsiteX1" fmla="*/ 648098 w 721917"/>
                  <a:gd name="connsiteY1" fmla="*/ 388815 h 704484"/>
                  <a:gd name="connsiteX2" fmla="*/ 686198 w 721917"/>
                  <a:gd name="connsiteY2" fmla="*/ 400538 h 704484"/>
                  <a:gd name="connsiteX3" fmla="*/ 686198 w 721917"/>
                  <a:gd name="connsiteY3" fmla="*/ 651119 h 704484"/>
                  <a:gd name="connsiteX4" fmla="*/ 707629 w 721917"/>
                  <a:gd name="connsiteY4" fmla="*/ 681892 h 704484"/>
                  <a:gd name="connsiteX5" fmla="*/ 648098 w 721917"/>
                  <a:gd name="connsiteY5" fmla="*/ 700576 h 704484"/>
                  <a:gd name="connsiteX6" fmla="*/ 546895 w 721917"/>
                  <a:gd name="connsiteY6" fmla="*/ 693615 h 704484"/>
                  <a:gd name="connsiteX7" fmla="*/ 0 w 721917"/>
                  <a:gd name="connsiteY7" fmla="*/ 693615 h 704484"/>
                  <a:gd name="connsiteX8" fmla="*/ 398 w 721917"/>
                  <a:gd name="connsiteY8" fmla="*/ 681892 h 704484"/>
                  <a:gd name="connsiteX9" fmla="*/ 398 w 721917"/>
                  <a:gd name="connsiteY9" fmla="*/ 400538 h 704484"/>
                  <a:gd name="connsiteX10" fmla="*/ 647322 w 721917"/>
                  <a:gd name="connsiteY10" fmla="*/ 37123 h 704484"/>
                  <a:gd name="connsiteX11" fmla="*/ 687780 w 721917"/>
                  <a:gd name="connsiteY11" fmla="*/ 48846 h 704484"/>
                  <a:gd name="connsiteX0" fmla="*/ 687780 w 721917"/>
                  <a:gd name="connsiteY0" fmla="*/ 12211 h 667849"/>
                  <a:gd name="connsiteX1" fmla="*/ 648098 w 721917"/>
                  <a:gd name="connsiteY1" fmla="*/ 352180 h 667849"/>
                  <a:gd name="connsiteX2" fmla="*/ 686198 w 721917"/>
                  <a:gd name="connsiteY2" fmla="*/ 363903 h 667849"/>
                  <a:gd name="connsiteX3" fmla="*/ 686198 w 721917"/>
                  <a:gd name="connsiteY3" fmla="*/ 614484 h 667849"/>
                  <a:gd name="connsiteX4" fmla="*/ 707629 w 721917"/>
                  <a:gd name="connsiteY4" fmla="*/ 645257 h 667849"/>
                  <a:gd name="connsiteX5" fmla="*/ 648098 w 721917"/>
                  <a:gd name="connsiteY5" fmla="*/ 663941 h 667849"/>
                  <a:gd name="connsiteX6" fmla="*/ 546895 w 721917"/>
                  <a:gd name="connsiteY6" fmla="*/ 656980 h 667849"/>
                  <a:gd name="connsiteX7" fmla="*/ 0 w 721917"/>
                  <a:gd name="connsiteY7" fmla="*/ 656980 h 667849"/>
                  <a:gd name="connsiteX8" fmla="*/ 398 w 721917"/>
                  <a:gd name="connsiteY8" fmla="*/ 645257 h 667849"/>
                  <a:gd name="connsiteX9" fmla="*/ 398 w 721917"/>
                  <a:gd name="connsiteY9" fmla="*/ 363903 h 667849"/>
                  <a:gd name="connsiteX10" fmla="*/ 647322 w 721917"/>
                  <a:gd name="connsiteY10" fmla="*/ 488 h 667849"/>
                  <a:gd name="connsiteX11" fmla="*/ 687780 w 721917"/>
                  <a:gd name="connsiteY11" fmla="*/ 12211 h 667849"/>
                  <a:gd name="connsiteX0" fmla="*/ 687780 w 721917"/>
                  <a:gd name="connsiteY0" fmla="*/ 12211 h 667849"/>
                  <a:gd name="connsiteX1" fmla="*/ 648098 w 721917"/>
                  <a:gd name="connsiteY1" fmla="*/ 352180 h 667849"/>
                  <a:gd name="connsiteX2" fmla="*/ 686198 w 721917"/>
                  <a:gd name="connsiteY2" fmla="*/ 363903 h 667849"/>
                  <a:gd name="connsiteX3" fmla="*/ 686198 w 721917"/>
                  <a:gd name="connsiteY3" fmla="*/ 614484 h 667849"/>
                  <a:gd name="connsiteX4" fmla="*/ 707629 w 721917"/>
                  <a:gd name="connsiteY4" fmla="*/ 645257 h 667849"/>
                  <a:gd name="connsiteX5" fmla="*/ 648098 w 721917"/>
                  <a:gd name="connsiteY5" fmla="*/ 663941 h 667849"/>
                  <a:gd name="connsiteX6" fmla="*/ 546895 w 721917"/>
                  <a:gd name="connsiteY6" fmla="*/ 656980 h 667849"/>
                  <a:gd name="connsiteX7" fmla="*/ 0 w 721917"/>
                  <a:gd name="connsiteY7" fmla="*/ 656980 h 667849"/>
                  <a:gd name="connsiteX8" fmla="*/ 398 w 721917"/>
                  <a:gd name="connsiteY8" fmla="*/ 645257 h 667849"/>
                  <a:gd name="connsiteX9" fmla="*/ 398 w 721917"/>
                  <a:gd name="connsiteY9" fmla="*/ 363903 h 667849"/>
                  <a:gd name="connsiteX10" fmla="*/ 647322 w 721917"/>
                  <a:gd name="connsiteY10" fmla="*/ 488 h 667849"/>
                  <a:gd name="connsiteX11" fmla="*/ 687780 w 721917"/>
                  <a:gd name="connsiteY11" fmla="*/ 12211 h 667849"/>
                  <a:gd name="connsiteX0" fmla="*/ 687780 w 721917"/>
                  <a:gd name="connsiteY0" fmla="*/ 14165 h 669803"/>
                  <a:gd name="connsiteX1" fmla="*/ 648098 w 721917"/>
                  <a:gd name="connsiteY1" fmla="*/ 354134 h 669803"/>
                  <a:gd name="connsiteX2" fmla="*/ 686198 w 721917"/>
                  <a:gd name="connsiteY2" fmla="*/ 365857 h 669803"/>
                  <a:gd name="connsiteX3" fmla="*/ 686198 w 721917"/>
                  <a:gd name="connsiteY3" fmla="*/ 616438 h 669803"/>
                  <a:gd name="connsiteX4" fmla="*/ 707629 w 721917"/>
                  <a:gd name="connsiteY4" fmla="*/ 647211 h 669803"/>
                  <a:gd name="connsiteX5" fmla="*/ 648098 w 721917"/>
                  <a:gd name="connsiteY5" fmla="*/ 665895 h 669803"/>
                  <a:gd name="connsiteX6" fmla="*/ 546895 w 721917"/>
                  <a:gd name="connsiteY6" fmla="*/ 658934 h 669803"/>
                  <a:gd name="connsiteX7" fmla="*/ 0 w 721917"/>
                  <a:gd name="connsiteY7" fmla="*/ 658934 h 669803"/>
                  <a:gd name="connsiteX8" fmla="*/ 398 w 721917"/>
                  <a:gd name="connsiteY8" fmla="*/ 647211 h 669803"/>
                  <a:gd name="connsiteX9" fmla="*/ 398 w 721917"/>
                  <a:gd name="connsiteY9" fmla="*/ 365857 h 669803"/>
                  <a:gd name="connsiteX10" fmla="*/ 647322 w 721917"/>
                  <a:gd name="connsiteY10" fmla="*/ 2442 h 669803"/>
                  <a:gd name="connsiteX11" fmla="*/ 687780 w 721917"/>
                  <a:gd name="connsiteY11" fmla="*/ 14165 h 669803"/>
                  <a:gd name="connsiteX0" fmla="*/ 687780 w 721917"/>
                  <a:gd name="connsiteY0" fmla="*/ 12211 h 667849"/>
                  <a:gd name="connsiteX1" fmla="*/ 648098 w 721917"/>
                  <a:gd name="connsiteY1" fmla="*/ 352180 h 667849"/>
                  <a:gd name="connsiteX2" fmla="*/ 686198 w 721917"/>
                  <a:gd name="connsiteY2" fmla="*/ 363903 h 667849"/>
                  <a:gd name="connsiteX3" fmla="*/ 686198 w 721917"/>
                  <a:gd name="connsiteY3" fmla="*/ 614484 h 667849"/>
                  <a:gd name="connsiteX4" fmla="*/ 707629 w 721917"/>
                  <a:gd name="connsiteY4" fmla="*/ 645257 h 667849"/>
                  <a:gd name="connsiteX5" fmla="*/ 648098 w 721917"/>
                  <a:gd name="connsiteY5" fmla="*/ 663941 h 667849"/>
                  <a:gd name="connsiteX6" fmla="*/ 546895 w 721917"/>
                  <a:gd name="connsiteY6" fmla="*/ 656980 h 667849"/>
                  <a:gd name="connsiteX7" fmla="*/ 0 w 721917"/>
                  <a:gd name="connsiteY7" fmla="*/ 656980 h 667849"/>
                  <a:gd name="connsiteX8" fmla="*/ 398 w 721917"/>
                  <a:gd name="connsiteY8" fmla="*/ 645257 h 667849"/>
                  <a:gd name="connsiteX9" fmla="*/ 398 w 721917"/>
                  <a:gd name="connsiteY9" fmla="*/ 363903 h 667849"/>
                  <a:gd name="connsiteX10" fmla="*/ 647322 w 721917"/>
                  <a:gd name="connsiteY10" fmla="*/ 488 h 667849"/>
                  <a:gd name="connsiteX11" fmla="*/ 687780 w 721917"/>
                  <a:gd name="connsiteY11" fmla="*/ 12211 h 667849"/>
                  <a:gd name="connsiteX0" fmla="*/ 687780 w 721917"/>
                  <a:gd name="connsiteY0" fmla="*/ 72292 h 727930"/>
                  <a:gd name="connsiteX1" fmla="*/ 648098 w 721917"/>
                  <a:gd name="connsiteY1" fmla="*/ 412261 h 727930"/>
                  <a:gd name="connsiteX2" fmla="*/ 686198 w 721917"/>
                  <a:gd name="connsiteY2" fmla="*/ 423984 h 727930"/>
                  <a:gd name="connsiteX3" fmla="*/ 686198 w 721917"/>
                  <a:gd name="connsiteY3" fmla="*/ 674565 h 727930"/>
                  <a:gd name="connsiteX4" fmla="*/ 707629 w 721917"/>
                  <a:gd name="connsiteY4" fmla="*/ 705338 h 727930"/>
                  <a:gd name="connsiteX5" fmla="*/ 648098 w 721917"/>
                  <a:gd name="connsiteY5" fmla="*/ 724022 h 727930"/>
                  <a:gd name="connsiteX6" fmla="*/ 546895 w 721917"/>
                  <a:gd name="connsiteY6" fmla="*/ 717061 h 727930"/>
                  <a:gd name="connsiteX7" fmla="*/ 0 w 721917"/>
                  <a:gd name="connsiteY7" fmla="*/ 717061 h 727930"/>
                  <a:gd name="connsiteX8" fmla="*/ 398 w 721917"/>
                  <a:gd name="connsiteY8" fmla="*/ 705338 h 727930"/>
                  <a:gd name="connsiteX9" fmla="*/ 398 w 721917"/>
                  <a:gd name="connsiteY9" fmla="*/ 423984 h 727930"/>
                  <a:gd name="connsiteX10" fmla="*/ 525949 w 721917"/>
                  <a:gd name="connsiteY10" fmla="*/ 60569 h 727930"/>
                  <a:gd name="connsiteX11" fmla="*/ 647322 w 721917"/>
                  <a:gd name="connsiteY11" fmla="*/ 60569 h 727930"/>
                  <a:gd name="connsiteX12" fmla="*/ 687780 w 721917"/>
                  <a:gd name="connsiteY12" fmla="*/ 72292 h 727930"/>
                  <a:gd name="connsiteX0" fmla="*/ 687780 w 721917"/>
                  <a:gd name="connsiteY0" fmla="*/ 12211 h 667849"/>
                  <a:gd name="connsiteX1" fmla="*/ 648098 w 721917"/>
                  <a:gd name="connsiteY1" fmla="*/ 352180 h 667849"/>
                  <a:gd name="connsiteX2" fmla="*/ 686198 w 721917"/>
                  <a:gd name="connsiteY2" fmla="*/ 363903 h 667849"/>
                  <a:gd name="connsiteX3" fmla="*/ 686198 w 721917"/>
                  <a:gd name="connsiteY3" fmla="*/ 614484 h 667849"/>
                  <a:gd name="connsiteX4" fmla="*/ 707629 w 721917"/>
                  <a:gd name="connsiteY4" fmla="*/ 645257 h 667849"/>
                  <a:gd name="connsiteX5" fmla="*/ 648098 w 721917"/>
                  <a:gd name="connsiteY5" fmla="*/ 663941 h 667849"/>
                  <a:gd name="connsiteX6" fmla="*/ 546895 w 721917"/>
                  <a:gd name="connsiteY6" fmla="*/ 656980 h 667849"/>
                  <a:gd name="connsiteX7" fmla="*/ 0 w 721917"/>
                  <a:gd name="connsiteY7" fmla="*/ 656980 h 667849"/>
                  <a:gd name="connsiteX8" fmla="*/ 398 w 721917"/>
                  <a:gd name="connsiteY8" fmla="*/ 645257 h 667849"/>
                  <a:gd name="connsiteX9" fmla="*/ 398 w 721917"/>
                  <a:gd name="connsiteY9" fmla="*/ 363903 h 667849"/>
                  <a:gd name="connsiteX10" fmla="*/ 525949 w 721917"/>
                  <a:gd name="connsiteY10" fmla="*/ 488 h 667849"/>
                  <a:gd name="connsiteX11" fmla="*/ 647322 w 721917"/>
                  <a:gd name="connsiteY11" fmla="*/ 488 h 667849"/>
                  <a:gd name="connsiteX12" fmla="*/ 687780 w 721917"/>
                  <a:gd name="connsiteY12" fmla="*/ 12211 h 667849"/>
                  <a:gd name="connsiteX0" fmla="*/ 687780 w 721917"/>
                  <a:gd name="connsiteY0" fmla="*/ 12211 h 667849"/>
                  <a:gd name="connsiteX1" fmla="*/ 648098 w 721917"/>
                  <a:gd name="connsiteY1" fmla="*/ 352180 h 667849"/>
                  <a:gd name="connsiteX2" fmla="*/ 686198 w 721917"/>
                  <a:gd name="connsiteY2" fmla="*/ 363903 h 667849"/>
                  <a:gd name="connsiteX3" fmla="*/ 686198 w 721917"/>
                  <a:gd name="connsiteY3" fmla="*/ 614484 h 667849"/>
                  <a:gd name="connsiteX4" fmla="*/ 707629 w 721917"/>
                  <a:gd name="connsiteY4" fmla="*/ 645257 h 667849"/>
                  <a:gd name="connsiteX5" fmla="*/ 648098 w 721917"/>
                  <a:gd name="connsiteY5" fmla="*/ 663941 h 667849"/>
                  <a:gd name="connsiteX6" fmla="*/ 546895 w 721917"/>
                  <a:gd name="connsiteY6" fmla="*/ 656980 h 667849"/>
                  <a:gd name="connsiteX7" fmla="*/ 0 w 721917"/>
                  <a:gd name="connsiteY7" fmla="*/ 656980 h 667849"/>
                  <a:gd name="connsiteX8" fmla="*/ 398 w 721917"/>
                  <a:gd name="connsiteY8" fmla="*/ 645257 h 667849"/>
                  <a:gd name="connsiteX9" fmla="*/ 398 w 721917"/>
                  <a:gd name="connsiteY9" fmla="*/ 363903 h 667849"/>
                  <a:gd name="connsiteX10" fmla="*/ 566407 w 721917"/>
                  <a:gd name="connsiteY10" fmla="*/ 488 h 667849"/>
                  <a:gd name="connsiteX11" fmla="*/ 647322 w 721917"/>
                  <a:gd name="connsiteY11" fmla="*/ 488 h 667849"/>
                  <a:gd name="connsiteX12" fmla="*/ 687780 w 721917"/>
                  <a:gd name="connsiteY12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352180 h 667849"/>
                  <a:gd name="connsiteX2" fmla="*/ 686198 w 721917"/>
                  <a:gd name="connsiteY2" fmla="*/ 363903 h 667849"/>
                  <a:gd name="connsiteX3" fmla="*/ 686198 w 721917"/>
                  <a:gd name="connsiteY3" fmla="*/ 614484 h 667849"/>
                  <a:gd name="connsiteX4" fmla="*/ 707629 w 721917"/>
                  <a:gd name="connsiteY4" fmla="*/ 645257 h 667849"/>
                  <a:gd name="connsiteX5" fmla="*/ 648098 w 721917"/>
                  <a:gd name="connsiteY5" fmla="*/ 663941 h 667849"/>
                  <a:gd name="connsiteX6" fmla="*/ 546895 w 721917"/>
                  <a:gd name="connsiteY6" fmla="*/ 656980 h 667849"/>
                  <a:gd name="connsiteX7" fmla="*/ 0 w 721917"/>
                  <a:gd name="connsiteY7" fmla="*/ 656980 h 667849"/>
                  <a:gd name="connsiteX8" fmla="*/ 398 w 721917"/>
                  <a:gd name="connsiteY8" fmla="*/ 645257 h 667849"/>
                  <a:gd name="connsiteX9" fmla="*/ 398 w 721917"/>
                  <a:gd name="connsiteY9" fmla="*/ 363903 h 667849"/>
                  <a:gd name="connsiteX10" fmla="*/ 566407 w 721917"/>
                  <a:gd name="connsiteY10" fmla="*/ 488 h 667849"/>
                  <a:gd name="connsiteX11" fmla="*/ 647322 w 721917"/>
                  <a:gd name="connsiteY11" fmla="*/ 488 h 667849"/>
                  <a:gd name="connsiteX12" fmla="*/ 687780 w 721917"/>
                  <a:gd name="connsiteY12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352180 h 667849"/>
                  <a:gd name="connsiteX2" fmla="*/ 687780 w 721917"/>
                  <a:gd name="connsiteY2" fmla="*/ 375626 h 667849"/>
                  <a:gd name="connsiteX3" fmla="*/ 686198 w 721917"/>
                  <a:gd name="connsiteY3" fmla="*/ 614484 h 667849"/>
                  <a:gd name="connsiteX4" fmla="*/ 707629 w 721917"/>
                  <a:gd name="connsiteY4" fmla="*/ 645257 h 667849"/>
                  <a:gd name="connsiteX5" fmla="*/ 648098 w 721917"/>
                  <a:gd name="connsiteY5" fmla="*/ 663941 h 667849"/>
                  <a:gd name="connsiteX6" fmla="*/ 546895 w 721917"/>
                  <a:gd name="connsiteY6" fmla="*/ 656980 h 667849"/>
                  <a:gd name="connsiteX7" fmla="*/ 0 w 721917"/>
                  <a:gd name="connsiteY7" fmla="*/ 656980 h 667849"/>
                  <a:gd name="connsiteX8" fmla="*/ 398 w 721917"/>
                  <a:gd name="connsiteY8" fmla="*/ 645257 h 667849"/>
                  <a:gd name="connsiteX9" fmla="*/ 398 w 721917"/>
                  <a:gd name="connsiteY9" fmla="*/ 363903 h 667849"/>
                  <a:gd name="connsiteX10" fmla="*/ 566407 w 721917"/>
                  <a:gd name="connsiteY10" fmla="*/ 488 h 667849"/>
                  <a:gd name="connsiteX11" fmla="*/ 647322 w 721917"/>
                  <a:gd name="connsiteY11" fmla="*/ 488 h 667849"/>
                  <a:gd name="connsiteX12" fmla="*/ 687780 w 721917"/>
                  <a:gd name="connsiteY12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352180 h 667849"/>
                  <a:gd name="connsiteX2" fmla="*/ 687780 w 721917"/>
                  <a:gd name="connsiteY2" fmla="*/ 387349 h 667849"/>
                  <a:gd name="connsiteX3" fmla="*/ 686198 w 721917"/>
                  <a:gd name="connsiteY3" fmla="*/ 614484 h 667849"/>
                  <a:gd name="connsiteX4" fmla="*/ 707629 w 721917"/>
                  <a:gd name="connsiteY4" fmla="*/ 645257 h 667849"/>
                  <a:gd name="connsiteX5" fmla="*/ 648098 w 721917"/>
                  <a:gd name="connsiteY5" fmla="*/ 663941 h 667849"/>
                  <a:gd name="connsiteX6" fmla="*/ 546895 w 721917"/>
                  <a:gd name="connsiteY6" fmla="*/ 656980 h 667849"/>
                  <a:gd name="connsiteX7" fmla="*/ 0 w 721917"/>
                  <a:gd name="connsiteY7" fmla="*/ 656980 h 667849"/>
                  <a:gd name="connsiteX8" fmla="*/ 398 w 721917"/>
                  <a:gd name="connsiteY8" fmla="*/ 645257 h 667849"/>
                  <a:gd name="connsiteX9" fmla="*/ 398 w 721917"/>
                  <a:gd name="connsiteY9" fmla="*/ 363903 h 667849"/>
                  <a:gd name="connsiteX10" fmla="*/ 566407 w 721917"/>
                  <a:gd name="connsiteY10" fmla="*/ 488 h 667849"/>
                  <a:gd name="connsiteX11" fmla="*/ 647322 w 721917"/>
                  <a:gd name="connsiteY11" fmla="*/ 488 h 667849"/>
                  <a:gd name="connsiteX12" fmla="*/ 687780 w 721917"/>
                  <a:gd name="connsiteY12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340457 h 667849"/>
                  <a:gd name="connsiteX2" fmla="*/ 687780 w 721917"/>
                  <a:gd name="connsiteY2" fmla="*/ 387349 h 667849"/>
                  <a:gd name="connsiteX3" fmla="*/ 686198 w 721917"/>
                  <a:gd name="connsiteY3" fmla="*/ 614484 h 667849"/>
                  <a:gd name="connsiteX4" fmla="*/ 707629 w 721917"/>
                  <a:gd name="connsiteY4" fmla="*/ 645257 h 667849"/>
                  <a:gd name="connsiteX5" fmla="*/ 648098 w 721917"/>
                  <a:gd name="connsiteY5" fmla="*/ 663941 h 667849"/>
                  <a:gd name="connsiteX6" fmla="*/ 546895 w 721917"/>
                  <a:gd name="connsiteY6" fmla="*/ 656980 h 667849"/>
                  <a:gd name="connsiteX7" fmla="*/ 0 w 721917"/>
                  <a:gd name="connsiteY7" fmla="*/ 656980 h 667849"/>
                  <a:gd name="connsiteX8" fmla="*/ 398 w 721917"/>
                  <a:gd name="connsiteY8" fmla="*/ 645257 h 667849"/>
                  <a:gd name="connsiteX9" fmla="*/ 398 w 721917"/>
                  <a:gd name="connsiteY9" fmla="*/ 363903 h 667849"/>
                  <a:gd name="connsiteX10" fmla="*/ 566407 w 721917"/>
                  <a:gd name="connsiteY10" fmla="*/ 488 h 667849"/>
                  <a:gd name="connsiteX11" fmla="*/ 647322 w 721917"/>
                  <a:gd name="connsiteY11" fmla="*/ 488 h 667849"/>
                  <a:gd name="connsiteX12" fmla="*/ 687780 w 721917"/>
                  <a:gd name="connsiteY12" fmla="*/ 12211 h 667849"/>
                  <a:gd name="connsiteX0" fmla="*/ 687780 w 756784"/>
                  <a:gd name="connsiteY0" fmla="*/ 12211 h 667849"/>
                  <a:gd name="connsiteX1" fmla="*/ 687780 w 756784"/>
                  <a:gd name="connsiteY1" fmla="*/ 340457 h 667849"/>
                  <a:gd name="connsiteX2" fmla="*/ 687780 w 756784"/>
                  <a:gd name="connsiteY2" fmla="*/ 387349 h 667849"/>
                  <a:gd name="connsiteX3" fmla="*/ 686198 w 756784"/>
                  <a:gd name="connsiteY3" fmla="*/ 614484 h 667849"/>
                  <a:gd name="connsiteX4" fmla="*/ 707629 w 756784"/>
                  <a:gd name="connsiteY4" fmla="*/ 645257 h 667849"/>
                  <a:gd name="connsiteX5" fmla="*/ 648098 w 756784"/>
                  <a:gd name="connsiteY5" fmla="*/ 663941 h 667849"/>
                  <a:gd name="connsiteX6" fmla="*/ 546895 w 756784"/>
                  <a:gd name="connsiteY6" fmla="*/ 656980 h 667849"/>
                  <a:gd name="connsiteX7" fmla="*/ 0 w 756784"/>
                  <a:gd name="connsiteY7" fmla="*/ 656980 h 667849"/>
                  <a:gd name="connsiteX8" fmla="*/ 398 w 756784"/>
                  <a:gd name="connsiteY8" fmla="*/ 645257 h 667849"/>
                  <a:gd name="connsiteX9" fmla="*/ 398 w 756784"/>
                  <a:gd name="connsiteY9" fmla="*/ 363903 h 667849"/>
                  <a:gd name="connsiteX10" fmla="*/ 566407 w 756784"/>
                  <a:gd name="connsiteY10" fmla="*/ 488 h 667849"/>
                  <a:gd name="connsiteX11" fmla="*/ 647322 w 756784"/>
                  <a:gd name="connsiteY11" fmla="*/ 488 h 667849"/>
                  <a:gd name="connsiteX12" fmla="*/ 687780 w 756784"/>
                  <a:gd name="connsiteY12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340457 h 667849"/>
                  <a:gd name="connsiteX2" fmla="*/ 718123 w 721917"/>
                  <a:gd name="connsiteY2" fmla="*/ 363903 h 667849"/>
                  <a:gd name="connsiteX3" fmla="*/ 687780 w 721917"/>
                  <a:gd name="connsiteY3" fmla="*/ 387349 h 667849"/>
                  <a:gd name="connsiteX4" fmla="*/ 686198 w 721917"/>
                  <a:gd name="connsiteY4" fmla="*/ 614484 h 667849"/>
                  <a:gd name="connsiteX5" fmla="*/ 707629 w 721917"/>
                  <a:gd name="connsiteY5" fmla="*/ 645257 h 667849"/>
                  <a:gd name="connsiteX6" fmla="*/ 648098 w 721917"/>
                  <a:gd name="connsiteY6" fmla="*/ 663941 h 667849"/>
                  <a:gd name="connsiteX7" fmla="*/ 546895 w 721917"/>
                  <a:gd name="connsiteY7" fmla="*/ 656980 h 667849"/>
                  <a:gd name="connsiteX8" fmla="*/ 0 w 721917"/>
                  <a:gd name="connsiteY8" fmla="*/ 656980 h 667849"/>
                  <a:gd name="connsiteX9" fmla="*/ 398 w 721917"/>
                  <a:gd name="connsiteY9" fmla="*/ 645257 h 667849"/>
                  <a:gd name="connsiteX10" fmla="*/ 398 w 721917"/>
                  <a:gd name="connsiteY10" fmla="*/ 363903 h 667849"/>
                  <a:gd name="connsiteX11" fmla="*/ 566407 w 721917"/>
                  <a:gd name="connsiteY11" fmla="*/ 488 h 667849"/>
                  <a:gd name="connsiteX12" fmla="*/ 647322 w 721917"/>
                  <a:gd name="connsiteY12" fmla="*/ 488 h 667849"/>
                  <a:gd name="connsiteX13" fmla="*/ 687780 w 721917"/>
                  <a:gd name="connsiteY13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340457 h 667849"/>
                  <a:gd name="connsiteX2" fmla="*/ 718123 w 721917"/>
                  <a:gd name="connsiteY2" fmla="*/ 363903 h 667849"/>
                  <a:gd name="connsiteX3" fmla="*/ 687780 w 721917"/>
                  <a:gd name="connsiteY3" fmla="*/ 387349 h 667849"/>
                  <a:gd name="connsiteX4" fmla="*/ 686198 w 721917"/>
                  <a:gd name="connsiteY4" fmla="*/ 614484 h 667849"/>
                  <a:gd name="connsiteX5" fmla="*/ 707629 w 721917"/>
                  <a:gd name="connsiteY5" fmla="*/ 645257 h 667849"/>
                  <a:gd name="connsiteX6" fmla="*/ 648098 w 721917"/>
                  <a:gd name="connsiteY6" fmla="*/ 663941 h 667849"/>
                  <a:gd name="connsiteX7" fmla="*/ 546895 w 721917"/>
                  <a:gd name="connsiteY7" fmla="*/ 656980 h 667849"/>
                  <a:gd name="connsiteX8" fmla="*/ 0 w 721917"/>
                  <a:gd name="connsiteY8" fmla="*/ 656980 h 667849"/>
                  <a:gd name="connsiteX9" fmla="*/ 398 w 721917"/>
                  <a:gd name="connsiteY9" fmla="*/ 645257 h 667849"/>
                  <a:gd name="connsiteX10" fmla="*/ 398 w 721917"/>
                  <a:gd name="connsiteY10" fmla="*/ 363903 h 667849"/>
                  <a:gd name="connsiteX11" fmla="*/ 566407 w 721917"/>
                  <a:gd name="connsiteY11" fmla="*/ 488 h 667849"/>
                  <a:gd name="connsiteX12" fmla="*/ 647322 w 721917"/>
                  <a:gd name="connsiteY12" fmla="*/ 488 h 667849"/>
                  <a:gd name="connsiteX13" fmla="*/ 687780 w 721917"/>
                  <a:gd name="connsiteY13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340457 h 667849"/>
                  <a:gd name="connsiteX2" fmla="*/ 718123 w 721917"/>
                  <a:gd name="connsiteY2" fmla="*/ 363903 h 667849"/>
                  <a:gd name="connsiteX3" fmla="*/ 687780 w 721917"/>
                  <a:gd name="connsiteY3" fmla="*/ 387349 h 667849"/>
                  <a:gd name="connsiteX4" fmla="*/ 686198 w 721917"/>
                  <a:gd name="connsiteY4" fmla="*/ 614484 h 667849"/>
                  <a:gd name="connsiteX5" fmla="*/ 707629 w 721917"/>
                  <a:gd name="connsiteY5" fmla="*/ 645257 h 667849"/>
                  <a:gd name="connsiteX6" fmla="*/ 648098 w 721917"/>
                  <a:gd name="connsiteY6" fmla="*/ 663941 h 667849"/>
                  <a:gd name="connsiteX7" fmla="*/ 546895 w 721917"/>
                  <a:gd name="connsiteY7" fmla="*/ 656980 h 667849"/>
                  <a:gd name="connsiteX8" fmla="*/ 0 w 721917"/>
                  <a:gd name="connsiteY8" fmla="*/ 656980 h 667849"/>
                  <a:gd name="connsiteX9" fmla="*/ 398 w 721917"/>
                  <a:gd name="connsiteY9" fmla="*/ 645257 h 667849"/>
                  <a:gd name="connsiteX10" fmla="*/ 398 w 721917"/>
                  <a:gd name="connsiteY10" fmla="*/ 363903 h 667849"/>
                  <a:gd name="connsiteX11" fmla="*/ 566407 w 721917"/>
                  <a:gd name="connsiteY11" fmla="*/ 488 h 667849"/>
                  <a:gd name="connsiteX12" fmla="*/ 647322 w 721917"/>
                  <a:gd name="connsiteY12" fmla="*/ 488 h 667849"/>
                  <a:gd name="connsiteX13" fmla="*/ 687780 w 721917"/>
                  <a:gd name="connsiteY13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340457 h 667849"/>
                  <a:gd name="connsiteX2" fmla="*/ 718123 w 721917"/>
                  <a:gd name="connsiteY2" fmla="*/ 363903 h 667849"/>
                  <a:gd name="connsiteX3" fmla="*/ 687780 w 721917"/>
                  <a:gd name="connsiteY3" fmla="*/ 387349 h 667849"/>
                  <a:gd name="connsiteX4" fmla="*/ 686198 w 721917"/>
                  <a:gd name="connsiteY4" fmla="*/ 614484 h 667849"/>
                  <a:gd name="connsiteX5" fmla="*/ 707629 w 721917"/>
                  <a:gd name="connsiteY5" fmla="*/ 645257 h 667849"/>
                  <a:gd name="connsiteX6" fmla="*/ 648098 w 721917"/>
                  <a:gd name="connsiteY6" fmla="*/ 663941 h 667849"/>
                  <a:gd name="connsiteX7" fmla="*/ 546895 w 721917"/>
                  <a:gd name="connsiteY7" fmla="*/ 656980 h 667849"/>
                  <a:gd name="connsiteX8" fmla="*/ 0 w 721917"/>
                  <a:gd name="connsiteY8" fmla="*/ 656980 h 667849"/>
                  <a:gd name="connsiteX9" fmla="*/ 398 w 721917"/>
                  <a:gd name="connsiteY9" fmla="*/ 645257 h 667849"/>
                  <a:gd name="connsiteX10" fmla="*/ 398 w 721917"/>
                  <a:gd name="connsiteY10" fmla="*/ 363903 h 667849"/>
                  <a:gd name="connsiteX11" fmla="*/ 566407 w 721917"/>
                  <a:gd name="connsiteY11" fmla="*/ 488 h 667849"/>
                  <a:gd name="connsiteX12" fmla="*/ 647322 w 721917"/>
                  <a:gd name="connsiteY12" fmla="*/ 488 h 667849"/>
                  <a:gd name="connsiteX13" fmla="*/ 687780 w 721917"/>
                  <a:gd name="connsiteY13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340457 h 667849"/>
                  <a:gd name="connsiteX2" fmla="*/ 718123 w 721917"/>
                  <a:gd name="connsiteY2" fmla="*/ 363903 h 667849"/>
                  <a:gd name="connsiteX3" fmla="*/ 687780 w 721917"/>
                  <a:gd name="connsiteY3" fmla="*/ 387349 h 667849"/>
                  <a:gd name="connsiteX4" fmla="*/ 686198 w 721917"/>
                  <a:gd name="connsiteY4" fmla="*/ 614484 h 667849"/>
                  <a:gd name="connsiteX5" fmla="*/ 707629 w 721917"/>
                  <a:gd name="connsiteY5" fmla="*/ 645257 h 667849"/>
                  <a:gd name="connsiteX6" fmla="*/ 648098 w 721917"/>
                  <a:gd name="connsiteY6" fmla="*/ 663941 h 667849"/>
                  <a:gd name="connsiteX7" fmla="*/ 546895 w 721917"/>
                  <a:gd name="connsiteY7" fmla="*/ 656980 h 667849"/>
                  <a:gd name="connsiteX8" fmla="*/ 0 w 721917"/>
                  <a:gd name="connsiteY8" fmla="*/ 656980 h 667849"/>
                  <a:gd name="connsiteX9" fmla="*/ 398 w 721917"/>
                  <a:gd name="connsiteY9" fmla="*/ 645257 h 667849"/>
                  <a:gd name="connsiteX10" fmla="*/ 398 w 721917"/>
                  <a:gd name="connsiteY10" fmla="*/ 363903 h 667849"/>
                  <a:gd name="connsiteX11" fmla="*/ 566407 w 721917"/>
                  <a:gd name="connsiteY11" fmla="*/ 488 h 667849"/>
                  <a:gd name="connsiteX12" fmla="*/ 647322 w 721917"/>
                  <a:gd name="connsiteY12" fmla="*/ 488 h 667849"/>
                  <a:gd name="connsiteX13" fmla="*/ 687780 w 721917"/>
                  <a:gd name="connsiteY13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340457 h 667849"/>
                  <a:gd name="connsiteX2" fmla="*/ 718123 w 721917"/>
                  <a:gd name="connsiteY2" fmla="*/ 363903 h 667849"/>
                  <a:gd name="connsiteX3" fmla="*/ 687780 w 721917"/>
                  <a:gd name="connsiteY3" fmla="*/ 387349 h 667849"/>
                  <a:gd name="connsiteX4" fmla="*/ 686198 w 721917"/>
                  <a:gd name="connsiteY4" fmla="*/ 614484 h 667849"/>
                  <a:gd name="connsiteX5" fmla="*/ 707629 w 721917"/>
                  <a:gd name="connsiteY5" fmla="*/ 645257 h 667849"/>
                  <a:gd name="connsiteX6" fmla="*/ 648098 w 721917"/>
                  <a:gd name="connsiteY6" fmla="*/ 663941 h 667849"/>
                  <a:gd name="connsiteX7" fmla="*/ 546895 w 721917"/>
                  <a:gd name="connsiteY7" fmla="*/ 656980 h 667849"/>
                  <a:gd name="connsiteX8" fmla="*/ 0 w 721917"/>
                  <a:gd name="connsiteY8" fmla="*/ 656980 h 667849"/>
                  <a:gd name="connsiteX9" fmla="*/ 398 w 721917"/>
                  <a:gd name="connsiteY9" fmla="*/ 645257 h 667849"/>
                  <a:gd name="connsiteX10" fmla="*/ 398 w 721917"/>
                  <a:gd name="connsiteY10" fmla="*/ 363903 h 667849"/>
                  <a:gd name="connsiteX11" fmla="*/ 566407 w 721917"/>
                  <a:gd name="connsiteY11" fmla="*/ 488 h 667849"/>
                  <a:gd name="connsiteX12" fmla="*/ 647322 w 721917"/>
                  <a:gd name="connsiteY12" fmla="*/ 488 h 667849"/>
                  <a:gd name="connsiteX13" fmla="*/ 687780 w 721917"/>
                  <a:gd name="connsiteY13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340457 h 667849"/>
                  <a:gd name="connsiteX2" fmla="*/ 718123 w 721917"/>
                  <a:gd name="connsiteY2" fmla="*/ 363903 h 667849"/>
                  <a:gd name="connsiteX3" fmla="*/ 687780 w 721917"/>
                  <a:gd name="connsiteY3" fmla="*/ 387349 h 667849"/>
                  <a:gd name="connsiteX4" fmla="*/ 686198 w 721917"/>
                  <a:gd name="connsiteY4" fmla="*/ 614484 h 667849"/>
                  <a:gd name="connsiteX5" fmla="*/ 707629 w 721917"/>
                  <a:gd name="connsiteY5" fmla="*/ 645257 h 667849"/>
                  <a:gd name="connsiteX6" fmla="*/ 648098 w 721917"/>
                  <a:gd name="connsiteY6" fmla="*/ 663941 h 667849"/>
                  <a:gd name="connsiteX7" fmla="*/ 546895 w 721917"/>
                  <a:gd name="connsiteY7" fmla="*/ 656980 h 667849"/>
                  <a:gd name="connsiteX8" fmla="*/ 0 w 721917"/>
                  <a:gd name="connsiteY8" fmla="*/ 656980 h 667849"/>
                  <a:gd name="connsiteX9" fmla="*/ 398 w 721917"/>
                  <a:gd name="connsiteY9" fmla="*/ 645257 h 667849"/>
                  <a:gd name="connsiteX10" fmla="*/ 398 w 721917"/>
                  <a:gd name="connsiteY10" fmla="*/ 363903 h 667849"/>
                  <a:gd name="connsiteX11" fmla="*/ 566407 w 721917"/>
                  <a:gd name="connsiteY11" fmla="*/ 488 h 667849"/>
                  <a:gd name="connsiteX12" fmla="*/ 647322 w 721917"/>
                  <a:gd name="connsiteY12" fmla="*/ 488 h 667849"/>
                  <a:gd name="connsiteX13" fmla="*/ 687780 w 721917"/>
                  <a:gd name="connsiteY13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317011 h 667849"/>
                  <a:gd name="connsiteX2" fmla="*/ 687780 w 721917"/>
                  <a:gd name="connsiteY2" fmla="*/ 340457 h 667849"/>
                  <a:gd name="connsiteX3" fmla="*/ 718123 w 721917"/>
                  <a:gd name="connsiteY3" fmla="*/ 363903 h 667849"/>
                  <a:gd name="connsiteX4" fmla="*/ 687780 w 721917"/>
                  <a:gd name="connsiteY4" fmla="*/ 387349 h 667849"/>
                  <a:gd name="connsiteX5" fmla="*/ 686198 w 721917"/>
                  <a:gd name="connsiteY5" fmla="*/ 614484 h 667849"/>
                  <a:gd name="connsiteX6" fmla="*/ 707629 w 721917"/>
                  <a:gd name="connsiteY6" fmla="*/ 645257 h 667849"/>
                  <a:gd name="connsiteX7" fmla="*/ 648098 w 721917"/>
                  <a:gd name="connsiteY7" fmla="*/ 663941 h 667849"/>
                  <a:gd name="connsiteX8" fmla="*/ 546895 w 721917"/>
                  <a:gd name="connsiteY8" fmla="*/ 656980 h 667849"/>
                  <a:gd name="connsiteX9" fmla="*/ 0 w 721917"/>
                  <a:gd name="connsiteY9" fmla="*/ 656980 h 667849"/>
                  <a:gd name="connsiteX10" fmla="*/ 398 w 721917"/>
                  <a:gd name="connsiteY10" fmla="*/ 645257 h 667849"/>
                  <a:gd name="connsiteX11" fmla="*/ 398 w 721917"/>
                  <a:gd name="connsiteY11" fmla="*/ 363903 h 667849"/>
                  <a:gd name="connsiteX12" fmla="*/ 566407 w 721917"/>
                  <a:gd name="connsiteY12" fmla="*/ 488 h 667849"/>
                  <a:gd name="connsiteX13" fmla="*/ 647322 w 721917"/>
                  <a:gd name="connsiteY13" fmla="*/ 488 h 667849"/>
                  <a:gd name="connsiteX14" fmla="*/ 687780 w 721917"/>
                  <a:gd name="connsiteY14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270119 h 667849"/>
                  <a:gd name="connsiteX2" fmla="*/ 687780 w 721917"/>
                  <a:gd name="connsiteY2" fmla="*/ 317011 h 667849"/>
                  <a:gd name="connsiteX3" fmla="*/ 687780 w 721917"/>
                  <a:gd name="connsiteY3" fmla="*/ 340457 h 667849"/>
                  <a:gd name="connsiteX4" fmla="*/ 718123 w 721917"/>
                  <a:gd name="connsiteY4" fmla="*/ 363903 h 667849"/>
                  <a:gd name="connsiteX5" fmla="*/ 687780 w 721917"/>
                  <a:gd name="connsiteY5" fmla="*/ 387349 h 667849"/>
                  <a:gd name="connsiteX6" fmla="*/ 686198 w 721917"/>
                  <a:gd name="connsiteY6" fmla="*/ 614484 h 667849"/>
                  <a:gd name="connsiteX7" fmla="*/ 707629 w 721917"/>
                  <a:gd name="connsiteY7" fmla="*/ 645257 h 667849"/>
                  <a:gd name="connsiteX8" fmla="*/ 648098 w 721917"/>
                  <a:gd name="connsiteY8" fmla="*/ 663941 h 667849"/>
                  <a:gd name="connsiteX9" fmla="*/ 546895 w 721917"/>
                  <a:gd name="connsiteY9" fmla="*/ 656980 h 667849"/>
                  <a:gd name="connsiteX10" fmla="*/ 0 w 721917"/>
                  <a:gd name="connsiteY10" fmla="*/ 656980 h 667849"/>
                  <a:gd name="connsiteX11" fmla="*/ 398 w 721917"/>
                  <a:gd name="connsiteY11" fmla="*/ 645257 h 667849"/>
                  <a:gd name="connsiteX12" fmla="*/ 398 w 721917"/>
                  <a:gd name="connsiteY12" fmla="*/ 363903 h 667849"/>
                  <a:gd name="connsiteX13" fmla="*/ 566407 w 721917"/>
                  <a:gd name="connsiteY13" fmla="*/ 488 h 667849"/>
                  <a:gd name="connsiteX14" fmla="*/ 647322 w 721917"/>
                  <a:gd name="connsiteY14" fmla="*/ 488 h 667849"/>
                  <a:gd name="connsiteX15" fmla="*/ 687780 w 721917"/>
                  <a:gd name="connsiteY15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270119 h 667849"/>
                  <a:gd name="connsiteX2" fmla="*/ 687780 w 721917"/>
                  <a:gd name="connsiteY2" fmla="*/ 317011 h 667849"/>
                  <a:gd name="connsiteX3" fmla="*/ 687780 w 721917"/>
                  <a:gd name="connsiteY3" fmla="*/ 340457 h 667849"/>
                  <a:gd name="connsiteX4" fmla="*/ 718123 w 721917"/>
                  <a:gd name="connsiteY4" fmla="*/ 363903 h 667849"/>
                  <a:gd name="connsiteX5" fmla="*/ 687780 w 721917"/>
                  <a:gd name="connsiteY5" fmla="*/ 387349 h 667849"/>
                  <a:gd name="connsiteX6" fmla="*/ 686198 w 721917"/>
                  <a:gd name="connsiteY6" fmla="*/ 614484 h 667849"/>
                  <a:gd name="connsiteX7" fmla="*/ 707629 w 721917"/>
                  <a:gd name="connsiteY7" fmla="*/ 645257 h 667849"/>
                  <a:gd name="connsiteX8" fmla="*/ 648098 w 721917"/>
                  <a:gd name="connsiteY8" fmla="*/ 663941 h 667849"/>
                  <a:gd name="connsiteX9" fmla="*/ 546895 w 721917"/>
                  <a:gd name="connsiteY9" fmla="*/ 656980 h 667849"/>
                  <a:gd name="connsiteX10" fmla="*/ 0 w 721917"/>
                  <a:gd name="connsiteY10" fmla="*/ 656980 h 667849"/>
                  <a:gd name="connsiteX11" fmla="*/ 398 w 721917"/>
                  <a:gd name="connsiteY11" fmla="*/ 645257 h 667849"/>
                  <a:gd name="connsiteX12" fmla="*/ 398 w 721917"/>
                  <a:gd name="connsiteY12" fmla="*/ 363903 h 667849"/>
                  <a:gd name="connsiteX13" fmla="*/ 566407 w 721917"/>
                  <a:gd name="connsiteY13" fmla="*/ 488 h 667849"/>
                  <a:gd name="connsiteX14" fmla="*/ 647322 w 721917"/>
                  <a:gd name="connsiteY14" fmla="*/ 488 h 667849"/>
                  <a:gd name="connsiteX15" fmla="*/ 687780 w 721917"/>
                  <a:gd name="connsiteY15" fmla="*/ 12211 h 667849"/>
                  <a:gd name="connsiteX0" fmla="*/ 687780 w 728237"/>
                  <a:gd name="connsiteY0" fmla="*/ 12211 h 667849"/>
                  <a:gd name="connsiteX1" fmla="*/ 687780 w 728237"/>
                  <a:gd name="connsiteY1" fmla="*/ 270119 h 667849"/>
                  <a:gd name="connsiteX2" fmla="*/ 728237 w 728237"/>
                  <a:gd name="connsiteY2" fmla="*/ 293565 h 667849"/>
                  <a:gd name="connsiteX3" fmla="*/ 687780 w 728237"/>
                  <a:gd name="connsiteY3" fmla="*/ 317011 h 667849"/>
                  <a:gd name="connsiteX4" fmla="*/ 687780 w 728237"/>
                  <a:gd name="connsiteY4" fmla="*/ 340457 h 667849"/>
                  <a:gd name="connsiteX5" fmla="*/ 718123 w 728237"/>
                  <a:gd name="connsiteY5" fmla="*/ 363903 h 667849"/>
                  <a:gd name="connsiteX6" fmla="*/ 687780 w 728237"/>
                  <a:gd name="connsiteY6" fmla="*/ 387349 h 667849"/>
                  <a:gd name="connsiteX7" fmla="*/ 686198 w 728237"/>
                  <a:gd name="connsiteY7" fmla="*/ 614484 h 667849"/>
                  <a:gd name="connsiteX8" fmla="*/ 707629 w 728237"/>
                  <a:gd name="connsiteY8" fmla="*/ 645257 h 667849"/>
                  <a:gd name="connsiteX9" fmla="*/ 648098 w 728237"/>
                  <a:gd name="connsiteY9" fmla="*/ 663941 h 667849"/>
                  <a:gd name="connsiteX10" fmla="*/ 546895 w 728237"/>
                  <a:gd name="connsiteY10" fmla="*/ 656980 h 667849"/>
                  <a:gd name="connsiteX11" fmla="*/ 0 w 728237"/>
                  <a:gd name="connsiteY11" fmla="*/ 656980 h 667849"/>
                  <a:gd name="connsiteX12" fmla="*/ 398 w 728237"/>
                  <a:gd name="connsiteY12" fmla="*/ 645257 h 667849"/>
                  <a:gd name="connsiteX13" fmla="*/ 398 w 728237"/>
                  <a:gd name="connsiteY13" fmla="*/ 363903 h 667849"/>
                  <a:gd name="connsiteX14" fmla="*/ 566407 w 728237"/>
                  <a:gd name="connsiteY14" fmla="*/ 488 h 667849"/>
                  <a:gd name="connsiteX15" fmla="*/ 647322 w 728237"/>
                  <a:gd name="connsiteY15" fmla="*/ 488 h 667849"/>
                  <a:gd name="connsiteX16" fmla="*/ 687780 w 728237"/>
                  <a:gd name="connsiteY16" fmla="*/ 12211 h 667849"/>
                  <a:gd name="connsiteX0" fmla="*/ 687780 w 728238"/>
                  <a:gd name="connsiteY0" fmla="*/ 12211 h 667849"/>
                  <a:gd name="connsiteX1" fmla="*/ 687780 w 728238"/>
                  <a:gd name="connsiteY1" fmla="*/ 270119 h 667849"/>
                  <a:gd name="connsiteX2" fmla="*/ 728238 w 728238"/>
                  <a:gd name="connsiteY2" fmla="*/ 293565 h 667849"/>
                  <a:gd name="connsiteX3" fmla="*/ 687780 w 728238"/>
                  <a:gd name="connsiteY3" fmla="*/ 317011 h 667849"/>
                  <a:gd name="connsiteX4" fmla="*/ 687780 w 728238"/>
                  <a:gd name="connsiteY4" fmla="*/ 340457 h 667849"/>
                  <a:gd name="connsiteX5" fmla="*/ 718123 w 728238"/>
                  <a:gd name="connsiteY5" fmla="*/ 363903 h 667849"/>
                  <a:gd name="connsiteX6" fmla="*/ 687780 w 728238"/>
                  <a:gd name="connsiteY6" fmla="*/ 387349 h 667849"/>
                  <a:gd name="connsiteX7" fmla="*/ 686198 w 728238"/>
                  <a:gd name="connsiteY7" fmla="*/ 614484 h 667849"/>
                  <a:gd name="connsiteX8" fmla="*/ 707629 w 728238"/>
                  <a:gd name="connsiteY8" fmla="*/ 645257 h 667849"/>
                  <a:gd name="connsiteX9" fmla="*/ 648098 w 728238"/>
                  <a:gd name="connsiteY9" fmla="*/ 663941 h 667849"/>
                  <a:gd name="connsiteX10" fmla="*/ 546895 w 728238"/>
                  <a:gd name="connsiteY10" fmla="*/ 656980 h 667849"/>
                  <a:gd name="connsiteX11" fmla="*/ 0 w 728238"/>
                  <a:gd name="connsiteY11" fmla="*/ 656980 h 667849"/>
                  <a:gd name="connsiteX12" fmla="*/ 398 w 728238"/>
                  <a:gd name="connsiteY12" fmla="*/ 645257 h 667849"/>
                  <a:gd name="connsiteX13" fmla="*/ 398 w 728238"/>
                  <a:gd name="connsiteY13" fmla="*/ 363903 h 667849"/>
                  <a:gd name="connsiteX14" fmla="*/ 566407 w 728238"/>
                  <a:gd name="connsiteY14" fmla="*/ 488 h 667849"/>
                  <a:gd name="connsiteX15" fmla="*/ 647322 w 728238"/>
                  <a:gd name="connsiteY15" fmla="*/ 488 h 667849"/>
                  <a:gd name="connsiteX16" fmla="*/ 687780 w 728238"/>
                  <a:gd name="connsiteY16" fmla="*/ 12211 h 667849"/>
                  <a:gd name="connsiteX0" fmla="*/ 687780 w 728238"/>
                  <a:gd name="connsiteY0" fmla="*/ 12211 h 667849"/>
                  <a:gd name="connsiteX1" fmla="*/ 687780 w 728238"/>
                  <a:gd name="connsiteY1" fmla="*/ 270119 h 667849"/>
                  <a:gd name="connsiteX2" fmla="*/ 728238 w 728238"/>
                  <a:gd name="connsiteY2" fmla="*/ 293565 h 667849"/>
                  <a:gd name="connsiteX3" fmla="*/ 687780 w 728238"/>
                  <a:gd name="connsiteY3" fmla="*/ 317011 h 667849"/>
                  <a:gd name="connsiteX4" fmla="*/ 687780 w 728238"/>
                  <a:gd name="connsiteY4" fmla="*/ 340457 h 667849"/>
                  <a:gd name="connsiteX5" fmla="*/ 718123 w 728238"/>
                  <a:gd name="connsiteY5" fmla="*/ 363903 h 667849"/>
                  <a:gd name="connsiteX6" fmla="*/ 687780 w 728238"/>
                  <a:gd name="connsiteY6" fmla="*/ 387349 h 667849"/>
                  <a:gd name="connsiteX7" fmla="*/ 686198 w 728238"/>
                  <a:gd name="connsiteY7" fmla="*/ 614484 h 667849"/>
                  <a:gd name="connsiteX8" fmla="*/ 707629 w 728238"/>
                  <a:gd name="connsiteY8" fmla="*/ 645257 h 667849"/>
                  <a:gd name="connsiteX9" fmla="*/ 648098 w 728238"/>
                  <a:gd name="connsiteY9" fmla="*/ 663941 h 667849"/>
                  <a:gd name="connsiteX10" fmla="*/ 546895 w 728238"/>
                  <a:gd name="connsiteY10" fmla="*/ 656980 h 667849"/>
                  <a:gd name="connsiteX11" fmla="*/ 0 w 728238"/>
                  <a:gd name="connsiteY11" fmla="*/ 656980 h 667849"/>
                  <a:gd name="connsiteX12" fmla="*/ 398 w 728238"/>
                  <a:gd name="connsiteY12" fmla="*/ 645257 h 667849"/>
                  <a:gd name="connsiteX13" fmla="*/ 398 w 728238"/>
                  <a:gd name="connsiteY13" fmla="*/ 363903 h 667849"/>
                  <a:gd name="connsiteX14" fmla="*/ 566407 w 728238"/>
                  <a:gd name="connsiteY14" fmla="*/ 488 h 667849"/>
                  <a:gd name="connsiteX15" fmla="*/ 647322 w 728238"/>
                  <a:gd name="connsiteY15" fmla="*/ 488 h 667849"/>
                  <a:gd name="connsiteX16" fmla="*/ 687780 w 728238"/>
                  <a:gd name="connsiteY16" fmla="*/ 12211 h 667849"/>
                  <a:gd name="connsiteX0" fmla="*/ 687780 w 728238"/>
                  <a:gd name="connsiteY0" fmla="*/ 12211 h 667849"/>
                  <a:gd name="connsiteX1" fmla="*/ 687780 w 728238"/>
                  <a:gd name="connsiteY1" fmla="*/ 270119 h 667849"/>
                  <a:gd name="connsiteX2" fmla="*/ 728238 w 728238"/>
                  <a:gd name="connsiteY2" fmla="*/ 293565 h 667849"/>
                  <a:gd name="connsiteX3" fmla="*/ 687780 w 728238"/>
                  <a:gd name="connsiteY3" fmla="*/ 317011 h 667849"/>
                  <a:gd name="connsiteX4" fmla="*/ 687780 w 728238"/>
                  <a:gd name="connsiteY4" fmla="*/ 340457 h 667849"/>
                  <a:gd name="connsiteX5" fmla="*/ 718123 w 728238"/>
                  <a:gd name="connsiteY5" fmla="*/ 363903 h 667849"/>
                  <a:gd name="connsiteX6" fmla="*/ 687780 w 728238"/>
                  <a:gd name="connsiteY6" fmla="*/ 387349 h 667849"/>
                  <a:gd name="connsiteX7" fmla="*/ 686198 w 728238"/>
                  <a:gd name="connsiteY7" fmla="*/ 614484 h 667849"/>
                  <a:gd name="connsiteX8" fmla="*/ 707629 w 728238"/>
                  <a:gd name="connsiteY8" fmla="*/ 645257 h 667849"/>
                  <a:gd name="connsiteX9" fmla="*/ 648098 w 728238"/>
                  <a:gd name="connsiteY9" fmla="*/ 663941 h 667849"/>
                  <a:gd name="connsiteX10" fmla="*/ 546895 w 728238"/>
                  <a:gd name="connsiteY10" fmla="*/ 656980 h 667849"/>
                  <a:gd name="connsiteX11" fmla="*/ 0 w 728238"/>
                  <a:gd name="connsiteY11" fmla="*/ 656980 h 667849"/>
                  <a:gd name="connsiteX12" fmla="*/ 398 w 728238"/>
                  <a:gd name="connsiteY12" fmla="*/ 645257 h 667849"/>
                  <a:gd name="connsiteX13" fmla="*/ 398 w 728238"/>
                  <a:gd name="connsiteY13" fmla="*/ 363903 h 667849"/>
                  <a:gd name="connsiteX14" fmla="*/ 566407 w 728238"/>
                  <a:gd name="connsiteY14" fmla="*/ 488 h 667849"/>
                  <a:gd name="connsiteX15" fmla="*/ 647322 w 728238"/>
                  <a:gd name="connsiteY15" fmla="*/ 488 h 667849"/>
                  <a:gd name="connsiteX16" fmla="*/ 687780 w 728238"/>
                  <a:gd name="connsiteY16" fmla="*/ 12211 h 667849"/>
                  <a:gd name="connsiteX0" fmla="*/ 687780 w 728238"/>
                  <a:gd name="connsiteY0" fmla="*/ 12211 h 667849"/>
                  <a:gd name="connsiteX1" fmla="*/ 687780 w 728238"/>
                  <a:gd name="connsiteY1" fmla="*/ 270119 h 667849"/>
                  <a:gd name="connsiteX2" fmla="*/ 728238 w 728238"/>
                  <a:gd name="connsiteY2" fmla="*/ 293565 h 667849"/>
                  <a:gd name="connsiteX3" fmla="*/ 687780 w 728238"/>
                  <a:gd name="connsiteY3" fmla="*/ 317011 h 667849"/>
                  <a:gd name="connsiteX4" fmla="*/ 687780 w 728238"/>
                  <a:gd name="connsiteY4" fmla="*/ 340457 h 667849"/>
                  <a:gd name="connsiteX5" fmla="*/ 718123 w 728238"/>
                  <a:gd name="connsiteY5" fmla="*/ 363903 h 667849"/>
                  <a:gd name="connsiteX6" fmla="*/ 687780 w 728238"/>
                  <a:gd name="connsiteY6" fmla="*/ 387349 h 667849"/>
                  <a:gd name="connsiteX7" fmla="*/ 686198 w 728238"/>
                  <a:gd name="connsiteY7" fmla="*/ 614484 h 667849"/>
                  <a:gd name="connsiteX8" fmla="*/ 707629 w 728238"/>
                  <a:gd name="connsiteY8" fmla="*/ 645257 h 667849"/>
                  <a:gd name="connsiteX9" fmla="*/ 648098 w 728238"/>
                  <a:gd name="connsiteY9" fmla="*/ 663941 h 667849"/>
                  <a:gd name="connsiteX10" fmla="*/ 546895 w 728238"/>
                  <a:gd name="connsiteY10" fmla="*/ 656980 h 667849"/>
                  <a:gd name="connsiteX11" fmla="*/ 0 w 728238"/>
                  <a:gd name="connsiteY11" fmla="*/ 656980 h 667849"/>
                  <a:gd name="connsiteX12" fmla="*/ 398 w 728238"/>
                  <a:gd name="connsiteY12" fmla="*/ 645257 h 667849"/>
                  <a:gd name="connsiteX13" fmla="*/ 398 w 728238"/>
                  <a:gd name="connsiteY13" fmla="*/ 363903 h 667849"/>
                  <a:gd name="connsiteX14" fmla="*/ 566407 w 728238"/>
                  <a:gd name="connsiteY14" fmla="*/ 488 h 667849"/>
                  <a:gd name="connsiteX15" fmla="*/ 647322 w 728238"/>
                  <a:gd name="connsiteY15" fmla="*/ 488 h 667849"/>
                  <a:gd name="connsiteX16" fmla="*/ 687780 w 728238"/>
                  <a:gd name="connsiteY16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270119 h 667849"/>
                  <a:gd name="connsiteX2" fmla="*/ 718124 w 721917"/>
                  <a:gd name="connsiteY2" fmla="*/ 293565 h 667849"/>
                  <a:gd name="connsiteX3" fmla="*/ 687780 w 721917"/>
                  <a:gd name="connsiteY3" fmla="*/ 317011 h 667849"/>
                  <a:gd name="connsiteX4" fmla="*/ 687780 w 721917"/>
                  <a:gd name="connsiteY4" fmla="*/ 340457 h 667849"/>
                  <a:gd name="connsiteX5" fmla="*/ 718123 w 721917"/>
                  <a:gd name="connsiteY5" fmla="*/ 363903 h 667849"/>
                  <a:gd name="connsiteX6" fmla="*/ 687780 w 721917"/>
                  <a:gd name="connsiteY6" fmla="*/ 387349 h 667849"/>
                  <a:gd name="connsiteX7" fmla="*/ 686198 w 721917"/>
                  <a:gd name="connsiteY7" fmla="*/ 614484 h 667849"/>
                  <a:gd name="connsiteX8" fmla="*/ 707629 w 721917"/>
                  <a:gd name="connsiteY8" fmla="*/ 645257 h 667849"/>
                  <a:gd name="connsiteX9" fmla="*/ 648098 w 721917"/>
                  <a:gd name="connsiteY9" fmla="*/ 663941 h 667849"/>
                  <a:gd name="connsiteX10" fmla="*/ 546895 w 721917"/>
                  <a:gd name="connsiteY10" fmla="*/ 656980 h 667849"/>
                  <a:gd name="connsiteX11" fmla="*/ 0 w 721917"/>
                  <a:gd name="connsiteY11" fmla="*/ 656980 h 667849"/>
                  <a:gd name="connsiteX12" fmla="*/ 398 w 721917"/>
                  <a:gd name="connsiteY12" fmla="*/ 645257 h 667849"/>
                  <a:gd name="connsiteX13" fmla="*/ 398 w 721917"/>
                  <a:gd name="connsiteY13" fmla="*/ 363903 h 667849"/>
                  <a:gd name="connsiteX14" fmla="*/ 566407 w 721917"/>
                  <a:gd name="connsiteY14" fmla="*/ 488 h 667849"/>
                  <a:gd name="connsiteX15" fmla="*/ 647322 w 721917"/>
                  <a:gd name="connsiteY15" fmla="*/ 488 h 667849"/>
                  <a:gd name="connsiteX16" fmla="*/ 687780 w 721917"/>
                  <a:gd name="connsiteY16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270119 h 667849"/>
                  <a:gd name="connsiteX2" fmla="*/ 718124 w 721917"/>
                  <a:gd name="connsiteY2" fmla="*/ 293565 h 667849"/>
                  <a:gd name="connsiteX3" fmla="*/ 687780 w 721917"/>
                  <a:gd name="connsiteY3" fmla="*/ 317011 h 667849"/>
                  <a:gd name="connsiteX4" fmla="*/ 687780 w 721917"/>
                  <a:gd name="connsiteY4" fmla="*/ 340457 h 667849"/>
                  <a:gd name="connsiteX5" fmla="*/ 718123 w 721917"/>
                  <a:gd name="connsiteY5" fmla="*/ 363903 h 667849"/>
                  <a:gd name="connsiteX6" fmla="*/ 687780 w 721917"/>
                  <a:gd name="connsiteY6" fmla="*/ 387349 h 667849"/>
                  <a:gd name="connsiteX7" fmla="*/ 686198 w 721917"/>
                  <a:gd name="connsiteY7" fmla="*/ 614484 h 667849"/>
                  <a:gd name="connsiteX8" fmla="*/ 707629 w 721917"/>
                  <a:gd name="connsiteY8" fmla="*/ 645257 h 667849"/>
                  <a:gd name="connsiteX9" fmla="*/ 648098 w 721917"/>
                  <a:gd name="connsiteY9" fmla="*/ 663941 h 667849"/>
                  <a:gd name="connsiteX10" fmla="*/ 546895 w 721917"/>
                  <a:gd name="connsiteY10" fmla="*/ 656980 h 667849"/>
                  <a:gd name="connsiteX11" fmla="*/ 0 w 721917"/>
                  <a:gd name="connsiteY11" fmla="*/ 656980 h 667849"/>
                  <a:gd name="connsiteX12" fmla="*/ 398 w 721917"/>
                  <a:gd name="connsiteY12" fmla="*/ 645257 h 667849"/>
                  <a:gd name="connsiteX13" fmla="*/ 398 w 721917"/>
                  <a:gd name="connsiteY13" fmla="*/ 363903 h 667849"/>
                  <a:gd name="connsiteX14" fmla="*/ 566407 w 721917"/>
                  <a:gd name="connsiteY14" fmla="*/ 488 h 667849"/>
                  <a:gd name="connsiteX15" fmla="*/ 647322 w 721917"/>
                  <a:gd name="connsiteY15" fmla="*/ 488 h 667849"/>
                  <a:gd name="connsiteX16" fmla="*/ 687780 w 721917"/>
                  <a:gd name="connsiteY16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270119 h 667849"/>
                  <a:gd name="connsiteX2" fmla="*/ 718124 w 721917"/>
                  <a:gd name="connsiteY2" fmla="*/ 293565 h 667849"/>
                  <a:gd name="connsiteX3" fmla="*/ 687780 w 721917"/>
                  <a:gd name="connsiteY3" fmla="*/ 317011 h 667849"/>
                  <a:gd name="connsiteX4" fmla="*/ 687780 w 721917"/>
                  <a:gd name="connsiteY4" fmla="*/ 340457 h 667849"/>
                  <a:gd name="connsiteX5" fmla="*/ 718123 w 721917"/>
                  <a:gd name="connsiteY5" fmla="*/ 363903 h 667849"/>
                  <a:gd name="connsiteX6" fmla="*/ 687780 w 721917"/>
                  <a:gd name="connsiteY6" fmla="*/ 387349 h 667849"/>
                  <a:gd name="connsiteX7" fmla="*/ 686198 w 721917"/>
                  <a:gd name="connsiteY7" fmla="*/ 614484 h 667849"/>
                  <a:gd name="connsiteX8" fmla="*/ 707629 w 721917"/>
                  <a:gd name="connsiteY8" fmla="*/ 645257 h 667849"/>
                  <a:gd name="connsiteX9" fmla="*/ 648098 w 721917"/>
                  <a:gd name="connsiteY9" fmla="*/ 663941 h 667849"/>
                  <a:gd name="connsiteX10" fmla="*/ 546895 w 721917"/>
                  <a:gd name="connsiteY10" fmla="*/ 656980 h 667849"/>
                  <a:gd name="connsiteX11" fmla="*/ 0 w 721917"/>
                  <a:gd name="connsiteY11" fmla="*/ 656980 h 667849"/>
                  <a:gd name="connsiteX12" fmla="*/ 398 w 721917"/>
                  <a:gd name="connsiteY12" fmla="*/ 645257 h 667849"/>
                  <a:gd name="connsiteX13" fmla="*/ 398 w 721917"/>
                  <a:gd name="connsiteY13" fmla="*/ 363903 h 667849"/>
                  <a:gd name="connsiteX14" fmla="*/ 566407 w 721917"/>
                  <a:gd name="connsiteY14" fmla="*/ 488 h 667849"/>
                  <a:gd name="connsiteX15" fmla="*/ 647322 w 721917"/>
                  <a:gd name="connsiteY15" fmla="*/ 488 h 667849"/>
                  <a:gd name="connsiteX16" fmla="*/ 687780 w 721917"/>
                  <a:gd name="connsiteY16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270119 h 667849"/>
                  <a:gd name="connsiteX2" fmla="*/ 718124 w 721917"/>
                  <a:gd name="connsiteY2" fmla="*/ 293565 h 667849"/>
                  <a:gd name="connsiteX3" fmla="*/ 687780 w 721917"/>
                  <a:gd name="connsiteY3" fmla="*/ 317011 h 667849"/>
                  <a:gd name="connsiteX4" fmla="*/ 687780 w 721917"/>
                  <a:gd name="connsiteY4" fmla="*/ 340457 h 667849"/>
                  <a:gd name="connsiteX5" fmla="*/ 718123 w 721917"/>
                  <a:gd name="connsiteY5" fmla="*/ 363903 h 667849"/>
                  <a:gd name="connsiteX6" fmla="*/ 687780 w 721917"/>
                  <a:gd name="connsiteY6" fmla="*/ 387349 h 667849"/>
                  <a:gd name="connsiteX7" fmla="*/ 686198 w 721917"/>
                  <a:gd name="connsiteY7" fmla="*/ 614484 h 667849"/>
                  <a:gd name="connsiteX8" fmla="*/ 707629 w 721917"/>
                  <a:gd name="connsiteY8" fmla="*/ 645257 h 667849"/>
                  <a:gd name="connsiteX9" fmla="*/ 648098 w 721917"/>
                  <a:gd name="connsiteY9" fmla="*/ 663941 h 667849"/>
                  <a:gd name="connsiteX10" fmla="*/ 546895 w 721917"/>
                  <a:gd name="connsiteY10" fmla="*/ 656980 h 667849"/>
                  <a:gd name="connsiteX11" fmla="*/ 0 w 721917"/>
                  <a:gd name="connsiteY11" fmla="*/ 656980 h 667849"/>
                  <a:gd name="connsiteX12" fmla="*/ 398 w 721917"/>
                  <a:gd name="connsiteY12" fmla="*/ 645257 h 667849"/>
                  <a:gd name="connsiteX13" fmla="*/ 398 w 721917"/>
                  <a:gd name="connsiteY13" fmla="*/ 363903 h 667849"/>
                  <a:gd name="connsiteX14" fmla="*/ 566407 w 721917"/>
                  <a:gd name="connsiteY14" fmla="*/ 488 h 667849"/>
                  <a:gd name="connsiteX15" fmla="*/ 647322 w 721917"/>
                  <a:gd name="connsiteY15" fmla="*/ 488 h 667849"/>
                  <a:gd name="connsiteX16" fmla="*/ 687780 w 721917"/>
                  <a:gd name="connsiteY16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270119 h 667849"/>
                  <a:gd name="connsiteX2" fmla="*/ 718124 w 721917"/>
                  <a:gd name="connsiteY2" fmla="*/ 293565 h 667849"/>
                  <a:gd name="connsiteX3" fmla="*/ 687780 w 721917"/>
                  <a:gd name="connsiteY3" fmla="*/ 317011 h 667849"/>
                  <a:gd name="connsiteX4" fmla="*/ 687780 w 721917"/>
                  <a:gd name="connsiteY4" fmla="*/ 340457 h 667849"/>
                  <a:gd name="connsiteX5" fmla="*/ 718123 w 721917"/>
                  <a:gd name="connsiteY5" fmla="*/ 363903 h 667849"/>
                  <a:gd name="connsiteX6" fmla="*/ 687780 w 721917"/>
                  <a:gd name="connsiteY6" fmla="*/ 387349 h 667849"/>
                  <a:gd name="connsiteX7" fmla="*/ 686198 w 721917"/>
                  <a:gd name="connsiteY7" fmla="*/ 614484 h 667849"/>
                  <a:gd name="connsiteX8" fmla="*/ 707629 w 721917"/>
                  <a:gd name="connsiteY8" fmla="*/ 645257 h 667849"/>
                  <a:gd name="connsiteX9" fmla="*/ 648098 w 721917"/>
                  <a:gd name="connsiteY9" fmla="*/ 663941 h 667849"/>
                  <a:gd name="connsiteX10" fmla="*/ 546895 w 721917"/>
                  <a:gd name="connsiteY10" fmla="*/ 656980 h 667849"/>
                  <a:gd name="connsiteX11" fmla="*/ 0 w 721917"/>
                  <a:gd name="connsiteY11" fmla="*/ 656980 h 667849"/>
                  <a:gd name="connsiteX12" fmla="*/ 398 w 721917"/>
                  <a:gd name="connsiteY12" fmla="*/ 645257 h 667849"/>
                  <a:gd name="connsiteX13" fmla="*/ 398 w 721917"/>
                  <a:gd name="connsiteY13" fmla="*/ 363903 h 667849"/>
                  <a:gd name="connsiteX14" fmla="*/ 566407 w 721917"/>
                  <a:gd name="connsiteY14" fmla="*/ 488 h 667849"/>
                  <a:gd name="connsiteX15" fmla="*/ 647322 w 721917"/>
                  <a:gd name="connsiteY15" fmla="*/ 488 h 667849"/>
                  <a:gd name="connsiteX16" fmla="*/ 687780 w 721917"/>
                  <a:gd name="connsiteY16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270119 h 667849"/>
                  <a:gd name="connsiteX2" fmla="*/ 718124 w 721917"/>
                  <a:gd name="connsiteY2" fmla="*/ 293565 h 667849"/>
                  <a:gd name="connsiteX3" fmla="*/ 687780 w 721917"/>
                  <a:gd name="connsiteY3" fmla="*/ 317011 h 667849"/>
                  <a:gd name="connsiteX4" fmla="*/ 687780 w 721917"/>
                  <a:gd name="connsiteY4" fmla="*/ 340457 h 667849"/>
                  <a:gd name="connsiteX5" fmla="*/ 718123 w 721917"/>
                  <a:gd name="connsiteY5" fmla="*/ 363903 h 667849"/>
                  <a:gd name="connsiteX6" fmla="*/ 687780 w 721917"/>
                  <a:gd name="connsiteY6" fmla="*/ 387349 h 667849"/>
                  <a:gd name="connsiteX7" fmla="*/ 686198 w 721917"/>
                  <a:gd name="connsiteY7" fmla="*/ 614484 h 667849"/>
                  <a:gd name="connsiteX8" fmla="*/ 707629 w 721917"/>
                  <a:gd name="connsiteY8" fmla="*/ 645257 h 667849"/>
                  <a:gd name="connsiteX9" fmla="*/ 648098 w 721917"/>
                  <a:gd name="connsiteY9" fmla="*/ 663941 h 667849"/>
                  <a:gd name="connsiteX10" fmla="*/ 546895 w 721917"/>
                  <a:gd name="connsiteY10" fmla="*/ 656980 h 667849"/>
                  <a:gd name="connsiteX11" fmla="*/ 0 w 721917"/>
                  <a:gd name="connsiteY11" fmla="*/ 656980 h 667849"/>
                  <a:gd name="connsiteX12" fmla="*/ 398 w 721917"/>
                  <a:gd name="connsiteY12" fmla="*/ 645257 h 667849"/>
                  <a:gd name="connsiteX13" fmla="*/ 398 w 721917"/>
                  <a:gd name="connsiteY13" fmla="*/ 363903 h 667849"/>
                  <a:gd name="connsiteX14" fmla="*/ 566407 w 721917"/>
                  <a:gd name="connsiteY14" fmla="*/ 488 h 667849"/>
                  <a:gd name="connsiteX15" fmla="*/ 647322 w 721917"/>
                  <a:gd name="connsiteY15" fmla="*/ 488 h 667849"/>
                  <a:gd name="connsiteX16" fmla="*/ 687780 w 721917"/>
                  <a:gd name="connsiteY16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270119 h 667849"/>
                  <a:gd name="connsiteX2" fmla="*/ 718124 w 721917"/>
                  <a:gd name="connsiteY2" fmla="*/ 293565 h 667849"/>
                  <a:gd name="connsiteX3" fmla="*/ 687780 w 721917"/>
                  <a:gd name="connsiteY3" fmla="*/ 317011 h 667849"/>
                  <a:gd name="connsiteX4" fmla="*/ 687780 w 721917"/>
                  <a:gd name="connsiteY4" fmla="*/ 340457 h 667849"/>
                  <a:gd name="connsiteX5" fmla="*/ 718123 w 721917"/>
                  <a:gd name="connsiteY5" fmla="*/ 363903 h 667849"/>
                  <a:gd name="connsiteX6" fmla="*/ 687780 w 721917"/>
                  <a:gd name="connsiteY6" fmla="*/ 387349 h 667849"/>
                  <a:gd name="connsiteX7" fmla="*/ 686198 w 721917"/>
                  <a:gd name="connsiteY7" fmla="*/ 614484 h 667849"/>
                  <a:gd name="connsiteX8" fmla="*/ 707629 w 721917"/>
                  <a:gd name="connsiteY8" fmla="*/ 645257 h 667849"/>
                  <a:gd name="connsiteX9" fmla="*/ 648098 w 721917"/>
                  <a:gd name="connsiteY9" fmla="*/ 663941 h 667849"/>
                  <a:gd name="connsiteX10" fmla="*/ 546895 w 721917"/>
                  <a:gd name="connsiteY10" fmla="*/ 656980 h 667849"/>
                  <a:gd name="connsiteX11" fmla="*/ 0 w 721917"/>
                  <a:gd name="connsiteY11" fmla="*/ 656980 h 667849"/>
                  <a:gd name="connsiteX12" fmla="*/ 398 w 721917"/>
                  <a:gd name="connsiteY12" fmla="*/ 645257 h 667849"/>
                  <a:gd name="connsiteX13" fmla="*/ 398 w 721917"/>
                  <a:gd name="connsiteY13" fmla="*/ 363903 h 667849"/>
                  <a:gd name="connsiteX14" fmla="*/ 566407 w 721917"/>
                  <a:gd name="connsiteY14" fmla="*/ 488 h 667849"/>
                  <a:gd name="connsiteX15" fmla="*/ 647322 w 721917"/>
                  <a:gd name="connsiteY15" fmla="*/ 488 h 667849"/>
                  <a:gd name="connsiteX16" fmla="*/ 687780 w 721917"/>
                  <a:gd name="connsiteY16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270119 h 667849"/>
                  <a:gd name="connsiteX2" fmla="*/ 718124 w 721917"/>
                  <a:gd name="connsiteY2" fmla="*/ 293565 h 667849"/>
                  <a:gd name="connsiteX3" fmla="*/ 687780 w 721917"/>
                  <a:gd name="connsiteY3" fmla="*/ 317011 h 667849"/>
                  <a:gd name="connsiteX4" fmla="*/ 687780 w 721917"/>
                  <a:gd name="connsiteY4" fmla="*/ 340457 h 667849"/>
                  <a:gd name="connsiteX5" fmla="*/ 718123 w 721917"/>
                  <a:gd name="connsiteY5" fmla="*/ 363903 h 667849"/>
                  <a:gd name="connsiteX6" fmla="*/ 687780 w 721917"/>
                  <a:gd name="connsiteY6" fmla="*/ 387349 h 667849"/>
                  <a:gd name="connsiteX7" fmla="*/ 686198 w 721917"/>
                  <a:gd name="connsiteY7" fmla="*/ 614484 h 667849"/>
                  <a:gd name="connsiteX8" fmla="*/ 707629 w 721917"/>
                  <a:gd name="connsiteY8" fmla="*/ 645257 h 667849"/>
                  <a:gd name="connsiteX9" fmla="*/ 648098 w 721917"/>
                  <a:gd name="connsiteY9" fmla="*/ 663941 h 667849"/>
                  <a:gd name="connsiteX10" fmla="*/ 546895 w 721917"/>
                  <a:gd name="connsiteY10" fmla="*/ 656980 h 667849"/>
                  <a:gd name="connsiteX11" fmla="*/ 0 w 721917"/>
                  <a:gd name="connsiteY11" fmla="*/ 656980 h 667849"/>
                  <a:gd name="connsiteX12" fmla="*/ 398 w 721917"/>
                  <a:gd name="connsiteY12" fmla="*/ 645257 h 667849"/>
                  <a:gd name="connsiteX13" fmla="*/ 398 w 721917"/>
                  <a:gd name="connsiteY13" fmla="*/ 363903 h 667849"/>
                  <a:gd name="connsiteX14" fmla="*/ 566407 w 721917"/>
                  <a:gd name="connsiteY14" fmla="*/ 488 h 667849"/>
                  <a:gd name="connsiteX15" fmla="*/ 647322 w 721917"/>
                  <a:gd name="connsiteY15" fmla="*/ 488 h 667849"/>
                  <a:gd name="connsiteX16" fmla="*/ 687780 w 721917"/>
                  <a:gd name="connsiteY16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270119 h 667849"/>
                  <a:gd name="connsiteX2" fmla="*/ 718124 w 721917"/>
                  <a:gd name="connsiteY2" fmla="*/ 293565 h 667849"/>
                  <a:gd name="connsiteX3" fmla="*/ 687780 w 721917"/>
                  <a:gd name="connsiteY3" fmla="*/ 317011 h 667849"/>
                  <a:gd name="connsiteX4" fmla="*/ 687780 w 721917"/>
                  <a:gd name="connsiteY4" fmla="*/ 340457 h 667849"/>
                  <a:gd name="connsiteX5" fmla="*/ 718123 w 721917"/>
                  <a:gd name="connsiteY5" fmla="*/ 363903 h 667849"/>
                  <a:gd name="connsiteX6" fmla="*/ 687780 w 721917"/>
                  <a:gd name="connsiteY6" fmla="*/ 387349 h 667849"/>
                  <a:gd name="connsiteX7" fmla="*/ 686198 w 721917"/>
                  <a:gd name="connsiteY7" fmla="*/ 614484 h 667849"/>
                  <a:gd name="connsiteX8" fmla="*/ 707629 w 721917"/>
                  <a:gd name="connsiteY8" fmla="*/ 645257 h 667849"/>
                  <a:gd name="connsiteX9" fmla="*/ 648098 w 721917"/>
                  <a:gd name="connsiteY9" fmla="*/ 663941 h 667849"/>
                  <a:gd name="connsiteX10" fmla="*/ 546895 w 721917"/>
                  <a:gd name="connsiteY10" fmla="*/ 656980 h 667849"/>
                  <a:gd name="connsiteX11" fmla="*/ 0 w 721917"/>
                  <a:gd name="connsiteY11" fmla="*/ 656980 h 667849"/>
                  <a:gd name="connsiteX12" fmla="*/ 398 w 721917"/>
                  <a:gd name="connsiteY12" fmla="*/ 645257 h 667849"/>
                  <a:gd name="connsiteX13" fmla="*/ 398 w 721917"/>
                  <a:gd name="connsiteY13" fmla="*/ 363903 h 667849"/>
                  <a:gd name="connsiteX14" fmla="*/ 566407 w 721917"/>
                  <a:gd name="connsiteY14" fmla="*/ 488 h 667849"/>
                  <a:gd name="connsiteX15" fmla="*/ 647322 w 721917"/>
                  <a:gd name="connsiteY15" fmla="*/ 488 h 667849"/>
                  <a:gd name="connsiteX16" fmla="*/ 687780 w 721917"/>
                  <a:gd name="connsiteY16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270119 h 667849"/>
                  <a:gd name="connsiteX2" fmla="*/ 718124 w 721917"/>
                  <a:gd name="connsiteY2" fmla="*/ 293565 h 667849"/>
                  <a:gd name="connsiteX3" fmla="*/ 687780 w 721917"/>
                  <a:gd name="connsiteY3" fmla="*/ 317011 h 667849"/>
                  <a:gd name="connsiteX4" fmla="*/ 687780 w 721917"/>
                  <a:gd name="connsiteY4" fmla="*/ 340457 h 667849"/>
                  <a:gd name="connsiteX5" fmla="*/ 718123 w 721917"/>
                  <a:gd name="connsiteY5" fmla="*/ 363903 h 667849"/>
                  <a:gd name="connsiteX6" fmla="*/ 687780 w 721917"/>
                  <a:gd name="connsiteY6" fmla="*/ 387349 h 667849"/>
                  <a:gd name="connsiteX7" fmla="*/ 686198 w 721917"/>
                  <a:gd name="connsiteY7" fmla="*/ 614484 h 667849"/>
                  <a:gd name="connsiteX8" fmla="*/ 707629 w 721917"/>
                  <a:gd name="connsiteY8" fmla="*/ 645257 h 667849"/>
                  <a:gd name="connsiteX9" fmla="*/ 648098 w 721917"/>
                  <a:gd name="connsiteY9" fmla="*/ 663941 h 667849"/>
                  <a:gd name="connsiteX10" fmla="*/ 546895 w 721917"/>
                  <a:gd name="connsiteY10" fmla="*/ 656980 h 667849"/>
                  <a:gd name="connsiteX11" fmla="*/ 0 w 721917"/>
                  <a:gd name="connsiteY11" fmla="*/ 656980 h 667849"/>
                  <a:gd name="connsiteX12" fmla="*/ 398 w 721917"/>
                  <a:gd name="connsiteY12" fmla="*/ 645257 h 667849"/>
                  <a:gd name="connsiteX13" fmla="*/ 398 w 721917"/>
                  <a:gd name="connsiteY13" fmla="*/ 363903 h 667849"/>
                  <a:gd name="connsiteX14" fmla="*/ 566407 w 721917"/>
                  <a:gd name="connsiteY14" fmla="*/ 488 h 667849"/>
                  <a:gd name="connsiteX15" fmla="*/ 647322 w 721917"/>
                  <a:gd name="connsiteY15" fmla="*/ 488 h 667849"/>
                  <a:gd name="connsiteX16" fmla="*/ 687780 w 721917"/>
                  <a:gd name="connsiteY16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270119 h 667849"/>
                  <a:gd name="connsiteX2" fmla="*/ 718124 w 721917"/>
                  <a:gd name="connsiteY2" fmla="*/ 293565 h 667849"/>
                  <a:gd name="connsiteX3" fmla="*/ 687780 w 721917"/>
                  <a:gd name="connsiteY3" fmla="*/ 317011 h 667849"/>
                  <a:gd name="connsiteX4" fmla="*/ 687780 w 721917"/>
                  <a:gd name="connsiteY4" fmla="*/ 340457 h 667849"/>
                  <a:gd name="connsiteX5" fmla="*/ 718123 w 721917"/>
                  <a:gd name="connsiteY5" fmla="*/ 363903 h 667849"/>
                  <a:gd name="connsiteX6" fmla="*/ 687780 w 721917"/>
                  <a:gd name="connsiteY6" fmla="*/ 387349 h 667849"/>
                  <a:gd name="connsiteX7" fmla="*/ 686198 w 721917"/>
                  <a:gd name="connsiteY7" fmla="*/ 614484 h 667849"/>
                  <a:gd name="connsiteX8" fmla="*/ 707629 w 721917"/>
                  <a:gd name="connsiteY8" fmla="*/ 645257 h 667849"/>
                  <a:gd name="connsiteX9" fmla="*/ 648098 w 721917"/>
                  <a:gd name="connsiteY9" fmla="*/ 663941 h 667849"/>
                  <a:gd name="connsiteX10" fmla="*/ 546895 w 721917"/>
                  <a:gd name="connsiteY10" fmla="*/ 656980 h 667849"/>
                  <a:gd name="connsiteX11" fmla="*/ 0 w 721917"/>
                  <a:gd name="connsiteY11" fmla="*/ 656980 h 667849"/>
                  <a:gd name="connsiteX12" fmla="*/ 398 w 721917"/>
                  <a:gd name="connsiteY12" fmla="*/ 645257 h 667849"/>
                  <a:gd name="connsiteX13" fmla="*/ 398 w 721917"/>
                  <a:gd name="connsiteY13" fmla="*/ 363903 h 667849"/>
                  <a:gd name="connsiteX14" fmla="*/ 566407 w 721917"/>
                  <a:gd name="connsiteY14" fmla="*/ 488 h 667849"/>
                  <a:gd name="connsiteX15" fmla="*/ 647322 w 721917"/>
                  <a:gd name="connsiteY15" fmla="*/ 488 h 667849"/>
                  <a:gd name="connsiteX16" fmla="*/ 687780 w 721917"/>
                  <a:gd name="connsiteY16" fmla="*/ 12211 h 667849"/>
                  <a:gd name="connsiteX0" fmla="*/ 809285 w 843422"/>
                  <a:gd name="connsiteY0" fmla="*/ 12211 h 667849"/>
                  <a:gd name="connsiteX1" fmla="*/ 809285 w 843422"/>
                  <a:gd name="connsiteY1" fmla="*/ 270119 h 667849"/>
                  <a:gd name="connsiteX2" fmla="*/ 839629 w 843422"/>
                  <a:gd name="connsiteY2" fmla="*/ 293565 h 667849"/>
                  <a:gd name="connsiteX3" fmla="*/ 809285 w 843422"/>
                  <a:gd name="connsiteY3" fmla="*/ 317011 h 667849"/>
                  <a:gd name="connsiteX4" fmla="*/ 809285 w 843422"/>
                  <a:gd name="connsiteY4" fmla="*/ 340457 h 667849"/>
                  <a:gd name="connsiteX5" fmla="*/ 839628 w 843422"/>
                  <a:gd name="connsiteY5" fmla="*/ 363903 h 667849"/>
                  <a:gd name="connsiteX6" fmla="*/ 809285 w 843422"/>
                  <a:gd name="connsiteY6" fmla="*/ 387349 h 667849"/>
                  <a:gd name="connsiteX7" fmla="*/ 807703 w 843422"/>
                  <a:gd name="connsiteY7" fmla="*/ 614484 h 667849"/>
                  <a:gd name="connsiteX8" fmla="*/ 829134 w 843422"/>
                  <a:gd name="connsiteY8" fmla="*/ 645257 h 667849"/>
                  <a:gd name="connsiteX9" fmla="*/ 769603 w 843422"/>
                  <a:gd name="connsiteY9" fmla="*/ 663941 h 667849"/>
                  <a:gd name="connsiteX10" fmla="*/ 668400 w 843422"/>
                  <a:gd name="connsiteY10" fmla="*/ 656980 h 667849"/>
                  <a:gd name="connsiteX11" fmla="*/ 121505 w 843422"/>
                  <a:gd name="connsiteY11" fmla="*/ 656980 h 667849"/>
                  <a:gd name="connsiteX12" fmla="*/ 133 w 843422"/>
                  <a:gd name="connsiteY12" fmla="*/ 656980 h 667849"/>
                  <a:gd name="connsiteX13" fmla="*/ 121903 w 843422"/>
                  <a:gd name="connsiteY13" fmla="*/ 363903 h 667849"/>
                  <a:gd name="connsiteX14" fmla="*/ 687912 w 843422"/>
                  <a:gd name="connsiteY14" fmla="*/ 488 h 667849"/>
                  <a:gd name="connsiteX15" fmla="*/ 768827 w 843422"/>
                  <a:gd name="connsiteY15" fmla="*/ 488 h 667849"/>
                  <a:gd name="connsiteX16" fmla="*/ 809285 w 843422"/>
                  <a:gd name="connsiteY16" fmla="*/ 12211 h 667849"/>
                  <a:gd name="connsiteX0" fmla="*/ 809152 w 843289"/>
                  <a:gd name="connsiteY0" fmla="*/ 12211 h 667849"/>
                  <a:gd name="connsiteX1" fmla="*/ 809152 w 843289"/>
                  <a:gd name="connsiteY1" fmla="*/ 270119 h 667849"/>
                  <a:gd name="connsiteX2" fmla="*/ 839496 w 843289"/>
                  <a:gd name="connsiteY2" fmla="*/ 293565 h 667849"/>
                  <a:gd name="connsiteX3" fmla="*/ 809152 w 843289"/>
                  <a:gd name="connsiteY3" fmla="*/ 317011 h 667849"/>
                  <a:gd name="connsiteX4" fmla="*/ 809152 w 843289"/>
                  <a:gd name="connsiteY4" fmla="*/ 340457 h 667849"/>
                  <a:gd name="connsiteX5" fmla="*/ 839495 w 843289"/>
                  <a:gd name="connsiteY5" fmla="*/ 363903 h 667849"/>
                  <a:gd name="connsiteX6" fmla="*/ 809152 w 843289"/>
                  <a:gd name="connsiteY6" fmla="*/ 387349 h 667849"/>
                  <a:gd name="connsiteX7" fmla="*/ 807570 w 843289"/>
                  <a:gd name="connsiteY7" fmla="*/ 614484 h 667849"/>
                  <a:gd name="connsiteX8" fmla="*/ 829001 w 843289"/>
                  <a:gd name="connsiteY8" fmla="*/ 645257 h 667849"/>
                  <a:gd name="connsiteX9" fmla="*/ 769470 w 843289"/>
                  <a:gd name="connsiteY9" fmla="*/ 663941 h 667849"/>
                  <a:gd name="connsiteX10" fmla="*/ 668267 w 843289"/>
                  <a:gd name="connsiteY10" fmla="*/ 656980 h 667849"/>
                  <a:gd name="connsiteX11" fmla="*/ 121372 w 843289"/>
                  <a:gd name="connsiteY11" fmla="*/ 656980 h 667849"/>
                  <a:gd name="connsiteX12" fmla="*/ 0 w 843289"/>
                  <a:gd name="connsiteY12" fmla="*/ 656980 h 667849"/>
                  <a:gd name="connsiteX13" fmla="*/ 121770 w 843289"/>
                  <a:gd name="connsiteY13" fmla="*/ 363903 h 667849"/>
                  <a:gd name="connsiteX14" fmla="*/ 687779 w 843289"/>
                  <a:gd name="connsiteY14" fmla="*/ 488 h 667849"/>
                  <a:gd name="connsiteX15" fmla="*/ 768694 w 843289"/>
                  <a:gd name="connsiteY15" fmla="*/ 488 h 667849"/>
                  <a:gd name="connsiteX16" fmla="*/ 809152 w 843289"/>
                  <a:gd name="connsiteY16" fmla="*/ 12211 h 667849"/>
                  <a:gd name="connsiteX0" fmla="*/ 809152 w 843289"/>
                  <a:gd name="connsiteY0" fmla="*/ 12211 h 950057"/>
                  <a:gd name="connsiteX1" fmla="*/ 809152 w 843289"/>
                  <a:gd name="connsiteY1" fmla="*/ 270119 h 950057"/>
                  <a:gd name="connsiteX2" fmla="*/ 839496 w 843289"/>
                  <a:gd name="connsiteY2" fmla="*/ 293565 h 950057"/>
                  <a:gd name="connsiteX3" fmla="*/ 809152 w 843289"/>
                  <a:gd name="connsiteY3" fmla="*/ 317011 h 950057"/>
                  <a:gd name="connsiteX4" fmla="*/ 809152 w 843289"/>
                  <a:gd name="connsiteY4" fmla="*/ 340457 h 950057"/>
                  <a:gd name="connsiteX5" fmla="*/ 839495 w 843289"/>
                  <a:gd name="connsiteY5" fmla="*/ 363903 h 950057"/>
                  <a:gd name="connsiteX6" fmla="*/ 809152 w 843289"/>
                  <a:gd name="connsiteY6" fmla="*/ 387349 h 950057"/>
                  <a:gd name="connsiteX7" fmla="*/ 807570 w 843289"/>
                  <a:gd name="connsiteY7" fmla="*/ 614484 h 950057"/>
                  <a:gd name="connsiteX8" fmla="*/ 829001 w 843289"/>
                  <a:gd name="connsiteY8" fmla="*/ 645257 h 950057"/>
                  <a:gd name="connsiteX9" fmla="*/ 769470 w 843289"/>
                  <a:gd name="connsiteY9" fmla="*/ 663941 h 950057"/>
                  <a:gd name="connsiteX10" fmla="*/ 668267 w 843289"/>
                  <a:gd name="connsiteY10" fmla="*/ 656980 h 950057"/>
                  <a:gd name="connsiteX11" fmla="*/ 121372 w 843289"/>
                  <a:gd name="connsiteY11" fmla="*/ 656980 h 950057"/>
                  <a:gd name="connsiteX12" fmla="*/ 0 w 843289"/>
                  <a:gd name="connsiteY12" fmla="*/ 656980 h 950057"/>
                  <a:gd name="connsiteX13" fmla="*/ 1 w 843289"/>
                  <a:gd name="connsiteY13" fmla="*/ 950057 h 950057"/>
                  <a:gd name="connsiteX14" fmla="*/ 121770 w 843289"/>
                  <a:gd name="connsiteY14" fmla="*/ 363903 h 950057"/>
                  <a:gd name="connsiteX15" fmla="*/ 687779 w 843289"/>
                  <a:gd name="connsiteY15" fmla="*/ 488 h 950057"/>
                  <a:gd name="connsiteX16" fmla="*/ 768694 w 843289"/>
                  <a:gd name="connsiteY16" fmla="*/ 488 h 950057"/>
                  <a:gd name="connsiteX17" fmla="*/ 809152 w 843289"/>
                  <a:gd name="connsiteY17" fmla="*/ 12211 h 950057"/>
                  <a:gd name="connsiteX0" fmla="*/ 849609 w 883746"/>
                  <a:gd name="connsiteY0" fmla="*/ 12211 h 1012743"/>
                  <a:gd name="connsiteX1" fmla="*/ 849609 w 883746"/>
                  <a:gd name="connsiteY1" fmla="*/ 270119 h 1012743"/>
                  <a:gd name="connsiteX2" fmla="*/ 879953 w 883746"/>
                  <a:gd name="connsiteY2" fmla="*/ 293565 h 1012743"/>
                  <a:gd name="connsiteX3" fmla="*/ 849609 w 883746"/>
                  <a:gd name="connsiteY3" fmla="*/ 317011 h 1012743"/>
                  <a:gd name="connsiteX4" fmla="*/ 849609 w 883746"/>
                  <a:gd name="connsiteY4" fmla="*/ 340457 h 1012743"/>
                  <a:gd name="connsiteX5" fmla="*/ 879952 w 883746"/>
                  <a:gd name="connsiteY5" fmla="*/ 363903 h 1012743"/>
                  <a:gd name="connsiteX6" fmla="*/ 849609 w 883746"/>
                  <a:gd name="connsiteY6" fmla="*/ 387349 h 1012743"/>
                  <a:gd name="connsiteX7" fmla="*/ 848027 w 883746"/>
                  <a:gd name="connsiteY7" fmla="*/ 614484 h 1012743"/>
                  <a:gd name="connsiteX8" fmla="*/ 869458 w 883746"/>
                  <a:gd name="connsiteY8" fmla="*/ 645257 h 1012743"/>
                  <a:gd name="connsiteX9" fmla="*/ 809927 w 883746"/>
                  <a:gd name="connsiteY9" fmla="*/ 663941 h 1012743"/>
                  <a:gd name="connsiteX10" fmla="*/ 708724 w 883746"/>
                  <a:gd name="connsiteY10" fmla="*/ 656980 h 1012743"/>
                  <a:gd name="connsiteX11" fmla="*/ 161829 w 883746"/>
                  <a:gd name="connsiteY11" fmla="*/ 656980 h 1012743"/>
                  <a:gd name="connsiteX12" fmla="*/ 40457 w 883746"/>
                  <a:gd name="connsiteY12" fmla="*/ 656980 h 1012743"/>
                  <a:gd name="connsiteX13" fmla="*/ 0 w 883746"/>
                  <a:gd name="connsiteY13" fmla="*/ 950057 h 1012743"/>
                  <a:gd name="connsiteX14" fmla="*/ 40458 w 883746"/>
                  <a:gd name="connsiteY14" fmla="*/ 950057 h 1012743"/>
                  <a:gd name="connsiteX15" fmla="*/ 162227 w 883746"/>
                  <a:gd name="connsiteY15" fmla="*/ 363903 h 1012743"/>
                  <a:gd name="connsiteX16" fmla="*/ 728236 w 883746"/>
                  <a:gd name="connsiteY16" fmla="*/ 488 h 1012743"/>
                  <a:gd name="connsiteX17" fmla="*/ 809151 w 883746"/>
                  <a:gd name="connsiteY17" fmla="*/ 488 h 1012743"/>
                  <a:gd name="connsiteX18" fmla="*/ 849609 w 883746"/>
                  <a:gd name="connsiteY18" fmla="*/ 12211 h 1012743"/>
                  <a:gd name="connsiteX0" fmla="*/ 849609 w 883746"/>
                  <a:gd name="connsiteY0" fmla="*/ 12211 h 950057"/>
                  <a:gd name="connsiteX1" fmla="*/ 849609 w 883746"/>
                  <a:gd name="connsiteY1" fmla="*/ 270119 h 950057"/>
                  <a:gd name="connsiteX2" fmla="*/ 879953 w 883746"/>
                  <a:gd name="connsiteY2" fmla="*/ 293565 h 950057"/>
                  <a:gd name="connsiteX3" fmla="*/ 849609 w 883746"/>
                  <a:gd name="connsiteY3" fmla="*/ 317011 h 950057"/>
                  <a:gd name="connsiteX4" fmla="*/ 849609 w 883746"/>
                  <a:gd name="connsiteY4" fmla="*/ 340457 h 950057"/>
                  <a:gd name="connsiteX5" fmla="*/ 879952 w 883746"/>
                  <a:gd name="connsiteY5" fmla="*/ 363903 h 950057"/>
                  <a:gd name="connsiteX6" fmla="*/ 849609 w 883746"/>
                  <a:gd name="connsiteY6" fmla="*/ 387349 h 950057"/>
                  <a:gd name="connsiteX7" fmla="*/ 848027 w 883746"/>
                  <a:gd name="connsiteY7" fmla="*/ 614484 h 950057"/>
                  <a:gd name="connsiteX8" fmla="*/ 869458 w 883746"/>
                  <a:gd name="connsiteY8" fmla="*/ 645257 h 950057"/>
                  <a:gd name="connsiteX9" fmla="*/ 809927 w 883746"/>
                  <a:gd name="connsiteY9" fmla="*/ 663941 h 950057"/>
                  <a:gd name="connsiteX10" fmla="*/ 708724 w 883746"/>
                  <a:gd name="connsiteY10" fmla="*/ 656980 h 950057"/>
                  <a:gd name="connsiteX11" fmla="*/ 161829 w 883746"/>
                  <a:gd name="connsiteY11" fmla="*/ 656980 h 950057"/>
                  <a:gd name="connsiteX12" fmla="*/ 40457 w 883746"/>
                  <a:gd name="connsiteY12" fmla="*/ 656980 h 950057"/>
                  <a:gd name="connsiteX13" fmla="*/ 0 w 883746"/>
                  <a:gd name="connsiteY13" fmla="*/ 950057 h 950057"/>
                  <a:gd name="connsiteX14" fmla="*/ 40458 w 883746"/>
                  <a:gd name="connsiteY14" fmla="*/ 950057 h 950057"/>
                  <a:gd name="connsiteX15" fmla="*/ 162227 w 883746"/>
                  <a:gd name="connsiteY15" fmla="*/ 363903 h 950057"/>
                  <a:gd name="connsiteX16" fmla="*/ 728236 w 883746"/>
                  <a:gd name="connsiteY16" fmla="*/ 488 h 950057"/>
                  <a:gd name="connsiteX17" fmla="*/ 809151 w 883746"/>
                  <a:gd name="connsiteY17" fmla="*/ 488 h 950057"/>
                  <a:gd name="connsiteX18" fmla="*/ 849609 w 883746"/>
                  <a:gd name="connsiteY18" fmla="*/ 12211 h 950057"/>
                  <a:gd name="connsiteX0" fmla="*/ 849609 w 883746"/>
                  <a:gd name="connsiteY0" fmla="*/ 12211 h 950057"/>
                  <a:gd name="connsiteX1" fmla="*/ 849609 w 883746"/>
                  <a:gd name="connsiteY1" fmla="*/ 270119 h 950057"/>
                  <a:gd name="connsiteX2" fmla="*/ 879953 w 883746"/>
                  <a:gd name="connsiteY2" fmla="*/ 293565 h 950057"/>
                  <a:gd name="connsiteX3" fmla="*/ 849609 w 883746"/>
                  <a:gd name="connsiteY3" fmla="*/ 317011 h 950057"/>
                  <a:gd name="connsiteX4" fmla="*/ 849609 w 883746"/>
                  <a:gd name="connsiteY4" fmla="*/ 340457 h 950057"/>
                  <a:gd name="connsiteX5" fmla="*/ 879952 w 883746"/>
                  <a:gd name="connsiteY5" fmla="*/ 363903 h 950057"/>
                  <a:gd name="connsiteX6" fmla="*/ 849609 w 883746"/>
                  <a:gd name="connsiteY6" fmla="*/ 387349 h 950057"/>
                  <a:gd name="connsiteX7" fmla="*/ 848027 w 883746"/>
                  <a:gd name="connsiteY7" fmla="*/ 614484 h 950057"/>
                  <a:gd name="connsiteX8" fmla="*/ 869458 w 883746"/>
                  <a:gd name="connsiteY8" fmla="*/ 645257 h 950057"/>
                  <a:gd name="connsiteX9" fmla="*/ 809927 w 883746"/>
                  <a:gd name="connsiteY9" fmla="*/ 663941 h 950057"/>
                  <a:gd name="connsiteX10" fmla="*/ 708724 w 883746"/>
                  <a:gd name="connsiteY10" fmla="*/ 656980 h 950057"/>
                  <a:gd name="connsiteX11" fmla="*/ 161829 w 883746"/>
                  <a:gd name="connsiteY11" fmla="*/ 656980 h 950057"/>
                  <a:gd name="connsiteX12" fmla="*/ 121373 w 883746"/>
                  <a:gd name="connsiteY12" fmla="*/ 656980 h 950057"/>
                  <a:gd name="connsiteX13" fmla="*/ 0 w 883746"/>
                  <a:gd name="connsiteY13" fmla="*/ 950057 h 950057"/>
                  <a:gd name="connsiteX14" fmla="*/ 40458 w 883746"/>
                  <a:gd name="connsiteY14" fmla="*/ 950057 h 950057"/>
                  <a:gd name="connsiteX15" fmla="*/ 162227 w 883746"/>
                  <a:gd name="connsiteY15" fmla="*/ 363903 h 950057"/>
                  <a:gd name="connsiteX16" fmla="*/ 728236 w 883746"/>
                  <a:gd name="connsiteY16" fmla="*/ 488 h 950057"/>
                  <a:gd name="connsiteX17" fmla="*/ 809151 w 883746"/>
                  <a:gd name="connsiteY17" fmla="*/ 488 h 950057"/>
                  <a:gd name="connsiteX18" fmla="*/ 849609 w 883746"/>
                  <a:gd name="connsiteY18" fmla="*/ 12211 h 950057"/>
                  <a:gd name="connsiteX0" fmla="*/ 1132812 w 1166949"/>
                  <a:gd name="connsiteY0" fmla="*/ 12211 h 950057"/>
                  <a:gd name="connsiteX1" fmla="*/ 1132812 w 1166949"/>
                  <a:gd name="connsiteY1" fmla="*/ 270119 h 950057"/>
                  <a:gd name="connsiteX2" fmla="*/ 1163156 w 1166949"/>
                  <a:gd name="connsiteY2" fmla="*/ 293565 h 950057"/>
                  <a:gd name="connsiteX3" fmla="*/ 1132812 w 1166949"/>
                  <a:gd name="connsiteY3" fmla="*/ 317011 h 950057"/>
                  <a:gd name="connsiteX4" fmla="*/ 1132812 w 1166949"/>
                  <a:gd name="connsiteY4" fmla="*/ 340457 h 950057"/>
                  <a:gd name="connsiteX5" fmla="*/ 1163155 w 1166949"/>
                  <a:gd name="connsiteY5" fmla="*/ 363903 h 950057"/>
                  <a:gd name="connsiteX6" fmla="*/ 1132812 w 1166949"/>
                  <a:gd name="connsiteY6" fmla="*/ 387349 h 950057"/>
                  <a:gd name="connsiteX7" fmla="*/ 1131230 w 1166949"/>
                  <a:gd name="connsiteY7" fmla="*/ 614484 h 950057"/>
                  <a:gd name="connsiteX8" fmla="*/ 1152661 w 1166949"/>
                  <a:gd name="connsiteY8" fmla="*/ 645257 h 950057"/>
                  <a:gd name="connsiteX9" fmla="*/ 1093130 w 1166949"/>
                  <a:gd name="connsiteY9" fmla="*/ 663941 h 950057"/>
                  <a:gd name="connsiteX10" fmla="*/ 991927 w 1166949"/>
                  <a:gd name="connsiteY10" fmla="*/ 656980 h 950057"/>
                  <a:gd name="connsiteX11" fmla="*/ 445032 w 1166949"/>
                  <a:gd name="connsiteY11" fmla="*/ 656980 h 950057"/>
                  <a:gd name="connsiteX12" fmla="*/ 404576 w 1166949"/>
                  <a:gd name="connsiteY12" fmla="*/ 656980 h 950057"/>
                  <a:gd name="connsiteX13" fmla="*/ 283203 w 1166949"/>
                  <a:gd name="connsiteY13" fmla="*/ 950057 h 950057"/>
                  <a:gd name="connsiteX14" fmla="*/ 323661 w 1166949"/>
                  <a:gd name="connsiteY14" fmla="*/ 950057 h 950057"/>
                  <a:gd name="connsiteX15" fmla="*/ 0 w 1166949"/>
                  <a:gd name="connsiteY15" fmla="*/ 621811 h 950057"/>
                  <a:gd name="connsiteX16" fmla="*/ 445430 w 1166949"/>
                  <a:gd name="connsiteY16" fmla="*/ 363903 h 950057"/>
                  <a:gd name="connsiteX17" fmla="*/ 1011439 w 1166949"/>
                  <a:gd name="connsiteY17" fmla="*/ 488 h 950057"/>
                  <a:gd name="connsiteX18" fmla="*/ 1092354 w 1166949"/>
                  <a:gd name="connsiteY18" fmla="*/ 488 h 950057"/>
                  <a:gd name="connsiteX19" fmla="*/ 1132812 w 1166949"/>
                  <a:gd name="connsiteY19" fmla="*/ 12211 h 950057"/>
                  <a:gd name="connsiteX0" fmla="*/ 1132812 w 1166949"/>
                  <a:gd name="connsiteY0" fmla="*/ 12211 h 950057"/>
                  <a:gd name="connsiteX1" fmla="*/ 1132812 w 1166949"/>
                  <a:gd name="connsiteY1" fmla="*/ 270119 h 950057"/>
                  <a:gd name="connsiteX2" fmla="*/ 1163156 w 1166949"/>
                  <a:gd name="connsiteY2" fmla="*/ 293565 h 950057"/>
                  <a:gd name="connsiteX3" fmla="*/ 1132812 w 1166949"/>
                  <a:gd name="connsiteY3" fmla="*/ 317011 h 950057"/>
                  <a:gd name="connsiteX4" fmla="*/ 1132812 w 1166949"/>
                  <a:gd name="connsiteY4" fmla="*/ 340457 h 950057"/>
                  <a:gd name="connsiteX5" fmla="*/ 1163155 w 1166949"/>
                  <a:gd name="connsiteY5" fmla="*/ 363903 h 950057"/>
                  <a:gd name="connsiteX6" fmla="*/ 1132812 w 1166949"/>
                  <a:gd name="connsiteY6" fmla="*/ 387349 h 950057"/>
                  <a:gd name="connsiteX7" fmla="*/ 1131230 w 1166949"/>
                  <a:gd name="connsiteY7" fmla="*/ 614484 h 950057"/>
                  <a:gd name="connsiteX8" fmla="*/ 1152661 w 1166949"/>
                  <a:gd name="connsiteY8" fmla="*/ 645257 h 950057"/>
                  <a:gd name="connsiteX9" fmla="*/ 1093130 w 1166949"/>
                  <a:gd name="connsiteY9" fmla="*/ 663941 h 950057"/>
                  <a:gd name="connsiteX10" fmla="*/ 991927 w 1166949"/>
                  <a:gd name="connsiteY10" fmla="*/ 656980 h 950057"/>
                  <a:gd name="connsiteX11" fmla="*/ 445032 w 1166949"/>
                  <a:gd name="connsiteY11" fmla="*/ 656980 h 950057"/>
                  <a:gd name="connsiteX12" fmla="*/ 404576 w 1166949"/>
                  <a:gd name="connsiteY12" fmla="*/ 656980 h 950057"/>
                  <a:gd name="connsiteX13" fmla="*/ 283203 w 1166949"/>
                  <a:gd name="connsiteY13" fmla="*/ 950057 h 950057"/>
                  <a:gd name="connsiteX14" fmla="*/ 283203 w 1166949"/>
                  <a:gd name="connsiteY14" fmla="*/ 938334 h 950057"/>
                  <a:gd name="connsiteX15" fmla="*/ 0 w 1166949"/>
                  <a:gd name="connsiteY15" fmla="*/ 621811 h 950057"/>
                  <a:gd name="connsiteX16" fmla="*/ 445430 w 1166949"/>
                  <a:gd name="connsiteY16" fmla="*/ 363903 h 950057"/>
                  <a:gd name="connsiteX17" fmla="*/ 1011439 w 1166949"/>
                  <a:gd name="connsiteY17" fmla="*/ 488 h 950057"/>
                  <a:gd name="connsiteX18" fmla="*/ 1092354 w 1166949"/>
                  <a:gd name="connsiteY18" fmla="*/ 488 h 950057"/>
                  <a:gd name="connsiteX19" fmla="*/ 1132812 w 1166949"/>
                  <a:gd name="connsiteY19" fmla="*/ 12211 h 950057"/>
                  <a:gd name="connsiteX0" fmla="*/ 1132812 w 1166949"/>
                  <a:gd name="connsiteY0" fmla="*/ 12211 h 950057"/>
                  <a:gd name="connsiteX1" fmla="*/ 1132812 w 1166949"/>
                  <a:gd name="connsiteY1" fmla="*/ 270119 h 950057"/>
                  <a:gd name="connsiteX2" fmla="*/ 1163156 w 1166949"/>
                  <a:gd name="connsiteY2" fmla="*/ 293565 h 950057"/>
                  <a:gd name="connsiteX3" fmla="*/ 1132812 w 1166949"/>
                  <a:gd name="connsiteY3" fmla="*/ 317011 h 950057"/>
                  <a:gd name="connsiteX4" fmla="*/ 1132812 w 1166949"/>
                  <a:gd name="connsiteY4" fmla="*/ 340457 h 950057"/>
                  <a:gd name="connsiteX5" fmla="*/ 1163155 w 1166949"/>
                  <a:gd name="connsiteY5" fmla="*/ 363903 h 950057"/>
                  <a:gd name="connsiteX6" fmla="*/ 1132812 w 1166949"/>
                  <a:gd name="connsiteY6" fmla="*/ 387349 h 950057"/>
                  <a:gd name="connsiteX7" fmla="*/ 1131230 w 1166949"/>
                  <a:gd name="connsiteY7" fmla="*/ 614484 h 950057"/>
                  <a:gd name="connsiteX8" fmla="*/ 1152661 w 1166949"/>
                  <a:gd name="connsiteY8" fmla="*/ 645257 h 950057"/>
                  <a:gd name="connsiteX9" fmla="*/ 1093130 w 1166949"/>
                  <a:gd name="connsiteY9" fmla="*/ 663941 h 950057"/>
                  <a:gd name="connsiteX10" fmla="*/ 991927 w 1166949"/>
                  <a:gd name="connsiteY10" fmla="*/ 656980 h 950057"/>
                  <a:gd name="connsiteX11" fmla="*/ 445032 w 1166949"/>
                  <a:gd name="connsiteY11" fmla="*/ 656980 h 950057"/>
                  <a:gd name="connsiteX12" fmla="*/ 404576 w 1166949"/>
                  <a:gd name="connsiteY12" fmla="*/ 656980 h 950057"/>
                  <a:gd name="connsiteX13" fmla="*/ 323661 w 1166949"/>
                  <a:gd name="connsiteY13" fmla="*/ 950057 h 950057"/>
                  <a:gd name="connsiteX14" fmla="*/ 283203 w 1166949"/>
                  <a:gd name="connsiteY14" fmla="*/ 938334 h 950057"/>
                  <a:gd name="connsiteX15" fmla="*/ 0 w 1166949"/>
                  <a:gd name="connsiteY15" fmla="*/ 621811 h 950057"/>
                  <a:gd name="connsiteX16" fmla="*/ 445430 w 1166949"/>
                  <a:gd name="connsiteY16" fmla="*/ 363903 h 950057"/>
                  <a:gd name="connsiteX17" fmla="*/ 1011439 w 1166949"/>
                  <a:gd name="connsiteY17" fmla="*/ 488 h 950057"/>
                  <a:gd name="connsiteX18" fmla="*/ 1092354 w 1166949"/>
                  <a:gd name="connsiteY18" fmla="*/ 488 h 950057"/>
                  <a:gd name="connsiteX19" fmla="*/ 1132812 w 1166949"/>
                  <a:gd name="connsiteY19" fmla="*/ 12211 h 950057"/>
                  <a:gd name="connsiteX0" fmla="*/ 1132812 w 1166949"/>
                  <a:gd name="connsiteY0" fmla="*/ 12211 h 950057"/>
                  <a:gd name="connsiteX1" fmla="*/ 1132812 w 1166949"/>
                  <a:gd name="connsiteY1" fmla="*/ 270119 h 950057"/>
                  <a:gd name="connsiteX2" fmla="*/ 1163156 w 1166949"/>
                  <a:gd name="connsiteY2" fmla="*/ 293565 h 950057"/>
                  <a:gd name="connsiteX3" fmla="*/ 1132812 w 1166949"/>
                  <a:gd name="connsiteY3" fmla="*/ 317011 h 950057"/>
                  <a:gd name="connsiteX4" fmla="*/ 1132812 w 1166949"/>
                  <a:gd name="connsiteY4" fmla="*/ 340457 h 950057"/>
                  <a:gd name="connsiteX5" fmla="*/ 1163155 w 1166949"/>
                  <a:gd name="connsiteY5" fmla="*/ 363903 h 950057"/>
                  <a:gd name="connsiteX6" fmla="*/ 1132812 w 1166949"/>
                  <a:gd name="connsiteY6" fmla="*/ 387349 h 950057"/>
                  <a:gd name="connsiteX7" fmla="*/ 1131230 w 1166949"/>
                  <a:gd name="connsiteY7" fmla="*/ 614484 h 950057"/>
                  <a:gd name="connsiteX8" fmla="*/ 1152661 w 1166949"/>
                  <a:gd name="connsiteY8" fmla="*/ 645257 h 950057"/>
                  <a:gd name="connsiteX9" fmla="*/ 1093130 w 1166949"/>
                  <a:gd name="connsiteY9" fmla="*/ 663941 h 950057"/>
                  <a:gd name="connsiteX10" fmla="*/ 991927 w 1166949"/>
                  <a:gd name="connsiteY10" fmla="*/ 656980 h 950057"/>
                  <a:gd name="connsiteX11" fmla="*/ 445032 w 1166949"/>
                  <a:gd name="connsiteY11" fmla="*/ 656980 h 950057"/>
                  <a:gd name="connsiteX12" fmla="*/ 404576 w 1166949"/>
                  <a:gd name="connsiteY12" fmla="*/ 656980 h 950057"/>
                  <a:gd name="connsiteX13" fmla="*/ 323661 w 1166949"/>
                  <a:gd name="connsiteY13" fmla="*/ 950057 h 950057"/>
                  <a:gd name="connsiteX14" fmla="*/ 283203 w 1166949"/>
                  <a:gd name="connsiteY14" fmla="*/ 950057 h 950057"/>
                  <a:gd name="connsiteX15" fmla="*/ 0 w 1166949"/>
                  <a:gd name="connsiteY15" fmla="*/ 621811 h 950057"/>
                  <a:gd name="connsiteX16" fmla="*/ 445430 w 1166949"/>
                  <a:gd name="connsiteY16" fmla="*/ 363903 h 950057"/>
                  <a:gd name="connsiteX17" fmla="*/ 1011439 w 1166949"/>
                  <a:gd name="connsiteY17" fmla="*/ 488 h 950057"/>
                  <a:gd name="connsiteX18" fmla="*/ 1092354 w 1166949"/>
                  <a:gd name="connsiteY18" fmla="*/ 488 h 950057"/>
                  <a:gd name="connsiteX19" fmla="*/ 1132812 w 1166949"/>
                  <a:gd name="connsiteY19" fmla="*/ 12211 h 950057"/>
                  <a:gd name="connsiteX0" fmla="*/ 1051897 w 1086034"/>
                  <a:gd name="connsiteY0" fmla="*/ 12211 h 950057"/>
                  <a:gd name="connsiteX1" fmla="*/ 1051897 w 1086034"/>
                  <a:gd name="connsiteY1" fmla="*/ 270119 h 950057"/>
                  <a:gd name="connsiteX2" fmla="*/ 1082241 w 1086034"/>
                  <a:gd name="connsiteY2" fmla="*/ 293565 h 950057"/>
                  <a:gd name="connsiteX3" fmla="*/ 1051897 w 1086034"/>
                  <a:gd name="connsiteY3" fmla="*/ 317011 h 950057"/>
                  <a:gd name="connsiteX4" fmla="*/ 1051897 w 1086034"/>
                  <a:gd name="connsiteY4" fmla="*/ 340457 h 950057"/>
                  <a:gd name="connsiteX5" fmla="*/ 1082240 w 1086034"/>
                  <a:gd name="connsiteY5" fmla="*/ 363903 h 950057"/>
                  <a:gd name="connsiteX6" fmla="*/ 1051897 w 1086034"/>
                  <a:gd name="connsiteY6" fmla="*/ 387349 h 950057"/>
                  <a:gd name="connsiteX7" fmla="*/ 1050315 w 1086034"/>
                  <a:gd name="connsiteY7" fmla="*/ 614484 h 950057"/>
                  <a:gd name="connsiteX8" fmla="*/ 1071746 w 1086034"/>
                  <a:gd name="connsiteY8" fmla="*/ 645257 h 950057"/>
                  <a:gd name="connsiteX9" fmla="*/ 1012215 w 1086034"/>
                  <a:gd name="connsiteY9" fmla="*/ 663941 h 950057"/>
                  <a:gd name="connsiteX10" fmla="*/ 911012 w 1086034"/>
                  <a:gd name="connsiteY10" fmla="*/ 656980 h 950057"/>
                  <a:gd name="connsiteX11" fmla="*/ 364117 w 1086034"/>
                  <a:gd name="connsiteY11" fmla="*/ 656980 h 950057"/>
                  <a:gd name="connsiteX12" fmla="*/ 323661 w 1086034"/>
                  <a:gd name="connsiteY12" fmla="*/ 656980 h 950057"/>
                  <a:gd name="connsiteX13" fmla="*/ 242746 w 1086034"/>
                  <a:gd name="connsiteY13" fmla="*/ 950057 h 950057"/>
                  <a:gd name="connsiteX14" fmla="*/ 202288 w 1086034"/>
                  <a:gd name="connsiteY14" fmla="*/ 950057 h 950057"/>
                  <a:gd name="connsiteX15" fmla="*/ 0 w 1086034"/>
                  <a:gd name="connsiteY15" fmla="*/ 762488 h 950057"/>
                  <a:gd name="connsiteX16" fmla="*/ 364515 w 1086034"/>
                  <a:gd name="connsiteY16" fmla="*/ 363903 h 950057"/>
                  <a:gd name="connsiteX17" fmla="*/ 930524 w 1086034"/>
                  <a:gd name="connsiteY17" fmla="*/ 488 h 950057"/>
                  <a:gd name="connsiteX18" fmla="*/ 1011439 w 1086034"/>
                  <a:gd name="connsiteY18" fmla="*/ 488 h 950057"/>
                  <a:gd name="connsiteX19" fmla="*/ 1051897 w 1086034"/>
                  <a:gd name="connsiteY19" fmla="*/ 12211 h 950057"/>
                  <a:gd name="connsiteX0" fmla="*/ 1051897 w 1086034"/>
                  <a:gd name="connsiteY0" fmla="*/ 12211 h 950057"/>
                  <a:gd name="connsiteX1" fmla="*/ 1051897 w 1086034"/>
                  <a:gd name="connsiteY1" fmla="*/ 270119 h 950057"/>
                  <a:gd name="connsiteX2" fmla="*/ 1082241 w 1086034"/>
                  <a:gd name="connsiteY2" fmla="*/ 293565 h 950057"/>
                  <a:gd name="connsiteX3" fmla="*/ 1051897 w 1086034"/>
                  <a:gd name="connsiteY3" fmla="*/ 317011 h 950057"/>
                  <a:gd name="connsiteX4" fmla="*/ 1051897 w 1086034"/>
                  <a:gd name="connsiteY4" fmla="*/ 340457 h 950057"/>
                  <a:gd name="connsiteX5" fmla="*/ 1082240 w 1086034"/>
                  <a:gd name="connsiteY5" fmla="*/ 363903 h 950057"/>
                  <a:gd name="connsiteX6" fmla="*/ 1051897 w 1086034"/>
                  <a:gd name="connsiteY6" fmla="*/ 387349 h 950057"/>
                  <a:gd name="connsiteX7" fmla="*/ 1050315 w 1086034"/>
                  <a:gd name="connsiteY7" fmla="*/ 614484 h 950057"/>
                  <a:gd name="connsiteX8" fmla="*/ 1071746 w 1086034"/>
                  <a:gd name="connsiteY8" fmla="*/ 645257 h 950057"/>
                  <a:gd name="connsiteX9" fmla="*/ 1012215 w 1086034"/>
                  <a:gd name="connsiteY9" fmla="*/ 663941 h 950057"/>
                  <a:gd name="connsiteX10" fmla="*/ 911012 w 1086034"/>
                  <a:gd name="connsiteY10" fmla="*/ 656980 h 950057"/>
                  <a:gd name="connsiteX11" fmla="*/ 364117 w 1086034"/>
                  <a:gd name="connsiteY11" fmla="*/ 656980 h 950057"/>
                  <a:gd name="connsiteX12" fmla="*/ 323661 w 1086034"/>
                  <a:gd name="connsiteY12" fmla="*/ 656980 h 950057"/>
                  <a:gd name="connsiteX13" fmla="*/ 202288 w 1086034"/>
                  <a:gd name="connsiteY13" fmla="*/ 703872 h 950057"/>
                  <a:gd name="connsiteX14" fmla="*/ 242746 w 1086034"/>
                  <a:gd name="connsiteY14" fmla="*/ 950057 h 950057"/>
                  <a:gd name="connsiteX15" fmla="*/ 202288 w 1086034"/>
                  <a:gd name="connsiteY15" fmla="*/ 950057 h 950057"/>
                  <a:gd name="connsiteX16" fmla="*/ 0 w 1086034"/>
                  <a:gd name="connsiteY16" fmla="*/ 762488 h 950057"/>
                  <a:gd name="connsiteX17" fmla="*/ 364515 w 1086034"/>
                  <a:gd name="connsiteY17" fmla="*/ 363903 h 950057"/>
                  <a:gd name="connsiteX18" fmla="*/ 930524 w 1086034"/>
                  <a:gd name="connsiteY18" fmla="*/ 488 h 950057"/>
                  <a:gd name="connsiteX19" fmla="*/ 1011439 w 1086034"/>
                  <a:gd name="connsiteY19" fmla="*/ 488 h 950057"/>
                  <a:gd name="connsiteX20" fmla="*/ 1051897 w 1086034"/>
                  <a:gd name="connsiteY20" fmla="*/ 12211 h 950057"/>
                  <a:gd name="connsiteX0" fmla="*/ 1051897 w 1086034"/>
                  <a:gd name="connsiteY0" fmla="*/ 12211 h 950057"/>
                  <a:gd name="connsiteX1" fmla="*/ 1051897 w 1086034"/>
                  <a:gd name="connsiteY1" fmla="*/ 270119 h 950057"/>
                  <a:gd name="connsiteX2" fmla="*/ 1082241 w 1086034"/>
                  <a:gd name="connsiteY2" fmla="*/ 293565 h 950057"/>
                  <a:gd name="connsiteX3" fmla="*/ 1051897 w 1086034"/>
                  <a:gd name="connsiteY3" fmla="*/ 317011 h 950057"/>
                  <a:gd name="connsiteX4" fmla="*/ 1051897 w 1086034"/>
                  <a:gd name="connsiteY4" fmla="*/ 340457 h 950057"/>
                  <a:gd name="connsiteX5" fmla="*/ 1082240 w 1086034"/>
                  <a:gd name="connsiteY5" fmla="*/ 363903 h 950057"/>
                  <a:gd name="connsiteX6" fmla="*/ 1051897 w 1086034"/>
                  <a:gd name="connsiteY6" fmla="*/ 387349 h 950057"/>
                  <a:gd name="connsiteX7" fmla="*/ 1050315 w 1086034"/>
                  <a:gd name="connsiteY7" fmla="*/ 614484 h 950057"/>
                  <a:gd name="connsiteX8" fmla="*/ 1071746 w 1086034"/>
                  <a:gd name="connsiteY8" fmla="*/ 645257 h 950057"/>
                  <a:gd name="connsiteX9" fmla="*/ 1012215 w 1086034"/>
                  <a:gd name="connsiteY9" fmla="*/ 663941 h 950057"/>
                  <a:gd name="connsiteX10" fmla="*/ 911012 w 1086034"/>
                  <a:gd name="connsiteY10" fmla="*/ 656980 h 950057"/>
                  <a:gd name="connsiteX11" fmla="*/ 364117 w 1086034"/>
                  <a:gd name="connsiteY11" fmla="*/ 656980 h 950057"/>
                  <a:gd name="connsiteX12" fmla="*/ 323661 w 1086034"/>
                  <a:gd name="connsiteY12" fmla="*/ 656980 h 950057"/>
                  <a:gd name="connsiteX13" fmla="*/ 242746 w 1086034"/>
                  <a:gd name="connsiteY13" fmla="*/ 703872 h 950057"/>
                  <a:gd name="connsiteX14" fmla="*/ 242746 w 1086034"/>
                  <a:gd name="connsiteY14" fmla="*/ 950057 h 950057"/>
                  <a:gd name="connsiteX15" fmla="*/ 202288 w 1086034"/>
                  <a:gd name="connsiteY15" fmla="*/ 950057 h 950057"/>
                  <a:gd name="connsiteX16" fmla="*/ 0 w 1086034"/>
                  <a:gd name="connsiteY16" fmla="*/ 762488 h 950057"/>
                  <a:gd name="connsiteX17" fmla="*/ 364515 w 1086034"/>
                  <a:gd name="connsiteY17" fmla="*/ 363903 h 950057"/>
                  <a:gd name="connsiteX18" fmla="*/ 930524 w 1086034"/>
                  <a:gd name="connsiteY18" fmla="*/ 488 h 950057"/>
                  <a:gd name="connsiteX19" fmla="*/ 1011439 w 1086034"/>
                  <a:gd name="connsiteY19" fmla="*/ 488 h 950057"/>
                  <a:gd name="connsiteX20" fmla="*/ 1051897 w 1086034"/>
                  <a:gd name="connsiteY20" fmla="*/ 12211 h 950057"/>
                  <a:gd name="connsiteX0" fmla="*/ 1051897 w 1086034"/>
                  <a:gd name="connsiteY0" fmla="*/ 12211 h 950057"/>
                  <a:gd name="connsiteX1" fmla="*/ 1051897 w 1086034"/>
                  <a:gd name="connsiteY1" fmla="*/ 270119 h 950057"/>
                  <a:gd name="connsiteX2" fmla="*/ 1082241 w 1086034"/>
                  <a:gd name="connsiteY2" fmla="*/ 293565 h 950057"/>
                  <a:gd name="connsiteX3" fmla="*/ 1051897 w 1086034"/>
                  <a:gd name="connsiteY3" fmla="*/ 317011 h 950057"/>
                  <a:gd name="connsiteX4" fmla="*/ 1051897 w 1086034"/>
                  <a:gd name="connsiteY4" fmla="*/ 340457 h 950057"/>
                  <a:gd name="connsiteX5" fmla="*/ 1082240 w 1086034"/>
                  <a:gd name="connsiteY5" fmla="*/ 363903 h 950057"/>
                  <a:gd name="connsiteX6" fmla="*/ 1051897 w 1086034"/>
                  <a:gd name="connsiteY6" fmla="*/ 387349 h 950057"/>
                  <a:gd name="connsiteX7" fmla="*/ 1050315 w 1086034"/>
                  <a:gd name="connsiteY7" fmla="*/ 614484 h 950057"/>
                  <a:gd name="connsiteX8" fmla="*/ 1071746 w 1086034"/>
                  <a:gd name="connsiteY8" fmla="*/ 645257 h 950057"/>
                  <a:gd name="connsiteX9" fmla="*/ 1012215 w 1086034"/>
                  <a:gd name="connsiteY9" fmla="*/ 663941 h 950057"/>
                  <a:gd name="connsiteX10" fmla="*/ 911012 w 1086034"/>
                  <a:gd name="connsiteY10" fmla="*/ 656980 h 950057"/>
                  <a:gd name="connsiteX11" fmla="*/ 364117 w 1086034"/>
                  <a:gd name="connsiteY11" fmla="*/ 656980 h 950057"/>
                  <a:gd name="connsiteX12" fmla="*/ 323661 w 1086034"/>
                  <a:gd name="connsiteY12" fmla="*/ 656980 h 950057"/>
                  <a:gd name="connsiteX13" fmla="*/ 242746 w 1086034"/>
                  <a:gd name="connsiteY13" fmla="*/ 703872 h 950057"/>
                  <a:gd name="connsiteX14" fmla="*/ 242746 w 1086034"/>
                  <a:gd name="connsiteY14" fmla="*/ 950057 h 950057"/>
                  <a:gd name="connsiteX15" fmla="*/ 202288 w 1086034"/>
                  <a:gd name="connsiteY15" fmla="*/ 950057 h 950057"/>
                  <a:gd name="connsiteX16" fmla="*/ 0 w 1086034"/>
                  <a:gd name="connsiteY16" fmla="*/ 762488 h 950057"/>
                  <a:gd name="connsiteX17" fmla="*/ 364515 w 1086034"/>
                  <a:gd name="connsiteY17" fmla="*/ 363903 h 950057"/>
                  <a:gd name="connsiteX18" fmla="*/ 930524 w 1086034"/>
                  <a:gd name="connsiteY18" fmla="*/ 488 h 950057"/>
                  <a:gd name="connsiteX19" fmla="*/ 1011439 w 1086034"/>
                  <a:gd name="connsiteY19" fmla="*/ 488 h 950057"/>
                  <a:gd name="connsiteX20" fmla="*/ 1051897 w 1086034"/>
                  <a:gd name="connsiteY20" fmla="*/ 12211 h 950057"/>
                  <a:gd name="connsiteX0" fmla="*/ 1051897 w 1086034"/>
                  <a:gd name="connsiteY0" fmla="*/ 12211 h 950057"/>
                  <a:gd name="connsiteX1" fmla="*/ 1051897 w 1086034"/>
                  <a:gd name="connsiteY1" fmla="*/ 270119 h 950057"/>
                  <a:gd name="connsiteX2" fmla="*/ 1082241 w 1086034"/>
                  <a:gd name="connsiteY2" fmla="*/ 293565 h 950057"/>
                  <a:gd name="connsiteX3" fmla="*/ 1051897 w 1086034"/>
                  <a:gd name="connsiteY3" fmla="*/ 317011 h 950057"/>
                  <a:gd name="connsiteX4" fmla="*/ 1051897 w 1086034"/>
                  <a:gd name="connsiteY4" fmla="*/ 340457 h 950057"/>
                  <a:gd name="connsiteX5" fmla="*/ 1082240 w 1086034"/>
                  <a:gd name="connsiteY5" fmla="*/ 363903 h 950057"/>
                  <a:gd name="connsiteX6" fmla="*/ 1051897 w 1086034"/>
                  <a:gd name="connsiteY6" fmla="*/ 387349 h 950057"/>
                  <a:gd name="connsiteX7" fmla="*/ 1050315 w 1086034"/>
                  <a:gd name="connsiteY7" fmla="*/ 614484 h 950057"/>
                  <a:gd name="connsiteX8" fmla="*/ 1071746 w 1086034"/>
                  <a:gd name="connsiteY8" fmla="*/ 645257 h 950057"/>
                  <a:gd name="connsiteX9" fmla="*/ 1012215 w 1086034"/>
                  <a:gd name="connsiteY9" fmla="*/ 663941 h 950057"/>
                  <a:gd name="connsiteX10" fmla="*/ 911012 w 1086034"/>
                  <a:gd name="connsiteY10" fmla="*/ 656980 h 950057"/>
                  <a:gd name="connsiteX11" fmla="*/ 364117 w 1086034"/>
                  <a:gd name="connsiteY11" fmla="*/ 656980 h 950057"/>
                  <a:gd name="connsiteX12" fmla="*/ 323661 w 1086034"/>
                  <a:gd name="connsiteY12" fmla="*/ 656980 h 950057"/>
                  <a:gd name="connsiteX13" fmla="*/ 242746 w 1086034"/>
                  <a:gd name="connsiteY13" fmla="*/ 703872 h 950057"/>
                  <a:gd name="connsiteX14" fmla="*/ 242746 w 1086034"/>
                  <a:gd name="connsiteY14" fmla="*/ 950057 h 950057"/>
                  <a:gd name="connsiteX15" fmla="*/ 202288 w 1086034"/>
                  <a:gd name="connsiteY15" fmla="*/ 950057 h 950057"/>
                  <a:gd name="connsiteX16" fmla="*/ 0 w 1086034"/>
                  <a:gd name="connsiteY16" fmla="*/ 762488 h 950057"/>
                  <a:gd name="connsiteX17" fmla="*/ 364515 w 1086034"/>
                  <a:gd name="connsiteY17" fmla="*/ 363903 h 950057"/>
                  <a:gd name="connsiteX18" fmla="*/ 930524 w 1086034"/>
                  <a:gd name="connsiteY18" fmla="*/ 488 h 950057"/>
                  <a:gd name="connsiteX19" fmla="*/ 1011439 w 1086034"/>
                  <a:gd name="connsiteY19" fmla="*/ 488 h 950057"/>
                  <a:gd name="connsiteX20" fmla="*/ 1051897 w 1086034"/>
                  <a:gd name="connsiteY20" fmla="*/ 12211 h 950057"/>
                  <a:gd name="connsiteX0" fmla="*/ 1051897 w 1086034"/>
                  <a:gd name="connsiteY0" fmla="*/ 12211 h 950057"/>
                  <a:gd name="connsiteX1" fmla="*/ 1051897 w 1086034"/>
                  <a:gd name="connsiteY1" fmla="*/ 270119 h 950057"/>
                  <a:gd name="connsiteX2" fmla="*/ 1082241 w 1086034"/>
                  <a:gd name="connsiteY2" fmla="*/ 293565 h 950057"/>
                  <a:gd name="connsiteX3" fmla="*/ 1051897 w 1086034"/>
                  <a:gd name="connsiteY3" fmla="*/ 317011 h 950057"/>
                  <a:gd name="connsiteX4" fmla="*/ 1051897 w 1086034"/>
                  <a:gd name="connsiteY4" fmla="*/ 340457 h 950057"/>
                  <a:gd name="connsiteX5" fmla="*/ 1082240 w 1086034"/>
                  <a:gd name="connsiteY5" fmla="*/ 363903 h 950057"/>
                  <a:gd name="connsiteX6" fmla="*/ 1051897 w 1086034"/>
                  <a:gd name="connsiteY6" fmla="*/ 387349 h 950057"/>
                  <a:gd name="connsiteX7" fmla="*/ 1050315 w 1086034"/>
                  <a:gd name="connsiteY7" fmla="*/ 614484 h 950057"/>
                  <a:gd name="connsiteX8" fmla="*/ 1071746 w 1086034"/>
                  <a:gd name="connsiteY8" fmla="*/ 645257 h 950057"/>
                  <a:gd name="connsiteX9" fmla="*/ 1012215 w 1086034"/>
                  <a:gd name="connsiteY9" fmla="*/ 663941 h 950057"/>
                  <a:gd name="connsiteX10" fmla="*/ 911012 w 1086034"/>
                  <a:gd name="connsiteY10" fmla="*/ 656980 h 950057"/>
                  <a:gd name="connsiteX11" fmla="*/ 404576 w 1086034"/>
                  <a:gd name="connsiteY11" fmla="*/ 656980 h 950057"/>
                  <a:gd name="connsiteX12" fmla="*/ 323661 w 1086034"/>
                  <a:gd name="connsiteY12" fmla="*/ 656980 h 950057"/>
                  <a:gd name="connsiteX13" fmla="*/ 242746 w 1086034"/>
                  <a:gd name="connsiteY13" fmla="*/ 703872 h 950057"/>
                  <a:gd name="connsiteX14" fmla="*/ 242746 w 1086034"/>
                  <a:gd name="connsiteY14" fmla="*/ 950057 h 950057"/>
                  <a:gd name="connsiteX15" fmla="*/ 202288 w 1086034"/>
                  <a:gd name="connsiteY15" fmla="*/ 950057 h 950057"/>
                  <a:gd name="connsiteX16" fmla="*/ 0 w 1086034"/>
                  <a:gd name="connsiteY16" fmla="*/ 762488 h 950057"/>
                  <a:gd name="connsiteX17" fmla="*/ 364515 w 1086034"/>
                  <a:gd name="connsiteY17" fmla="*/ 363903 h 950057"/>
                  <a:gd name="connsiteX18" fmla="*/ 930524 w 1086034"/>
                  <a:gd name="connsiteY18" fmla="*/ 488 h 950057"/>
                  <a:gd name="connsiteX19" fmla="*/ 1011439 w 1086034"/>
                  <a:gd name="connsiteY19" fmla="*/ 488 h 950057"/>
                  <a:gd name="connsiteX20" fmla="*/ 1051897 w 1086034"/>
                  <a:gd name="connsiteY20" fmla="*/ 12211 h 950057"/>
                  <a:gd name="connsiteX0" fmla="*/ 1051897 w 1086034"/>
                  <a:gd name="connsiteY0" fmla="*/ 12211 h 950057"/>
                  <a:gd name="connsiteX1" fmla="*/ 1051897 w 1086034"/>
                  <a:gd name="connsiteY1" fmla="*/ 270119 h 950057"/>
                  <a:gd name="connsiteX2" fmla="*/ 1082241 w 1086034"/>
                  <a:gd name="connsiteY2" fmla="*/ 293565 h 950057"/>
                  <a:gd name="connsiteX3" fmla="*/ 1051897 w 1086034"/>
                  <a:gd name="connsiteY3" fmla="*/ 317011 h 950057"/>
                  <a:gd name="connsiteX4" fmla="*/ 1051897 w 1086034"/>
                  <a:gd name="connsiteY4" fmla="*/ 340457 h 950057"/>
                  <a:gd name="connsiteX5" fmla="*/ 1082240 w 1086034"/>
                  <a:gd name="connsiteY5" fmla="*/ 363903 h 950057"/>
                  <a:gd name="connsiteX6" fmla="*/ 1051897 w 1086034"/>
                  <a:gd name="connsiteY6" fmla="*/ 387349 h 950057"/>
                  <a:gd name="connsiteX7" fmla="*/ 1050315 w 1086034"/>
                  <a:gd name="connsiteY7" fmla="*/ 614484 h 950057"/>
                  <a:gd name="connsiteX8" fmla="*/ 1071746 w 1086034"/>
                  <a:gd name="connsiteY8" fmla="*/ 645257 h 950057"/>
                  <a:gd name="connsiteX9" fmla="*/ 1012215 w 1086034"/>
                  <a:gd name="connsiteY9" fmla="*/ 663941 h 950057"/>
                  <a:gd name="connsiteX10" fmla="*/ 911012 w 1086034"/>
                  <a:gd name="connsiteY10" fmla="*/ 656980 h 950057"/>
                  <a:gd name="connsiteX11" fmla="*/ 404576 w 1086034"/>
                  <a:gd name="connsiteY11" fmla="*/ 656980 h 950057"/>
                  <a:gd name="connsiteX12" fmla="*/ 364118 w 1086034"/>
                  <a:gd name="connsiteY12" fmla="*/ 656980 h 950057"/>
                  <a:gd name="connsiteX13" fmla="*/ 242746 w 1086034"/>
                  <a:gd name="connsiteY13" fmla="*/ 703872 h 950057"/>
                  <a:gd name="connsiteX14" fmla="*/ 242746 w 1086034"/>
                  <a:gd name="connsiteY14" fmla="*/ 950057 h 950057"/>
                  <a:gd name="connsiteX15" fmla="*/ 202288 w 1086034"/>
                  <a:gd name="connsiteY15" fmla="*/ 950057 h 950057"/>
                  <a:gd name="connsiteX16" fmla="*/ 0 w 1086034"/>
                  <a:gd name="connsiteY16" fmla="*/ 762488 h 950057"/>
                  <a:gd name="connsiteX17" fmla="*/ 364515 w 1086034"/>
                  <a:gd name="connsiteY17" fmla="*/ 363903 h 950057"/>
                  <a:gd name="connsiteX18" fmla="*/ 930524 w 1086034"/>
                  <a:gd name="connsiteY18" fmla="*/ 488 h 950057"/>
                  <a:gd name="connsiteX19" fmla="*/ 1011439 w 1086034"/>
                  <a:gd name="connsiteY19" fmla="*/ 488 h 950057"/>
                  <a:gd name="connsiteX20" fmla="*/ 1051897 w 1086034"/>
                  <a:gd name="connsiteY20" fmla="*/ 12211 h 950057"/>
                  <a:gd name="connsiteX0" fmla="*/ 1051897 w 1086034"/>
                  <a:gd name="connsiteY0" fmla="*/ 12211 h 950057"/>
                  <a:gd name="connsiteX1" fmla="*/ 1051897 w 1086034"/>
                  <a:gd name="connsiteY1" fmla="*/ 270119 h 950057"/>
                  <a:gd name="connsiteX2" fmla="*/ 1082241 w 1086034"/>
                  <a:gd name="connsiteY2" fmla="*/ 293565 h 950057"/>
                  <a:gd name="connsiteX3" fmla="*/ 1051897 w 1086034"/>
                  <a:gd name="connsiteY3" fmla="*/ 317011 h 950057"/>
                  <a:gd name="connsiteX4" fmla="*/ 1051897 w 1086034"/>
                  <a:gd name="connsiteY4" fmla="*/ 340457 h 950057"/>
                  <a:gd name="connsiteX5" fmla="*/ 1082240 w 1086034"/>
                  <a:gd name="connsiteY5" fmla="*/ 363903 h 950057"/>
                  <a:gd name="connsiteX6" fmla="*/ 1051897 w 1086034"/>
                  <a:gd name="connsiteY6" fmla="*/ 387349 h 950057"/>
                  <a:gd name="connsiteX7" fmla="*/ 1050315 w 1086034"/>
                  <a:gd name="connsiteY7" fmla="*/ 614484 h 950057"/>
                  <a:gd name="connsiteX8" fmla="*/ 1071746 w 1086034"/>
                  <a:gd name="connsiteY8" fmla="*/ 645257 h 950057"/>
                  <a:gd name="connsiteX9" fmla="*/ 1012215 w 1086034"/>
                  <a:gd name="connsiteY9" fmla="*/ 663941 h 950057"/>
                  <a:gd name="connsiteX10" fmla="*/ 911012 w 1086034"/>
                  <a:gd name="connsiteY10" fmla="*/ 656980 h 950057"/>
                  <a:gd name="connsiteX11" fmla="*/ 404576 w 1086034"/>
                  <a:gd name="connsiteY11" fmla="*/ 656980 h 950057"/>
                  <a:gd name="connsiteX12" fmla="*/ 242746 w 1086034"/>
                  <a:gd name="connsiteY12" fmla="*/ 703872 h 950057"/>
                  <a:gd name="connsiteX13" fmla="*/ 242746 w 1086034"/>
                  <a:gd name="connsiteY13" fmla="*/ 950057 h 950057"/>
                  <a:gd name="connsiteX14" fmla="*/ 202288 w 1086034"/>
                  <a:gd name="connsiteY14" fmla="*/ 950057 h 950057"/>
                  <a:gd name="connsiteX15" fmla="*/ 0 w 1086034"/>
                  <a:gd name="connsiteY15" fmla="*/ 762488 h 950057"/>
                  <a:gd name="connsiteX16" fmla="*/ 364515 w 1086034"/>
                  <a:gd name="connsiteY16" fmla="*/ 363903 h 950057"/>
                  <a:gd name="connsiteX17" fmla="*/ 930524 w 1086034"/>
                  <a:gd name="connsiteY17" fmla="*/ 488 h 950057"/>
                  <a:gd name="connsiteX18" fmla="*/ 1011439 w 1086034"/>
                  <a:gd name="connsiteY18" fmla="*/ 488 h 950057"/>
                  <a:gd name="connsiteX19" fmla="*/ 1051897 w 1086034"/>
                  <a:gd name="connsiteY19" fmla="*/ 12211 h 950057"/>
                  <a:gd name="connsiteX0" fmla="*/ 1051897 w 1086034"/>
                  <a:gd name="connsiteY0" fmla="*/ 12211 h 950057"/>
                  <a:gd name="connsiteX1" fmla="*/ 1051897 w 1086034"/>
                  <a:gd name="connsiteY1" fmla="*/ 270119 h 950057"/>
                  <a:gd name="connsiteX2" fmla="*/ 1082241 w 1086034"/>
                  <a:gd name="connsiteY2" fmla="*/ 293565 h 950057"/>
                  <a:gd name="connsiteX3" fmla="*/ 1051897 w 1086034"/>
                  <a:gd name="connsiteY3" fmla="*/ 317011 h 950057"/>
                  <a:gd name="connsiteX4" fmla="*/ 1051897 w 1086034"/>
                  <a:gd name="connsiteY4" fmla="*/ 340457 h 950057"/>
                  <a:gd name="connsiteX5" fmla="*/ 1082240 w 1086034"/>
                  <a:gd name="connsiteY5" fmla="*/ 363903 h 950057"/>
                  <a:gd name="connsiteX6" fmla="*/ 1051897 w 1086034"/>
                  <a:gd name="connsiteY6" fmla="*/ 387349 h 950057"/>
                  <a:gd name="connsiteX7" fmla="*/ 1050315 w 1086034"/>
                  <a:gd name="connsiteY7" fmla="*/ 614484 h 950057"/>
                  <a:gd name="connsiteX8" fmla="*/ 1071746 w 1086034"/>
                  <a:gd name="connsiteY8" fmla="*/ 645257 h 950057"/>
                  <a:gd name="connsiteX9" fmla="*/ 1012215 w 1086034"/>
                  <a:gd name="connsiteY9" fmla="*/ 663941 h 950057"/>
                  <a:gd name="connsiteX10" fmla="*/ 911012 w 1086034"/>
                  <a:gd name="connsiteY10" fmla="*/ 656980 h 950057"/>
                  <a:gd name="connsiteX11" fmla="*/ 404576 w 1086034"/>
                  <a:gd name="connsiteY11" fmla="*/ 656980 h 950057"/>
                  <a:gd name="connsiteX12" fmla="*/ 242746 w 1086034"/>
                  <a:gd name="connsiteY12" fmla="*/ 703872 h 950057"/>
                  <a:gd name="connsiteX13" fmla="*/ 242746 w 1086034"/>
                  <a:gd name="connsiteY13" fmla="*/ 950057 h 950057"/>
                  <a:gd name="connsiteX14" fmla="*/ 202288 w 1086034"/>
                  <a:gd name="connsiteY14" fmla="*/ 950057 h 950057"/>
                  <a:gd name="connsiteX15" fmla="*/ 0 w 1086034"/>
                  <a:gd name="connsiteY15" fmla="*/ 762488 h 950057"/>
                  <a:gd name="connsiteX16" fmla="*/ 364515 w 1086034"/>
                  <a:gd name="connsiteY16" fmla="*/ 363903 h 950057"/>
                  <a:gd name="connsiteX17" fmla="*/ 930524 w 1086034"/>
                  <a:gd name="connsiteY17" fmla="*/ 488 h 950057"/>
                  <a:gd name="connsiteX18" fmla="*/ 1011439 w 1086034"/>
                  <a:gd name="connsiteY18" fmla="*/ 488 h 950057"/>
                  <a:gd name="connsiteX19" fmla="*/ 1051897 w 1086034"/>
                  <a:gd name="connsiteY19" fmla="*/ 12211 h 950057"/>
                  <a:gd name="connsiteX0" fmla="*/ 1051897 w 1086034"/>
                  <a:gd name="connsiteY0" fmla="*/ 12211 h 950057"/>
                  <a:gd name="connsiteX1" fmla="*/ 1051897 w 1086034"/>
                  <a:gd name="connsiteY1" fmla="*/ 270119 h 950057"/>
                  <a:gd name="connsiteX2" fmla="*/ 1082241 w 1086034"/>
                  <a:gd name="connsiteY2" fmla="*/ 293565 h 950057"/>
                  <a:gd name="connsiteX3" fmla="*/ 1051897 w 1086034"/>
                  <a:gd name="connsiteY3" fmla="*/ 317011 h 950057"/>
                  <a:gd name="connsiteX4" fmla="*/ 1051897 w 1086034"/>
                  <a:gd name="connsiteY4" fmla="*/ 340457 h 950057"/>
                  <a:gd name="connsiteX5" fmla="*/ 1082240 w 1086034"/>
                  <a:gd name="connsiteY5" fmla="*/ 363903 h 950057"/>
                  <a:gd name="connsiteX6" fmla="*/ 1051897 w 1086034"/>
                  <a:gd name="connsiteY6" fmla="*/ 387349 h 950057"/>
                  <a:gd name="connsiteX7" fmla="*/ 1050315 w 1086034"/>
                  <a:gd name="connsiteY7" fmla="*/ 614484 h 950057"/>
                  <a:gd name="connsiteX8" fmla="*/ 1071746 w 1086034"/>
                  <a:gd name="connsiteY8" fmla="*/ 645257 h 950057"/>
                  <a:gd name="connsiteX9" fmla="*/ 1012215 w 1086034"/>
                  <a:gd name="connsiteY9" fmla="*/ 663941 h 950057"/>
                  <a:gd name="connsiteX10" fmla="*/ 911012 w 1086034"/>
                  <a:gd name="connsiteY10" fmla="*/ 656980 h 950057"/>
                  <a:gd name="connsiteX11" fmla="*/ 404576 w 1086034"/>
                  <a:gd name="connsiteY11" fmla="*/ 656980 h 950057"/>
                  <a:gd name="connsiteX12" fmla="*/ 242746 w 1086034"/>
                  <a:gd name="connsiteY12" fmla="*/ 703872 h 950057"/>
                  <a:gd name="connsiteX13" fmla="*/ 242746 w 1086034"/>
                  <a:gd name="connsiteY13" fmla="*/ 950057 h 950057"/>
                  <a:gd name="connsiteX14" fmla="*/ 202288 w 1086034"/>
                  <a:gd name="connsiteY14" fmla="*/ 950057 h 950057"/>
                  <a:gd name="connsiteX15" fmla="*/ 0 w 1086034"/>
                  <a:gd name="connsiteY15" fmla="*/ 762488 h 950057"/>
                  <a:gd name="connsiteX16" fmla="*/ 364515 w 1086034"/>
                  <a:gd name="connsiteY16" fmla="*/ 363903 h 950057"/>
                  <a:gd name="connsiteX17" fmla="*/ 930524 w 1086034"/>
                  <a:gd name="connsiteY17" fmla="*/ 488 h 950057"/>
                  <a:gd name="connsiteX18" fmla="*/ 1011439 w 1086034"/>
                  <a:gd name="connsiteY18" fmla="*/ 488 h 950057"/>
                  <a:gd name="connsiteX19" fmla="*/ 1051897 w 1086034"/>
                  <a:gd name="connsiteY19" fmla="*/ 12211 h 950057"/>
                  <a:gd name="connsiteX0" fmla="*/ 1051897 w 1086034"/>
                  <a:gd name="connsiteY0" fmla="*/ 12211 h 950057"/>
                  <a:gd name="connsiteX1" fmla="*/ 1051897 w 1086034"/>
                  <a:gd name="connsiteY1" fmla="*/ 270119 h 950057"/>
                  <a:gd name="connsiteX2" fmla="*/ 1082241 w 1086034"/>
                  <a:gd name="connsiteY2" fmla="*/ 293565 h 950057"/>
                  <a:gd name="connsiteX3" fmla="*/ 1051897 w 1086034"/>
                  <a:gd name="connsiteY3" fmla="*/ 317011 h 950057"/>
                  <a:gd name="connsiteX4" fmla="*/ 1051897 w 1086034"/>
                  <a:gd name="connsiteY4" fmla="*/ 340457 h 950057"/>
                  <a:gd name="connsiteX5" fmla="*/ 1082240 w 1086034"/>
                  <a:gd name="connsiteY5" fmla="*/ 363903 h 950057"/>
                  <a:gd name="connsiteX6" fmla="*/ 1051897 w 1086034"/>
                  <a:gd name="connsiteY6" fmla="*/ 387349 h 950057"/>
                  <a:gd name="connsiteX7" fmla="*/ 1050315 w 1086034"/>
                  <a:gd name="connsiteY7" fmla="*/ 614484 h 950057"/>
                  <a:gd name="connsiteX8" fmla="*/ 1071746 w 1086034"/>
                  <a:gd name="connsiteY8" fmla="*/ 645257 h 950057"/>
                  <a:gd name="connsiteX9" fmla="*/ 1012215 w 1086034"/>
                  <a:gd name="connsiteY9" fmla="*/ 663941 h 950057"/>
                  <a:gd name="connsiteX10" fmla="*/ 911012 w 1086034"/>
                  <a:gd name="connsiteY10" fmla="*/ 656980 h 950057"/>
                  <a:gd name="connsiteX11" fmla="*/ 404576 w 1086034"/>
                  <a:gd name="connsiteY11" fmla="*/ 656980 h 950057"/>
                  <a:gd name="connsiteX12" fmla="*/ 242746 w 1086034"/>
                  <a:gd name="connsiteY12" fmla="*/ 703872 h 950057"/>
                  <a:gd name="connsiteX13" fmla="*/ 242746 w 1086034"/>
                  <a:gd name="connsiteY13" fmla="*/ 950057 h 950057"/>
                  <a:gd name="connsiteX14" fmla="*/ 202288 w 1086034"/>
                  <a:gd name="connsiteY14" fmla="*/ 950057 h 950057"/>
                  <a:gd name="connsiteX15" fmla="*/ 0 w 1086034"/>
                  <a:gd name="connsiteY15" fmla="*/ 785934 h 950057"/>
                  <a:gd name="connsiteX16" fmla="*/ 364515 w 1086034"/>
                  <a:gd name="connsiteY16" fmla="*/ 363903 h 950057"/>
                  <a:gd name="connsiteX17" fmla="*/ 930524 w 1086034"/>
                  <a:gd name="connsiteY17" fmla="*/ 488 h 950057"/>
                  <a:gd name="connsiteX18" fmla="*/ 1011439 w 1086034"/>
                  <a:gd name="connsiteY18" fmla="*/ 488 h 950057"/>
                  <a:gd name="connsiteX19" fmla="*/ 1051897 w 1086034"/>
                  <a:gd name="connsiteY19" fmla="*/ 12211 h 950057"/>
                  <a:gd name="connsiteX0" fmla="*/ 1051897 w 1086034"/>
                  <a:gd name="connsiteY0" fmla="*/ 12211 h 950057"/>
                  <a:gd name="connsiteX1" fmla="*/ 1051897 w 1086034"/>
                  <a:gd name="connsiteY1" fmla="*/ 270119 h 950057"/>
                  <a:gd name="connsiteX2" fmla="*/ 1082241 w 1086034"/>
                  <a:gd name="connsiteY2" fmla="*/ 293565 h 950057"/>
                  <a:gd name="connsiteX3" fmla="*/ 1051897 w 1086034"/>
                  <a:gd name="connsiteY3" fmla="*/ 317011 h 950057"/>
                  <a:gd name="connsiteX4" fmla="*/ 1051897 w 1086034"/>
                  <a:gd name="connsiteY4" fmla="*/ 340457 h 950057"/>
                  <a:gd name="connsiteX5" fmla="*/ 1082240 w 1086034"/>
                  <a:gd name="connsiteY5" fmla="*/ 363903 h 950057"/>
                  <a:gd name="connsiteX6" fmla="*/ 1051897 w 1086034"/>
                  <a:gd name="connsiteY6" fmla="*/ 387349 h 950057"/>
                  <a:gd name="connsiteX7" fmla="*/ 1050315 w 1086034"/>
                  <a:gd name="connsiteY7" fmla="*/ 614484 h 950057"/>
                  <a:gd name="connsiteX8" fmla="*/ 1071746 w 1086034"/>
                  <a:gd name="connsiteY8" fmla="*/ 645257 h 950057"/>
                  <a:gd name="connsiteX9" fmla="*/ 1012215 w 1086034"/>
                  <a:gd name="connsiteY9" fmla="*/ 663941 h 950057"/>
                  <a:gd name="connsiteX10" fmla="*/ 911012 w 1086034"/>
                  <a:gd name="connsiteY10" fmla="*/ 656980 h 950057"/>
                  <a:gd name="connsiteX11" fmla="*/ 404576 w 1086034"/>
                  <a:gd name="connsiteY11" fmla="*/ 656980 h 950057"/>
                  <a:gd name="connsiteX12" fmla="*/ 242746 w 1086034"/>
                  <a:gd name="connsiteY12" fmla="*/ 703872 h 950057"/>
                  <a:gd name="connsiteX13" fmla="*/ 242746 w 1086034"/>
                  <a:gd name="connsiteY13" fmla="*/ 950057 h 950057"/>
                  <a:gd name="connsiteX14" fmla="*/ 202288 w 1086034"/>
                  <a:gd name="connsiteY14" fmla="*/ 950057 h 950057"/>
                  <a:gd name="connsiteX15" fmla="*/ 0 w 1086034"/>
                  <a:gd name="connsiteY15" fmla="*/ 785934 h 950057"/>
                  <a:gd name="connsiteX16" fmla="*/ 364515 w 1086034"/>
                  <a:gd name="connsiteY16" fmla="*/ 363903 h 950057"/>
                  <a:gd name="connsiteX17" fmla="*/ 930524 w 1086034"/>
                  <a:gd name="connsiteY17" fmla="*/ 488 h 950057"/>
                  <a:gd name="connsiteX18" fmla="*/ 1011439 w 1086034"/>
                  <a:gd name="connsiteY18" fmla="*/ 488 h 950057"/>
                  <a:gd name="connsiteX19" fmla="*/ 1051897 w 1086034"/>
                  <a:gd name="connsiteY19" fmla="*/ 12211 h 950057"/>
                  <a:gd name="connsiteX0" fmla="*/ 1051897 w 1086034"/>
                  <a:gd name="connsiteY0" fmla="*/ 12211 h 950057"/>
                  <a:gd name="connsiteX1" fmla="*/ 1051897 w 1086034"/>
                  <a:gd name="connsiteY1" fmla="*/ 270119 h 950057"/>
                  <a:gd name="connsiteX2" fmla="*/ 1082241 w 1086034"/>
                  <a:gd name="connsiteY2" fmla="*/ 293565 h 950057"/>
                  <a:gd name="connsiteX3" fmla="*/ 1051897 w 1086034"/>
                  <a:gd name="connsiteY3" fmla="*/ 317011 h 950057"/>
                  <a:gd name="connsiteX4" fmla="*/ 1051897 w 1086034"/>
                  <a:gd name="connsiteY4" fmla="*/ 340457 h 950057"/>
                  <a:gd name="connsiteX5" fmla="*/ 1082240 w 1086034"/>
                  <a:gd name="connsiteY5" fmla="*/ 363903 h 950057"/>
                  <a:gd name="connsiteX6" fmla="*/ 1051897 w 1086034"/>
                  <a:gd name="connsiteY6" fmla="*/ 387349 h 950057"/>
                  <a:gd name="connsiteX7" fmla="*/ 1050315 w 1086034"/>
                  <a:gd name="connsiteY7" fmla="*/ 614484 h 950057"/>
                  <a:gd name="connsiteX8" fmla="*/ 1071746 w 1086034"/>
                  <a:gd name="connsiteY8" fmla="*/ 645257 h 950057"/>
                  <a:gd name="connsiteX9" fmla="*/ 1012215 w 1086034"/>
                  <a:gd name="connsiteY9" fmla="*/ 663941 h 950057"/>
                  <a:gd name="connsiteX10" fmla="*/ 911012 w 1086034"/>
                  <a:gd name="connsiteY10" fmla="*/ 656980 h 950057"/>
                  <a:gd name="connsiteX11" fmla="*/ 404576 w 1086034"/>
                  <a:gd name="connsiteY11" fmla="*/ 656980 h 950057"/>
                  <a:gd name="connsiteX12" fmla="*/ 242746 w 1086034"/>
                  <a:gd name="connsiteY12" fmla="*/ 703872 h 950057"/>
                  <a:gd name="connsiteX13" fmla="*/ 242746 w 1086034"/>
                  <a:gd name="connsiteY13" fmla="*/ 950057 h 950057"/>
                  <a:gd name="connsiteX14" fmla="*/ 202288 w 1086034"/>
                  <a:gd name="connsiteY14" fmla="*/ 950057 h 950057"/>
                  <a:gd name="connsiteX15" fmla="*/ 0 w 1086034"/>
                  <a:gd name="connsiteY15" fmla="*/ 785934 h 950057"/>
                  <a:gd name="connsiteX16" fmla="*/ 364515 w 1086034"/>
                  <a:gd name="connsiteY16" fmla="*/ 363903 h 950057"/>
                  <a:gd name="connsiteX17" fmla="*/ 930524 w 1086034"/>
                  <a:gd name="connsiteY17" fmla="*/ 488 h 950057"/>
                  <a:gd name="connsiteX18" fmla="*/ 1011439 w 1086034"/>
                  <a:gd name="connsiteY18" fmla="*/ 488 h 950057"/>
                  <a:gd name="connsiteX19" fmla="*/ 1051897 w 1086034"/>
                  <a:gd name="connsiteY19" fmla="*/ 12211 h 950057"/>
                  <a:gd name="connsiteX0" fmla="*/ 1051897 w 1086034"/>
                  <a:gd name="connsiteY0" fmla="*/ 12211 h 950057"/>
                  <a:gd name="connsiteX1" fmla="*/ 1051897 w 1086034"/>
                  <a:gd name="connsiteY1" fmla="*/ 270119 h 950057"/>
                  <a:gd name="connsiteX2" fmla="*/ 1082241 w 1086034"/>
                  <a:gd name="connsiteY2" fmla="*/ 293565 h 950057"/>
                  <a:gd name="connsiteX3" fmla="*/ 1051897 w 1086034"/>
                  <a:gd name="connsiteY3" fmla="*/ 317011 h 950057"/>
                  <a:gd name="connsiteX4" fmla="*/ 1051897 w 1086034"/>
                  <a:gd name="connsiteY4" fmla="*/ 340457 h 950057"/>
                  <a:gd name="connsiteX5" fmla="*/ 1082240 w 1086034"/>
                  <a:gd name="connsiteY5" fmla="*/ 363903 h 950057"/>
                  <a:gd name="connsiteX6" fmla="*/ 1051897 w 1086034"/>
                  <a:gd name="connsiteY6" fmla="*/ 387349 h 950057"/>
                  <a:gd name="connsiteX7" fmla="*/ 1050315 w 1086034"/>
                  <a:gd name="connsiteY7" fmla="*/ 614484 h 950057"/>
                  <a:gd name="connsiteX8" fmla="*/ 1071746 w 1086034"/>
                  <a:gd name="connsiteY8" fmla="*/ 645257 h 950057"/>
                  <a:gd name="connsiteX9" fmla="*/ 1012215 w 1086034"/>
                  <a:gd name="connsiteY9" fmla="*/ 663941 h 950057"/>
                  <a:gd name="connsiteX10" fmla="*/ 911012 w 1086034"/>
                  <a:gd name="connsiteY10" fmla="*/ 656980 h 950057"/>
                  <a:gd name="connsiteX11" fmla="*/ 404576 w 1086034"/>
                  <a:gd name="connsiteY11" fmla="*/ 656980 h 950057"/>
                  <a:gd name="connsiteX12" fmla="*/ 242746 w 1086034"/>
                  <a:gd name="connsiteY12" fmla="*/ 703872 h 950057"/>
                  <a:gd name="connsiteX13" fmla="*/ 242746 w 1086034"/>
                  <a:gd name="connsiteY13" fmla="*/ 950057 h 950057"/>
                  <a:gd name="connsiteX14" fmla="*/ 202288 w 1086034"/>
                  <a:gd name="connsiteY14" fmla="*/ 950057 h 950057"/>
                  <a:gd name="connsiteX15" fmla="*/ 0 w 1086034"/>
                  <a:gd name="connsiteY15" fmla="*/ 785934 h 950057"/>
                  <a:gd name="connsiteX16" fmla="*/ 364515 w 1086034"/>
                  <a:gd name="connsiteY16" fmla="*/ 363903 h 950057"/>
                  <a:gd name="connsiteX17" fmla="*/ 930524 w 1086034"/>
                  <a:gd name="connsiteY17" fmla="*/ 488 h 950057"/>
                  <a:gd name="connsiteX18" fmla="*/ 1011439 w 1086034"/>
                  <a:gd name="connsiteY18" fmla="*/ 488 h 950057"/>
                  <a:gd name="connsiteX19" fmla="*/ 1051897 w 1086034"/>
                  <a:gd name="connsiteY19" fmla="*/ 12211 h 950057"/>
                  <a:gd name="connsiteX0" fmla="*/ 1051897 w 1086034"/>
                  <a:gd name="connsiteY0" fmla="*/ 12211 h 950057"/>
                  <a:gd name="connsiteX1" fmla="*/ 1051897 w 1086034"/>
                  <a:gd name="connsiteY1" fmla="*/ 270119 h 950057"/>
                  <a:gd name="connsiteX2" fmla="*/ 1082241 w 1086034"/>
                  <a:gd name="connsiteY2" fmla="*/ 293565 h 950057"/>
                  <a:gd name="connsiteX3" fmla="*/ 1051897 w 1086034"/>
                  <a:gd name="connsiteY3" fmla="*/ 317011 h 950057"/>
                  <a:gd name="connsiteX4" fmla="*/ 1051897 w 1086034"/>
                  <a:gd name="connsiteY4" fmla="*/ 340457 h 950057"/>
                  <a:gd name="connsiteX5" fmla="*/ 1082240 w 1086034"/>
                  <a:gd name="connsiteY5" fmla="*/ 363903 h 950057"/>
                  <a:gd name="connsiteX6" fmla="*/ 1051897 w 1086034"/>
                  <a:gd name="connsiteY6" fmla="*/ 387349 h 950057"/>
                  <a:gd name="connsiteX7" fmla="*/ 1050315 w 1086034"/>
                  <a:gd name="connsiteY7" fmla="*/ 614484 h 950057"/>
                  <a:gd name="connsiteX8" fmla="*/ 1071746 w 1086034"/>
                  <a:gd name="connsiteY8" fmla="*/ 645257 h 950057"/>
                  <a:gd name="connsiteX9" fmla="*/ 1012215 w 1086034"/>
                  <a:gd name="connsiteY9" fmla="*/ 663941 h 950057"/>
                  <a:gd name="connsiteX10" fmla="*/ 911012 w 1086034"/>
                  <a:gd name="connsiteY10" fmla="*/ 656980 h 950057"/>
                  <a:gd name="connsiteX11" fmla="*/ 404576 w 1086034"/>
                  <a:gd name="connsiteY11" fmla="*/ 656980 h 950057"/>
                  <a:gd name="connsiteX12" fmla="*/ 242746 w 1086034"/>
                  <a:gd name="connsiteY12" fmla="*/ 703872 h 950057"/>
                  <a:gd name="connsiteX13" fmla="*/ 242746 w 1086034"/>
                  <a:gd name="connsiteY13" fmla="*/ 950057 h 950057"/>
                  <a:gd name="connsiteX14" fmla="*/ 202288 w 1086034"/>
                  <a:gd name="connsiteY14" fmla="*/ 950057 h 950057"/>
                  <a:gd name="connsiteX15" fmla="*/ 0 w 1086034"/>
                  <a:gd name="connsiteY15" fmla="*/ 785934 h 950057"/>
                  <a:gd name="connsiteX16" fmla="*/ 364515 w 1086034"/>
                  <a:gd name="connsiteY16" fmla="*/ 363903 h 950057"/>
                  <a:gd name="connsiteX17" fmla="*/ 930524 w 1086034"/>
                  <a:gd name="connsiteY17" fmla="*/ 488 h 950057"/>
                  <a:gd name="connsiteX18" fmla="*/ 1011439 w 1086034"/>
                  <a:gd name="connsiteY18" fmla="*/ 488 h 950057"/>
                  <a:gd name="connsiteX19" fmla="*/ 1051897 w 1086034"/>
                  <a:gd name="connsiteY19" fmla="*/ 12211 h 950057"/>
                  <a:gd name="connsiteX0" fmla="*/ 1051897 w 1086034"/>
                  <a:gd name="connsiteY0" fmla="*/ 12211 h 950057"/>
                  <a:gd name="connsiteX1" fmla="*/ 1051897 w 1086034"/>
                  <a:gd name="connsiteY1" fmla="*/ 270119 h 950057"/>
                  <a:gd name="connsiteX2" fmla="*/ 1082241 w 1086034"/>
                  <a:gd name="connsiteY2" fmla="*/ 293565 h 950057"/>
                  <a:gd name="connsiteX3" fmla="*/ 1051897 w 1086034"/>
                  <a:gd name="connsiteY3" fmla="*/ 317011 h 950057"/>
                  <a:gd name="connsiteX4" fmla="*/ 1051897 w 1086034"/>
                  <a:gd name="connsiteY4" fmla="*/ 340457 h 950057"/>
                  <a:gd name="connsiteX5" fmla="*/ 1082240 w 1086034"/>
                  <a:gd name="connsiteY5" fmla="*/ 363903 h 950057"/>
                  <a:gd name="connsiteX6" fmla="*/ 1051897 w 1086034"/>
                  <a:gd name="connsiteY6" fmla="*/ 387349 h 950057"/>
                  <a:gd name="connsiteX7" fmla="*/ 1051897 w 1086034"/>
                  <a:gd name="connsiteY7" fmla="*/ 621811 h 950057"/>
                  <a:gd name="connsiteX8" fmla="*/ 1071746 w 1086034"/>
                  <a:gd name="connsiteY8" fmla="*/ 645257 h 950057"/>
                  <a:gd name="connsiteX9" fmla="*/ 1012215 w 1086034"/>
                  <a:gd name="connsiteY9" fmla="*/ 663941 h 950057"/>
                  <a:gd name="connsiteX10" fmla="*/ 911012 w 1086034"/>
                  <a:gd name="connsiteY10" fmla="*/ 656980 h 950057"/>
                  <a:gd name="connsiteX11" fmla="*/ 404576 w 1086034"/>
                  <a:gd name="connsiteY11" fmla="*/ 656980 h 950057"/>
                  <a:gd name="connsiteX12" fmla="*/ 242746 w 1086034"/>
                  <a:gd name="connsiteY12" fmla="*/ 703872 h 950057"/>
                  <a:gd name="connsiteX13" fmla="*/ 242746 w 1086034"/>
                  <a:gd name="connsiteY13" fmla="*/ 950057 h 950057"/>
                  <a:gd name="connsiteX14" fmla="*/ 202288 w 1086034"/>
                  <a:gd name="connsiteY14" fmla="*/ 950057 h 950057"/>
                  <a:gd name="connsiteX15" fmla="*/ 0 w 1086034"/>
                  <a:gd name="connsiteY15" fmla="*/ 785934 h 950057"/>
                  <a:gd name="connsiteX16" fmla="*/ 364515 w 1086034"/>
                  <a:gd name="connsiteY16" fmla="*/ 363903 h 950057"/>
                  <a:gd name="connsiteX17" fmla="*/ 930524 w 1086034"/>
                  <a:gd name="connsiteY17" fmla="*/ 488 h 950057"/>
                  <a:gd name="connsiteX18" fmla="*/ 1011439 w 1086034"/>
                  <a:gd name="connsiteY18" fmla="*/ 488 h 950057"/>
                  <a:gd name="connsiteX19" fmla="*/ 1051897 w 1086034"/>
                  <a:gd name="connsiteY19" fmla="*/ 12211 h 950057"/>
                  <a:gd name="connsiteX0" fmla="*/ 1051897 w 1086034"/>
                  <a:gd name="connsiteY0" fmla="*/ 12211 h 950057"/>
                  <a:gd name="connsiteX1" fmla="*/ 1051897 w 1086034"/>
                  <a:gd name="connsiteY1" fmla="*/ 270119 h 950057"/>
                  <a:gd name="connsiteX2" fmla="*/ 1082241 w 1086034"/>
                  <a:gd name="connsiteY2" fmla="*/ 293565 h 950057"/>
                  <a:gd name="connsiteX3" fmla="*/ 1051897 w 1086034"/>
                  <a:gd name="connsiteY3" fmla="*/ 317011 h 950057"/>
                  <a:gd name="connsiteX4" fmla="*/ 1051897 w 1086034"/>
                  <a:gd name="connsiteY4" fmla="*/ 340457 h 950057"/>
                  <a:gd name="connsiteX5" fmla="*/ 1082240 w 1086034"/>
                  <a:gd name="connsiteY5" fmla="*/ 363903 h 950057"/>
                  <a:gd name="connsiteX6" fmla="*/ 1051897 w 1086034"/>
                  <a:gd name="connsiteY6" fmla="*/ 387349 h 950057"/>
                  <a:gd name="connsiteX7" fmla="*/ 1051897 w 1086034"/>
                  <a:gd name="connsiteY7" fmla="*/ 610088 h 950057"/>
                  <a:gd name="connsiteX8" fmla="*/ 1071746 w 1086034"/>
                  <a:gd name="connsiteY8" fmla="*/ 645257 h 950057"/>
                  <a:gd name="connsiteX9" fmla="*/ 1012215 w 1086034"/>
                  <a:gd name="connsiteY9" fmla="*/ 663941 h 950057"/>
                  <a:gd name="connsiteX10" fmla="*/ 911012 w 1086034"/>
                  <a:gd name="connsiteY10" fmla="*/ 656980 h 950057"/>
                  <a:gd name="connsiteX11" fmla="*/ 404576 w 1086034"/>
                  <a:gd name="connsiteY11" fmla="*/ 656980 h 950057"/>
                  <a:gd name="connsiteX12" fmla="*/ 242746 w 1086034"/>
                  <a:gd name="connsiteY12" fmla="*/ 703872 h 950057"/>
                  <a:gd name="connsiteX13" fmla="*/ 242746 w 1086034"/>
                  <a:gd name="connsiteY13" fmla="*/ 950057 h 950057"/>
                  <a:gd name="connsiteX14" fmla="*/ 202288 w 1086034"/>
                  <a:gd name="connsiteY14" fmla="*/ 950057 h 950057"/>
                  <a:gd name="connsiteX15" fmla="*/ 0 w 1086034"/>
                  <a:gd name="connsiteY15" fmla="*/ 785934 h 950057"/>
                  <a:gd name="connsiteX16" fmla="*/ 364515 w 1086034"/>
                  <a:gd name="connsiteY16" fmla="*/ 363903 h 950057"/>
                  <a:gd name="connsiteX17" fmla="*/ 930524 w 1086034"/>
                  <a:gd name="connsiteY17" fmla="*/ 488 h 950057"/>
                  <a:gd name="connsiteX18" fmla="*/ 1011439 w 1086034"/>
                  <a:gd name="connsiteY18" fmla="*/ 488 h 950057"/>
                  <a:gd name="connsiteX19" fmla="*/ 1051897 w 1086034"/>
                  <a:gd name="connsiteY19" fmla="*/ 12211 h 950057"/>
                  <a:gd name="connsiteX0" fmla="*/ 1051897 w 1086034"/>
                  <a:gd name="connsiteY0" fmla="*/ 12211 h 950057"/>
                  <a:gd name="connsiteX1" fmla="*/ 1051897 w 1086034"/>
                  <a:gd name="connsiteY1" fmla="*/ 270119 h 950057"/>
                  <a:gd name="connsiteX2" fmla="*/ 1082241 w 1086034"/>
                  <a:gd name="connsiteY2" fmla="*/ 293565 h 950057"/>
                  <a:gd name="connsiteX3" fmla="*/ 1051897 w 1086034"/>
                  <a:gd name="connsiteY3" fmla="*/ 317011 h 950057"/>
                  <a:gd name="connsiteX4" fmla="*/ 1051897 w 1086034"/>
                  <a:gd name="connsiteY4" fmla="*/ 340457 h 950057"/>
                  <a:gd name="connsiteX5" fmla="*/ 1082240 w 1086034"/>
                  <a:gd name="connsiteY5" fmla="*/ 363903 h 950057"/>
                  <a:gd name="connsiteX6" fmla="*/ 1051897 w 1086034"/>
                  <a:gd name="connsiteY6" fmla="*/ 387349 h 950057"/>
                  <a:gd name="connsiteX7" fmla="*/ 1051897 w 1086034"/>
                  <a:gd name="connsiteY7" fmla="*/ 610088 h 950057"/>
                  <a:gd name="connsiteX8" fmla="*/ 1071746 w 1086034"/>
                  <a:gd name="connsiteY8" fmla="*/ 645257 h 950057"/>
                  <a:gd name="connsiteX9" fmla="*/ 1012215 w 1086034"/>
                  <a:gd name="connsiteY9" fmla="*/ 663941 h 950057"/>
                  <a:gd name="connsiteX10" fmla="*/ 911012 w 1086034"/>
                  <a:gd name="connsiteY10" fmla="*/ 656980 h 950057"/>
                  <a:gd name="connsiteX11" fmla="*/ 404576 w 1086034"/>
                  <a:gd name="connsiteY11" fmla="*/ 656980 h 950057"/>
                  <a:gd name="connsiteX12" fmla="*/ 242746 w 1086034"/>
                  <a:gd name="connsiteY12" fmla="*/ 703872 h 950057"/>
                  <a:gd name="connsiteX13" fmla="*/ 242746 w 1086034"/>
                  <a:gd name="connsiteY13" fmla="*/ 950057 h 950057"/>
                  <a:gd name="connsiteX14" fmla="*/ 202288 w 1086034"/>
                  <a:gd name="connsiteY14" fmla="*/ 950057 h 950057"/>
                  <a:gd name="connsiteX15" fmla="*/ 0 w 1086034"/>
                  <a:gd name="connsiteY15" fmla="*/ 785934 h 950057"/>
                  <a:gd name="connsiteX16" fmla="*/ 364515 w 1086034"/>
                  <a:gd name="connsiteY16" fmla="*/ 363903 h 950057"/>
                  <a:gd name="connsiteX17" fmla="*/ 930524 w 1086034"/>
                  <a:gd name="connsiteY17" fmla="*/ 488 h 950057"/>
                  <a:gd name="connsiteX18" fmla="*/ 1011439 w 1086034"/>
                  <a:gd name="connsiteY18" fmla="*/ 488 h 950057"/>
                  <a:gd name="connsiteX19" fmla="*/ 1051897 w 1086034"/>
                  <a:gd name="connsiteY19" fmla="*/ 12211 h 950057"/>
                  <a:gd name="connsiteX0" fmla="*/ 1051897 w 1086034"/>
                  <a:gd name="connsiteY0" fmla="*/ 12211 h 950057"/>
                  <a:gd name="connsiteX1" fmla="*/ 1051897 w 1086034"/>
                  <a:gd name="connsiteY1" fmla="*/ 270119 h 950057"/>
                  <a:gd name="connsiteX2" fmla="*/ 1082241 w 1086034"/>
                  <a:gd name="connsiteY2" fmla="*/ 293565 h 950057"/>
                  <a:gd name="connsiteX3" fmla="*/ 1051897 w 1086034"/>
                  <a:gd name="connsiteY3" fmla="*/ 317011 h 950057"/>
                  <a:gd name="connsiteX4" fmla="*/ 1051897 w 1086034"/>
                  <a:gd name="connsiteY4" fmla="*/ 340457 h 950057"/>
                  <a:gd name="connsiteX5" fmla="*/ 1082240 w 1086034"/>
                  <a:gd name="connsiteY5" fmla="*/ 363903 h 950057"/>
                  <a:gd name="connsiteX6" fmla="*/ 1051897 w 1086034"/>
                  <a:gd name="connsiteY6" fmla="*/ 387349 h 950057"/>
                  <a:gd name="connsiteX7" fmla="*/ 1051897 w 1086034"/>
                  <a:gd name="connsiteY7" fmla="*/ 610088 h 950057"/>
                  <a:gd name="connsiteX8" fmla="*/ 1071746 w 1086034"/>
                  <a:gd name="connsiteY8" fmla="*/ 645257 h 950057"/>
                  <a:gd name="connsiteX9" fmla="*/ 1012215 w 1086034"/>
                  <a:gd name="connsiteY9" fmla="*/ 663941 h 950057"/>
                  <a:gd name="connsiteX10" fmla="*/ 911012 w 1086034"/>
                  <a:gd name="connsiteY10" fmla="*/ 656980 h 950057"/>
                  <a:gd name="connsiteX11" fmla="*/ 404576 w 1086034"/>
                  <a:gd name="connsiteY11" fmla="*/ 656980 h 950057"/>
                  <a:gd name="connsiteX12" fmla="*/ 242746 w 1086034"/>
                  <a:gd name="connsiteY12" fmla="*/ 703872 h 950057"/>
                  <a:gd name="connsiteX13" fmla="*/ 242746 w 1086034"/>
                  <a:gd name="connsiteY13" fmla="*/ 950057 h 950057"/>
                  <a:gd name="connsiteX14" fmla="*/ 202288 w 1086034"/>
                  <a:gd name="connsiteY14" fmla="*/ 950057 h 950057"/>
                  <a:gd name="connsiteX15" fmla="*/ 0 w 1086034"/>
                  <a:gd name="connsiteY15" fmla="*/ 785934 h 950057"/>
                  <a:gd name="connsiteX16" fmla="*/ 364515 w 1086034"/>
                  <a:gd name="connsiteY16" fmla="*/ 363903 h 950057"/>
                  <a:gd name="connsiteX17" fmla="*/ 930524 w 1086034"/>
                  <a:gd name="connsiteY17" fmla="*/ 488 h 950057"/>
                  <a:gd name="connsiteX18" fmla="*/ 1011439 w 1086034"/>
                  <a:gd name="connsiteY18" fmla="*/ 488 h 950057"/>
                  <a:gd name="connsiteX19" fmla="*/ 1051897 w 1086034"/>
                  <a:gd name="connsiteY19" fmla="*/ 12211 h 950057"/>
                  <a:gd name="connsiteX0" fmla="*/ 1051897 w 1082241"/>
                  <a:gd name="connsiteY0" fmla="*/ 12211 h 950057"/>
                  <a:gd name="connsiteX1" fmla="*/ 1051897 w 1082241"/>
                  <a:gd name="connsiteY1" fmla="*/ 270119 h 950057"/>
                  <a:gd name="connsiteX2" fmla="*/ 1082241 w 1082241"/>
                  <a:gd name="connsiteY2" fmla="*/ 293565 h 950057"/>
                  <a:gd name="connsiteX3" fmla="*/ 1051897 w 1082241"/>
                  <a:gd name="connsiteY3" fmla="*/ 317011 h 950057"/>
                  <a:gd name="connsiteX4" fmla="*/ 1051897 w 1082241"/>
                  <a:gd name="connsiteY4" fmla="*/ 340457 h 950057"/>
                  <a:gd name="connsiteX5" fmla="*/ 1082240 w 1082241"/>
                  <a:gd name="connsiteY5" fmla="*/ 363903 h 950057"/>
                  <a:gd name="connsiteX6" fmla="*/ 1051897 w 1082241"/>
                  <a:gd name="connsiteY6" fmla="*/ 387349 h 950057"/>
                  <a:gd name="connsiteX7" fmla="*/ 1051897 w 1082241"/>
                  <a:gd name="connsiteY7" fmla="*/ 610088 h 950057"/>
                  <a:gd name="connsiteX8" fmla="*/ 1071746 w 1082241"/>
                  <a:gd name="connsiteY8" fmla="*/ 645257 h 950057"/>
                  <a:gd name="connsiteX9" fmla="*/ 1012215 w 1082241"/>
                  <a:gd name="connsiteY9" fmla="*/ 663941 h 950057"/>
                  <a:gd name="connsiteX10" fmla="*/ 911012 w 1082241"/>
                  <a:gd name="connsiteY10" fmla="*/ 656980 h 950057"/>
                  <a:gd name="connsiteX11" fmla="*/ 404576 w 1082241"/>
                  <a:gd name="connsiteY11" fmla="*/ 656980 h 950057"/>
                  <a:gd name="connsiteX12" fmla="*/ 242746 w 1082241"/>
                  <a:gd name="connsiteY12" fmla="*/ 703872 h 950057"/>
                  <a:gd name="connsiteX13" fmla="*/ 242746 w 1082241"/>
                  <a:gd name="connsiteY13" fmla="*/ 950057 h 950057"/>
                  <a:gd name="connsiteX14" fmla="*/ 202288 w 1082241"/>
                  <a:gd name="connsiteY14" fmla="*/ 950057 h 950057"/>
                  <a:gd name="connsiteX15" fmla="*/ 0 w 1082241"/>
                  <a:gd name="connsiteY15" fmla="*/ 785934 h 950057"/>
                  <a:gd name="connsiteX16" fmla="*/ 364515 w 1082241"/>
                  <a:gd name="connsiteY16" fmla="*/ 363903 h 950057"/>
                  <a:gd name="connsiteX17" fmla="*/ 930524 w 1082241"/>
                  <a:gd name="connsiteY17" fmla="*/ 488 h 950057"/>
                  <a:gd name="connsiteX18" fmla="*/ 1011439 w 1082241"/>
                  <a:gd name="connsiteY18" fmla="*/ 488 h 950057"/>
                  <a:gd name="connsiteX19" fmla="*/ 1051897 w 1082241"/>
                  <a:gd name="connsiteY19" fmla="*/ 12211 h 95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82241" h="950057">
                    <a:moveTo>
                      <a:pt x="1051897" y="12211"/>
                    </a:moveTo>
                    <a:cubicBezTo>
                      <a:pt x="1052318" y="97936"/>
                      <a:pt x="1051476" y="184394"/>
                      <a:pt x="1051897" y="270119"/>
                    </a:cubicBezTo>
                    <a:cubicBezTo>
                      <a:pt x="1050634" y="278667"/>
                      <a:pt x="1080976" y="279523"/>
                      <a:pt x="1082241" y="293565"/>
                    </a:cubicBezTo>
                    <a:cubicBezTo>
                      <a:pt x="1081399" y="307242"/>
                      <a:pt x="1052318" y="306998"/>
                      <a:pt x="1051897" y="317011"/>
                    </a:cubicBezTo>
                    <a:lnTo>
                      <a:pt x="1051897" y="340457"/>
                    </a:lnTo>
                    <a:cubicBezTo>
                      <a:pt x="1051897" y="351080"/>
                      <a:pt x="1080976" y="348761"/>
                      <a:pt x="1082240" y="363903"/>
                    </a:cubicBezTo>
                    <a:cubicBezTo>
                      <a:pt x="1080976" y="378679"/>
                      <a:pt x="1053425" y="375993"/>
                      <a:pt x="1051897" y="387349"/>
                    </a:cubicBezTo>
                    <a:cubicBezTo>
                      <a:pt x="1051370" y="466968"/>
                      <a:pt x="1052424" y="530469"/>
                      <a:pt x="1051897" y="610088"/>
                    </a:cubicBezTo>
                    <a:cubicBezTo>
                      <a:pt x="1056735" y="634268"/>
                      <a:pt x="1082241" y="624742"/>
                      <a:pt x="1071746" y="645257"/>
                    </a:cubicBezTo>
                    <a:cubicBezTo>
                      <a:pt x="1057855" y="655515"/>
                      <a:pt x="1041585" y="661010"/>
                      <a:pt x="1012215" y="663941"/>
                    </a:cubicBezTo>
                    <a:cubicBezTo>
                      <a:pt x="965385" y="667849"/>
                      <a:pt x="942365" y="662231"/>
                      <a:pt x="911012" y="656980"/>
                    </a:cubicBezTo>
                    <a:lnTo>
                      <a:pt x="404576" y="656980"/>
                    </a:lnTo>
                    <a:cubicBezTo>
                      <a:pt x="243168" y="657225"/>
                      <a:pt x="242324" y="679449"/>
                      <a:pt x="242746" y="703872"/>
                    </a:cubicBezTo>
                    <a:lnTo>
                      <a:pt x="242746" y="950057"/>
                    </a:lnTo>
                    <a:lnTo>
                      <a:pt x="202288" y="950057"/>
                    </a:lnTo>
                    <a:lnTo>
                      <a:pt x="0" y="785934"/>
                    </a:lnTo>
                    <a:lnTo>
                      <a:pt x="364515" y="363903"/>
                    </a:lnTo>
                    <a:lnTo>
                      <a:pt x="930524" y="488"/>
                    </a:lnTo>
                    <a:lnTo>
                      <a:pt x="1011439" y="488"/>
                    </a:lnTo>
                    <a:cubicBezTo>
                      <a:pt x="1031602" y="0"/>
                      <a:pt x="1050082" y="4884"/>
                      <a:pt x="1051897" y="12211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31" name="Freeform 30"/>
              <p:cNvSpPr/>
              <p:nvPr/>
            </p:nvSpPr>
            <p:spPr>
              <a:xfrm rot="20509382">
                <a:off x="2155731" y="941958"/>
                <a:ext cx="571280" cy="841417"/>
              </a:xfrm>
              <a:custGeom>
                <a:avLst/>
                <a:gdLst>
                  <a:gd name="connsiteX0" fmla="*/ 0 w 609600"/>
                  <a:gd name="connsiteY0" fmla="*/ 0 h 304800"/>
                  <a:gd name="connsiteX1" fmla="*/ 609600 w 609600"/>
                  <a:gd name="connsiteY1" fmla="*/ 0 h 304800"/>
                  <a:gd name="connsiteX2" fmla="*/ 609600 w 609600"/>
                  <a:gd name="connsiteY2" fmla="*/ 304800 h 304800"/>
                  <a:gd name="connsiteX3" fmla="*/ 0 w 609600"/>
                  <a:gd name="connsiteY3" fmla="*/ 304800 h 304800"/>
                  <a:gd name="connsiteX4" fmla="*/ 0 w 609600"/>
                  <a:gd name="connsiteY4" fmla="*/ 0 h 304800"/>
                  <a:gd name="connsiteX0" fmla="*/ 0 w 647700"/>
                  <a:gd name="connsiteY0" fmla="*/ 0 h 304800"/>
                  <a:gd name="connsiteX1" fmla="*/ 609600 w 647700"/>
                  <a:gd name="connsiteY1" fmla="*/ 0 h 304800"/>
                  <a:gd name="connsiteX2" fmla="*/ 647700 w 647700"/>
                  <a:gd name="connsiteY2" fmla="*/ 11723 h 304800"/>
                  <a:gd name="connsiteX3" fmla="*/ 609600 w 647700"/>
                  <a:gd name="connsiteY3" fmla="*/ 304800 h 304800"/>
                  <a:gd name="connsiteX4" fmla="*/ 0 w 647700"/>
                  <a:gd name="connsiteY4" fmla="*/ 304800 h 304800"/>
                  <a:gd name="connsiteX5" fmla="*/ 0 w 647700"/>
                  <a:gd name="connsiteY5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47700 w 685800"/>
                  <a:gd name="connsiteY3" fmla="*/ 304800 h 304800"/>
                  <a:gd name="connsiteX4" fmla="*/ 38100 w 685800"/>
                  <a:gd name="connsiteY4" fmla="*/ 304800 h 304800"/>
                  <a:gd name="connsiteX5" fmla="*/ 0 w 685800"/>
                  <a:gd name="connsiteY5" fmla="*/ 11723 h 304800"/>
                  <a:gd name="connsiteX6" fmla="*/ 38100 w 685800"/>
                  <a:gd name="connsiteY6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47700 w 685800"/>
                  <a:gd name="connsiteY3" fmla="*/ 304800 h 304800"/>
                  <a:gd name="connsiteX4" fmla="*/ 38100 w 685800"/>
                  <a:gd name="connsiteY4" fmla="*/ 304800 h 304800"/>
                  <a:gd name="connsiteX5" fmla="*/ 0 w 685800"/>
                  <a:gd name="connsiteY5" fmla="*/ 293077 h 304800"/>
                  <a:gd name="connsiteX6" fmla="*/ 0 w 685800"/>
                  <a:gd name="connsiteY6" fmla="*/ 11723 h 304800"/>
                  <a:gd name="connsiteX7" fmla="*/ 38100 w 685800"/>
                  <a:gd name="connsiteY7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93077 h 304800"/>
                  <a:gd name="connsiteX4" fmla="*/ 647700 w 685800"/>
                  <a:gd name="connsiteY4" fmla="*/ 304800 h 304800"/>
                  <a:gd name="connsiteX5" fmla="*/ 38100 w 685800"/>
                  <a:gd name="connsiteY5" fmla="*/ 304800 h 304800"/>
                  <a:gd name="connsiteX6" fmla="*/ 0 w 685800"/>
                  <a:gd name="connsiteY6" fmla="*/ 293077 h 304800"/>
                  <a:gd name="connsiteX7" fmla="*/ 0 w 685800"/>
                  <a:gd name="connsiteY7" fmla="*/ 11723 h 304800"/>
                  <a:gd name="connsiteX8" fmla="*/ 38100 w 685800"/>
                  <a:gd name="connsiteY8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93077 h 304800"/>
                  <a:gd name="connsiteX4" fmla="*/ 647700 w 685800"/>
                  <a:gd name="connsiteY4" fmla="*/ 304800 h 304800"/>
                  <a:gd name="connsiteX5" fmla="*/ 546497 w 685800"/>
                  <a:gd name="connsiteY5" fmla="*/ 304800 h 304800"/>
                  <a:gd name="connsiteX6" fmla="*/ 38100 w 685800"/>
                  <a:gd name="connsiteY6" fmla="*/ 304800 h 304800"/>
                  <a:gd name="connsiteX7" fmla="*/ 0 w 685800"/>
                  <a:gd name="connsiteY7" fmla="*/ 293077 h 304800"/>
                  <a:gd name="connsiteX8" fmla="*/ 0 w 685800"/>
                  <a:gd name="connsiteY8" fmla="*/ 11723 h 304800"/>
                  <a:gd name="connsiteX9" fmla="*/ 38100 w 685800"/>
                  <a:gd name="connsiteY9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497 w 686197"/>
                  <a:gd name="connsiteY0" fmla="*/ 0 h 304800"/>
                  <a:gd name="connsiteX1" fmla="*/ 648097 w 686197"/>
                  <a:gd name="connsiteY1" fmla="*/ 0 h 304800"/>
                  <a:gd name="connsiteX2" fmla="*/ 686197 w 686197"/>
                  <a:gd name="connsiteY2" fmla="*/ 11723 h 304800"/>
                  <a:gd name="connsiteX3" fmla="*/ 686197 w 686197"/>
                  <a:gd name="connsiteY3" fmla="*/ 262304 h 304800"/>
                  <a:gd name="connsiteX4" fmla="*/ 686197 w 686197"/>
                  <a:gd name="connsiteY4" fmla="*/ 293077 h 304800"/>
                  <a:gd name="connsiteX5" fmla="*/ 648097 w 686197"/>
                  <a:gd name="connsiteY5" fmla="*/ 304800 h 304800"/>
                  <a:gd name="connsiteX6" fmla="*/ 546894 w 686197"/>
                  <a:gd name="connsiteY6" fmla="*/ 304800 h 304800"/>
                  <a:gd name="connsiteX7" fmla="*/ 38497 w 686197"/>
                  <a:gd name="connsiteY7" fmla="*/ 304800 h 304800"/>
                  <a:gd name="connsiteX8" fmla="*/ 397 w 686197"/>
                  <a:gd name="connsiteY8" fmla="*/ 293077 h 304800"/>
                  <a:gd name="connsiteX9" fmla="*/ 397 w 686197"/>
                  <a:gd name="connsiteY9" fmla="*/ 11723 h 304800"/>
                  <a:gd name="connsiteX10" fmla="*/ 38497 w 686197"/>
                  <a:gd name="connsiteY10" fmla="*/ 0 h 304800"/>
                  <a:gd name="connsiteX0" fmla="*/ 38497 w 686197"/>
                  <a:gd name="connsiteY0" fmla="*/ 0 h 304800"/>
                  <a:gd name="connsiteX1" fmla="*/ 648097 w 686197"/>
                  <a:gd name="connsiteY1" fmla="*/ 0 h 304800"/>
                  <a:gd name="connsiteX2" fmla="*/ 686197 w 686197"/>
                  <a:gd name="connsiteY2" fmla="*/ 11723 h 304800"/>
                  <a:gd name="connsiteX3" fmla="*/ 686197 w 686197"/>
                  <a:gd name="connsiteY3" fmla="*/ 262304 h 304800"/>
                  <a:gd name="connsiteX4" fmla="*/ 686197 w 686197"/>
                  <a:gd name="connsiteY4" fmla="*/ 293077 h 304800"/>
                  <a:gd name="connsiteX5" fmla="*/ 648097 w 686197"/>
                  <a:gd name="connsiteY5" fmla="*/ 304800 h 304800"/>
                  <a:gd name="connsiteX6" fmla="*/ 546894 w 686197"/>
                  <a:gd name="connsiteY6" fmla="*/ 304800 h 304800"/>
                  <a:gd name="connsiteX7" fmla="*/ 38497 w 686197"/>
                  <a:gd name="connsiteY7" fmla="*/ 304800 h 304800"/>
                  <a:gd name="connsiteX8" fmla="*/ 397 w 686197"/>
                  <a:gd name="connsiteY8" fmla="*/ 293077 h 304800"/>
                  <a:gd name="connsiteX9" fmla="*/ 397 w 686197"/>
                  <a:gd name="connsiteY9" fmla="*/ 11723 h 304800"/>
                  <a:gd name="connsiteX10" fmla="*/ 38497 w 686197"/>
                  <a:gd name="connsiteY10" fmla="*/ 0 h 304800"/>
                  <a:gd name="connsiteX0" fmla="*/ 38497 w 686197"/>
                  <a:gd name="connsiteY0" fmla="*/ 0 h 304922"/>
                  <a:gd name="connsiteX1" fmla="*/ 648097 w 686197"/>
                  <a:gd name="connsiteY1" fmla="*/ 0 h 304922"/>
                  <a:gd name="connsiteX2" fmla="*/ 686197 w 686197"/>
                  <a:gd name="connsiteY2" fmla="*/ 11723 h 304922"/>
                  <a:gd name="connsiteX3" fmla="*/ 686197 w 686197"/>
                  <a:gd name="connsiteY3" fmla="*/ 262304 h 304922"/>
                  <a:gd name="connsiteX4" fmla="*/ 686197 w 686197"/>
                  <a:gd name="connsiteY4" fmla="*/ 293077 h 304922"/>
                  <a:gd name="connsiteX5" fmla="*/ 648097 w 686197"/>
                  <a:gd name="connsiteY5" fmla="*/ 304800 h 304922"/>
                  <a:gd name="connsiteX6" fmla="*/ 546894 w 686197"/>
                  <a:gd name="connsiteY6" fmla="*/ 304800 h 304922"/>
                  <a:gd name="connsiteX7" fmla="*/ 38497 w 686197"/>
                  <a:gd name="connsiteY7" fmla="*/ 304800 h 304922"/>
                  <a:gd name="connsiteX8" fmla="*/ 397 w 686197"/>
                  <a:gd name="connsiteY8" fmla="*/ 293077 h 304922"/>
                  <a:gd name="connsiteX9" fmla="*/ 397 w 686197"/>
                  <a:gd name="connsiteY9" fmla="*/ 11723 h 304922"/>
                  <a:gd name="connsiteX10" fmla="*/ 38497 w 686197"/>
                  <a:gd name="connsiteY10" fmla="*/ 0 h 304922"/>
                  <a:gd name="connsiteX0" fmla="*/ 38497 w 686197"/>
                  <a:gd name="connsiteY0" fmla="*/ 0 h 304922"/>
                  <a:gd name="connsiteX1" fmla="*/ 648097 w 686197"/>
                  <a:gd name="connsiteY1" fmla="*/ 0 h 304922"/>
                  <a:gd name="connsiteX2" fmla="*/ 686197 w 686197"/>
                  <a:gd name="connsiteY2" fmla="*/ 11723 h 304922"/>
                  <a:gd name="connsiteX3" fmla="*/ 686197 w 686197"/>
                  <a:gd name="connsiteY3" fmla="*/ 262304 h 304922"/>
                  <a:gd name="connsiteX4" fmla="*/ 686197 w 686197"/>
                  <a:gd name="connsiteY4" fmla="*/ 293077 h 304922"/>
                  <a:gd name="connsiteX5" fmla="*/ 648097 w 686197"/>
                  <a:gd name="connsiteY5" fmla="*/ 304800 h 304922"/>
                  <a:gd name="connsiteX6" fmla="*/ 546894 w 686197"/>
                  <a:gd name="connsiteY6" fmla="*/ 304800 h 304922"/>
                  <a:gd name="connsiteX7" fmla="*/ 38497 w 686197"/>
                  <a:gd name="connsiteY7" fmla="*/ 304800 h 304922"/>
                  <a:gd name="connsiteX8" fmla="*/ 397 w 686197"/>
                  <a:gd name="connsiteY8" fmla="*/ 293077 h 304922"/>
                  <a:gd name="connsiteX9" fmla="*/ 397 w 686197"/>
                  <a:gd name="connsiteY9" fmla="*/ 11723 h 304922"/>
                  <a:gd name="connsiteX10" fmla="*/ 38497 w 686197"/>
                  <a:gd name="connsiteY10" fmla="*/ 0 h 304922"/>
                  <a:gd name="connsiteX0" fmla="*/ 38497 w 686197"/>
                  <a:gd name="connsiteY0" fmla="*/ 0 h 311761"/>
                  <a:gd name="connsiteX1" fmla="*/ 648097 w 686197"/>
                  <a:gd name="connsiteY1" fmla="*/ 0 h 311761"/>
                  <a:gd name="connsiteX2" fmla="*/ 686197 w 686197"/>
                  <a:gd name="connsiteY2" fmla="*/ 11723 h 311761"/>
                  <a:gd name="connsiteX3" fmla="*/ 686197 w 686197"/>
                  <a:gd name="connsiteY3" fmla="*/ 262304 h 311761"/>
                  <a:gd name="connsiteX4" fmla="*/ 686197 w 686197"/>
                  <a:gd name="connsiteY4" fmla="*/ 293077 h 311761"/>
                  <a:gd name="connsiteX5" fmla="*/ 648097 w 686197"/>
                  <a:gd name="connsiteY5" fmla="*/ 311761 h 311761"/>
                  <a:gd name="connsiteX6" fmla="*/ 546894 w 686197"/>
                  <a:gd name="connsiteY6" fmla="*/ 304800 h 311761"/>
                  <a:gd name="connsiteX7" fmla="*/ 38497 w 686197"/>
                  <a:gd name="connsiteY7" fmla="*/ 304800 h 311761"/>
                  <a:gd name="connsiteX8" fmla="*/ 397 w 686197"/>
                  <a:gd name="connsiteY8" fmla="*/ 293077 h 311761"/>
                  <a:gd name="connsiteX9" fmla="*/ 397 w 686197"/>
                  <a:gd name="connsiteY9" fmla="*/ 11723 h 311761"/>
                  <a:gd name="connsiteX10" fmla="*/ 38497 w 686197"/>
                  <a:gd name="connsiteY10" fmla="*/ 0 h 311761"/>
                  <a:gd name="connsiteX0" fmla="*/ 38497 w 707628"/>
                  <a:gd name="connsiteY0" fmla="*/ 0 h 311761"/>
                  <a:gd name="connsiteX1" fmla="*/ 648097 w 707628"/>
                  <a:gd name="connsiteY1" fmla="*/ 0 h 311761"/>
                  <a:gd name="connsiteX2" fmla="*/ 686197 w 707628"/>
                  <a:gd name="connsiteY2" fmla="*/ 11723 h 311761"/>
                  <a:gd name="connsiteX3" fmla="*/ 686197 w 707628"/>
                  <a:gd name="connsiteY3" fmla="*/ 262304 h 311761"/>
                  <a:gd name="connsiteX4" fmla="*/ 707628 w 707628"/>
                  <a:gd name="connsiteY4" fmla="*/ 293077 h 311761"/>
                  <a:gd name="connsiteX5" fmla="*/ 648097 w 707628"/>
                  <a:gd name="connsiteY5" fmla="*/ 311761 h 311761"/>
                  <a:gd name="connsiteX6" fmla="*/ 546894 w 707628"/>
                  <a:gd name="connsiteY6" fmla="*/ 304800 h 311761"/>
                  <a:gd name="connsiteX7" fmla="*/ 38497 w 707628"/>
                  <a:gd name="connsiteY7" fmla="*/ 304800 h 311761"/>
                  <a:gd name="connsiteX8" fmla="*/ 397 w 707628"/>
                  <a:gd name="connsiteY8" fmla="*/ 293077 h 311761"/>
                  <a:gd name="connsiteX9" fmla="*/ 397 w 707628"/>
                  <a:gd name="connsiteY9" fmla="*/ 11723 h 311761"/>
                  <a:gd name="connsiteX10" fmla="*/ 38497 w 707628"/>
                  <a:gd name="connsiteY10" fmla="*/ 0 h 311761"/>
                  <a:gd name="connsiteX0" fmla="*/ 38497 w 724297"/>
                  <a:gd name="connsiteY0" fmla="*/ 0 h 311761"/>
                  <a:gd name="connsiteX1" fmla="*/ 648097 w 724297"/>
                  <a:gd name="connsiteY1" fmla="*/ 0 h 311761"/>
                  <a:gd name="connsiteX2" fmla="*/ 686197 w 724297"/>
                  <a:gd name="connsiteY2" fmla="*/ 11723 h 311761"/>
                  <a:gd name="connsiteX3" fmla="*/ 686197 w 724297"/>
                  <a:gd name="connsiteY3" fmla="*/ 262304 h 311761"/>
                  <a:gd name="connsiteX4" fmla="*/ 707628 w 724297"/>
                  <a:gd name="connsiteY4" fmla="*/ 293077 h 311761"/>
                  <a:gd name="connsiteX5" fmla="*/ 648097 w 724297"/>
                  <a:gd name="connsiteY5" fmla="*/ 311761 h 311761"/>
                  <a:gd name="connsiteX6" fmla="*/ 546894 w 724297"/>
                  <a:gd name="connsiteY6" fmla="*/ 304800 h 311761"/>
                  <a:gd name="connsiteX7" fmla="*/ 38497 w 724297"/>
                  <a:gd name="connsiteY7" fmla="*/ 304800 h 311761"/>
                  <a:gd name="connsiteX8" fmla="*/ 397 w 724297"/>
                  <a:gd name="connsiteY8" fmla="*/ 293077 h 311761"/>
                  <a:gd name="connsiteX9" fmla="*/ 397 w 724297"/>
                  <a:gd name="connsiteY9" fmla="*/ 11723 h 311761"/>
                  <a:gd name="connsiteX10" fmla="*/ 38497 w 724297"/>
                  <a:gd name="connsiteY10" fmla="*/ 0 h 311761"/>
                  <a:gd name="connsiteX0" fmla="*/ 38497 w 724297"/>
                  <a:gd name="connsiteY0" fmla="*/ 0 h 311761"/>
                  <a:gd name="connsiteX1" fmla="*/ 648097 w 724297"/>
                  <a:gd name="connsiteY1" fmla="*/ 0 h 311761"/>
                  <a:gd name="connsiteX2" fmla="*/ 686197 w 724297"/>
                  <a:gd name="connsiteY2" fmla="*/ 11723 h 311761"/>
                  <a:gd name="connsiteX3" fmla="*/ 686197 w 724297"/>
                  <a:gd name="connsiteY3" fmla="*/ 262304 h 311761"/>
                  <a:gd name="connsiteX4" fmla="*/ 707628 w 724297"/>
                  <a:gd name="connsiteY4" fmla="*/ 293077 h 311761"/>
                  <a:gd name="connsiteX5" fmla="*/ 648097 w 724297"/>
                  <a:gd name="connsiteY5" fmla="*/ 311761 h 311761"/>
                  <a:gd name="connsiteX6" fmla="*/ 546894 w 724297"/>
                  <a:gd name="connsiteY6" fmla="*/ 304800 h 311761"/>
                  <a:gd name="connsiteX7" fmla="*/ 38497 w 724297"/>
                  <a:gd name="connsiteY7" fmla="*/ 304800 h 311761"/>
                  <a:gd name="connsiteX8" fmla="*/ 397 w 724297"/>
                  <a:gd name="connsiteY8" fmla="*/ 293077 h 311761"/>
                  <a:gd name="connsiteX9" fmla="*/ 397 w 724297"/>
                  <a:gd name="connsiteY9" fmla="*/ 11723 h 311761"/>
                  <a:gd name="connsiteX10" fmla="*/ 38497 w 724297"/>
                  <a:gd name="connsiteY10" fmla="*/ 0 h 311761"/>
                  <a:gd name="connsiteX0" fmla="*/ 38497 w 724297"/>
                  <a:gd name="connsiteY0" fmla="*/ 0 h 311761"/>
                  <a:gd name="connsiteX1" fmla="*/ 648097 w 724297"/>
                  <a:gd name="connsiteY1" fmla="*/ 0 h 311761"/>
                  <a:gd name="connsiteX2" fmla="*/ 686197 w 724297"/>
                  <a:gd name="connsiteY2" fmla="*/ 11723 h 311761"/>
                  <a:gd name="connsiteX3" fmla="*/ 686197 w 724297"/>
                  <a:gd name="connsiteY3" fmla="*/ 262304 h 311761"/>
                  <a:gd name="connsiteX4" fmla="*/ 707628 w 724297"/>
                  <a:gd name="connsiteY4" fmla="*/ 293077 h 311761"/>
                  <a:gd name="connsiteX5" fmla="*/ 648097 w 724297"/>
                  <a:gd name="connsiteY5" fmla="*/ 311761 h 311761"/>
                  <a:gd name="connsiteX6" fmla="*/ 546894 w 724297"/>
                  <a:gd name="connsiteY6" fmla="*/ 304800 h 311761"/>
                  <a:gd name="connsiteX7" fmla="*/ 38497 w 724297"/>
                  <a:gd name="connsiteY7" fmla="*/ 304800 h 311761"/>
                  <a:gd name="connsiteX8" fmla="*/ 397 w 724297"/>
                  <a:gd name="connsiteY8" fmla="*/ 293077 h 311761"/>
                  <a:gd name="connsiteX9" fmla="*/ 397 w 724297"/>
                  <a:gd name="connsiteY9" fmla="*/ 11723 h 311761"/>
                  <a:gd name="connsiteX10" fmla="*/ 38497 w 724297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5669"/>
                  <a:gd name="connsiteX1" fmla="*/ 648097 w 721916"/>
                  <a:gd name="connsiteY1" fmla="*/ 0 h 315669"/>
                  <a:gd name="connsiteX2" fmla="*/ 686197 w 721916"/>
                  <a:gd name="connsiteY2" fmla="*/ 11723 h 315669"/>
                  <a:gd name="connsiteX3" fmla="*/ 686197 w 721916"/>
                  <a:gd name="connsiteY3" fmla="*/ 262304 h 315669"/>
                  <a:gd name="connsiteX4" fmla="*/ 707628 w 721916"/>
                  <a:gd name="connsiteY4" fmla="*/ 293077 h 315669"/>
                  <a:gd name="connsiteX5" fmla="*/ 648097 w 721916"/>
                  <a:gd name="connsiteY5" fmla="*/ 311761 h 315669"/>
                  <a:gd name="connsiteX6" fmla="*/ 546894 w 721916"/>
                  <a:gd name="connsiteY6" fmla="*/ 304800 h 315669"/>
                  <a:gd name="connsiteX7" fmla="*/ 38497 w 721916"/>
                  <a:gd name="connsiteY7" fmla="*/ 304800 h 315669"/>
                  <a:gd name="connsiteX8" fmla="*/ 397 w 721916"/>
                  <a:gd name="connsiteY8" fmla="*/ 293077 h 315669"/>
                  <a:gd name="connsiteX9" fmla="*/ 397 w 721916"/>
                  <a:gd name="connsiteY9" fmla="*/ 11723 h 315669"/>
                  <a:gd name="connsiteX10" fmla="*/ 38497 w 721916"/>
                  <a:gd name="connsiteY10" fmla="*/ 0 h 315669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3471"/>
                  <a:gd name="connsiteX1" fmla="*/ 648097 w 721916"/>
                  <a:gd name="connsiteY1" fmla="*/ 0 h 313471"/>
                  <a:gd name="connsiteX2" fmla="*/ 686197 w 721916"/>
                  <a:gd name="connsiteY2" fmla="*/ 11723 h 313471"/>
                  <a:gd name="connsiteX3" fmla="*/ 686197 w 721916"/>
                  <a:gd name="connsiteY3" fmla="*/ 262304 h 313471"/>
                  <a:gd name="connsiteX4" fmla="*/ 707628 w 721916"/>
                  <a:gd name="connsiteY4" fmla="*/ 293077 h 313471"/>
                  <a:gd name="connsiteX5" fmla="*/ 648097 w 721916"/>
                  <a:gd name="connsiteY5" fmla="*/ 311761 h 313471"/>
                  <a:gd name="connsiteX6" fmla="*/ 546894 w 721916"/>
                  <a:gd name="connsiteY6" fmla="*/ 304800 h 313471"/>
                  <a:gd name="connsiteX7" fmla="*/ 38497 w 721916"/>
                  <a:gd name="connsiteY7" fmla="*/ 304800 h 313471"/>
                  <a:gd name="connsiteX8" fmla="*/ 397 w 721916"/>
                  <a:gd name="connsiteY8" fmla="*/ 293077 h 313471"/>
                  <a:gd name="connsiteX9" fmla="*/ 397 w 721916"/>
                  <a:gd name="connsiteY9" fmla="*/ 11723 h 313471"/>
                  <a:gd name="connsiteX10" fmla="*/ 38497 w 721916"/>
                  <a:gd name="connsiteY10" fmla="*/ 0 h 313471"/>
                  <a:gd name="connsiteX0" fmla="*/ 38497 w 721916"/>
                  <a:gd name="connsiteY0" fmla="*/ 0 h 315303"/>
                  <a:gd name="connsiteX1" fmla="*/ 648097 w 721916"/>
                  <a:gd name="connsiteY1" fmla="*/ 0 h 315303"/>
                  <a:gd name="connsiteX2" fmla="*/ 686197 w 721916"/>
                  <a:gd name="connsiteY2" fmla="*/ 11723 h 315303"/>
                  <a:gd name="connsiteX3" fmla="*/ 686197 w 721916"/>
                  <a:gd name="connsiteY3" fmla="*/ 262304 h 315303"/>
                  <a:gd name="connsiteX4" fmla="*/ 707628 w 721916"/>
                  <a:gd name="connsiteY4" fmla="*/ 293077 h 315303"/>
                  <a:gd name="connsiteX5" fmla="*/ 648097 w 721916"/>
                  <a:gd name="connsiteY5" fmla="*/ 311761 h 315303"/>
                  <a:gd name="connsiteX6" fmla="*/ 546894 w 721916"/>
                  <a:gd name="connsiteY6" fmla="*/ 304800 h 315303"/>
                  <a:gd name="connsiteX7" fmla="*/ 38497 w 721916"/>
                  <a:gd name="connsiteY7" fmla="*/ 304800 h 315303"/>
                  <a:gd name="connsiteX8" fmla="*/ 397 w 721916"/>
                  <a:gd name="connsiteY8" fmla="*/ 293077 h 315303"/>
                  <a:gd name="connsiteX9" fmla="*/ 397 w 721916"/>
                  <a:gd name="connsiteY9" fmla="*/ 11723 h 315303"/>
                  <a:gd name="connsiteX10" fmla="*/ 38497 w 721916"/>
                  <a:gd name="connsiteY10" fmla="*/ 0 h 315303"/>
                  <a:gd name="connsiteX0" fmla="*/ 38497 w 721916"/>
                  <a:gd name="connsiteY0" fmla="*/ 0 h 315303"/>
                  <a:gd name="connsiteX1" fmla="*/ 648097 w 721916"/>
                  <a:gd name="connsiteY1" fmla="*/ 0 h 315303"/>
                  <a:gd name="connsiteX2" fmla="*/ 686197 w 721916"/>
                  <a:gd name="connsiteY2" fmla="*/ 11723 h 315303"/>
                  <a:gd name="connsiteX3" fmla="*/ 686197 w 721916"/>
                  <a:gd name="connsiteY3" fmla="*/ 262304 h 315303"/>
                  <a:gd name="connsiteX4" fmla="*/ 707628 w 721916"/>
                  <a:gd name="connsiteY4" fmla="*/ 293077 h 315303"/>
                  <a:gd name="connsiteX5" fmla="*/ 648097 w 721916"/>
                  <a:gd name="connsiteY5" fmla="*/ 311761 h 315303"/>
                  <a:gd name="connsiteX6" fmla="*/ 546894 w 721916"/>
                  <a:gd name="connsiteY6" fmla="*/ 304800 h 315303"/>
                  <a:gd name="connsiteX7" fmla="*/ 38497 w 721916"/>
                  <a:gd name="connsiteY7" fmla="*/ 304800 h 315303"/>
                  <a:gd name="connsiteX8" fmla="*/ 397 w 721916"/>
                  <a:gd name="connsiteY8" fmla="*/ 293077 h 315303"/>
                  <a:gd name="connsiteX9" fmla="*/ 397 w 721916"/>
                  <a:gd name="connsiteY9" fmla="*/ 11723 h 315303"/>
                  <a:gd name="connsiteX10" fmla="*/ 38497 w 721916"/>
                  <a:gd name="connsiteY10" fmla="*/ 0 h 315303"/>
                  <a:gd name="connsiteX0" fmla="*/ 38497 w 721916"/>
                  <a:gd name="connsiteY0" fmla="*/ 0 h 315303"/>
                  <a:gd name="connsiteX1" fmla="*/ 648097 w 721916"/>
                  <a:gd name="connsiteY1" fmla="*/ 0 h 315303"/>
                  <a:gd name="connsiteX2" fmla="*/ 686197 w 721916"/>
                  <a:gd name="connsiteY2" fmla="*/ 11723 h 315303"/>
                  <a:gd name="connsiteX3" fmla="*/ 686197 w 721916"/>
                  <a:gd name="connsiteY3" fmla="*/ 262304 h 315303"/>
                  <a:gd name="connsiteX4" fmla="*/ 707628 w 721916"/>
                  <a:gd name="connsiteY4" fmla="*/ 293077 h 315303"/>
                  <a:gd name="connsiteX5" fmla="*/ 648097 w 721916"/>
                  <a:gd name="connsiteY5" fmla="*/ 311761 h 315303"/>
                  <a:gd name="connsiteX6" fmla="*/ 546894 w 721916"/>
                  <a:gd name="connsiteY6" fmla="*/ 304800 h 315303"/>
                  <a:gd name="connsiteX7" fmla="*/ 38497 w 721916"/>
                  <a:gd name="connsiteY7" fmla="*/ 304800 h 315303"/>
                  <a:gd name="connsiteX8" fmla="*/ 397 w 721916"/>
                  <a:gd name="connsiteY8" fmla="*/ 293077 h 315303"/>
                  <a:gd name="connsiteX9" fmla="*/ 397 w 721916"/>
                  <a:gd name="connsiteY9" fmla="*/ 11723 h 315303"/>
                  <a:gd name="connsiteX10" fmla="*/ 38497 w 721916"/>
                  <a:gd name="connsiteY10" fmla="*/ 0 h 315303"/>
                  <a:gd name="connsiteX0" fmla="*/ 38497 w 721916"/>
                  <a:gd name="connsiteY0" fmla="*/ 0 h 314937"/>
                  <a:gd name="connsiteX1" fmla="*/ 648097 w 721916"/>
                  <a:gd name="connsiteY1" fmla="*/ 0 h 314937"/>
                  <a:gd name="connsiteX2" fmla="*/ 686197 w 721916"/>
                  <a:gd name="connsiteY2" fmla="*/ 11723 h 314937"/>
                  <a:gd name="connsiteX3" fmla="*/ 686197 w 721916"/>
                  <a:gd name="connsiteY3" fmla="*/ 262304 h 314937"/>
                  <a:gd name="connsiteX4" fmla="*/ 707628 w 721916"/>
                  <a:gd name="connsiteY4" fmla="*/ 293077 h 314937"/>
                  <a:gd name="connsiteX5" fmla="*/ 648097 w 721916"/>
                  <a:gd name="connsiteY5" fmla="*/ 311761 h 314937"/>
                  <a:gd name="connsiteX6" fmla="*/ 546894 w 721916"/>
                  <a:gd name="connsiteY6" fmla="*/ 304800 h 314937"/>
                  <a:gd name="connsiteX7" fmla="*/ 38497 w 721916"/>
                  <a:gd name="connsiteY7" fmla="*/ 304800 h 314937"/>
                  <a:gd name="connsiteX8" fmla="*/ 397 w 721916"/>
                  <a:gd name="connsiteY8" fmla="*/ 293077 h 314937"/>
                  <a:gd name="connsiteX9" fmla="*/ 397 w 721916"/>
                  <a:gd name="connsiteY9" fmla="*/ 11723 h 314937"/>
                  <a:gd name="connsiteX10" fmla="*/ 38497 w 721916"/>
                  <a:gd name="connsiteY10" fmla="*/ 0 h 314937"/>
                  <a:gd name="connsiteX0" fmla="*/ 38497 w 721916"/>
                  <a:gd name="connsiteY0" fmla="*/ 0 h 316036"/>
                  <a:gd name="connsiteX1" fmla="*/ 648097 w 721916"/>
                  <a:gd name="connsiteY1" fmla="*/ 0 h 316036"/>
                  <a:gd name="connsiteX2" fmla="*/ 686197 w 721916"/>
                  <a:gd name="connsiteY2" fmla="*/ 11723 h 316036"/>
                  <a:gd name="connsiteX3" fmla="*/ 686197 w 721916"/>
                  <a:gd name="connsiteY3" fmla="*/ 262304 h 316036"/>
                  <a:gd name="connsiteX4" fmla="*/ 707628 w 721916"/>
                  <a:gd name="connsiteY4" fmla="*/ 293077 h 316036"/>
                  <a:gd name="connsiteX5" fmla="*/ 648097 w 721916"/>
                  <a:gd name="connsiteY5" fmla="*/ 311761 h 316036"/>
                  <a:gd name="connsiteX6" fmla="*/ 546894 w 721916"/>
                  <a:gd name="connsiteY6" fmla="*/ 304800 h 316036"/>
                  <a:gd name="connsiteX7" fmla="*/ 38497 w 721916"/>
                  <a:gd name="connsiteY7" fmla="*/ 304800 h 316036"/>
                  <a:gd name="connsiteX8" fmla="*/ 397 w 721916"/>
                  <a:gd name="connsiteY8" fmla="*/ 293077 h 316036"/>
                  <a:gd name="connsiteX9" fmla="*/ 397 w 721916"/>
                  <a:gd name="connsiteY9" fmla="*/ 11723 h 316036"/>
                  <a:gd name="connsiteX10" fmla="*/ 38497 w 721916"/>
                  <a:gd name="connsiteY10" fmla="*/ 0 h 316036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5669"/>
                  <a:gd name="connsiteX1" fmla="*/ 648097 w 721916"/>
                  <a:gd name="connsiteY1" fmla="*/ 0 h 315669"/>
                  <a:gd name="connsiteX2" fmla="*/ 686197 w 721916"/>
                  <a:gd name="connsiteY2" fmla="*/ 11723 h 315669"/>
                  <a:gd name="connsiteX3" fmla="*/ 686197 w 721916"/>
                  <a:gd name="connsiteY3" fmla="*/ 262304 h 315669"/>
                  <a:gd name="connsiteX4" fmla="*/ 707628 w 721916"/>
                  <a:gd name="connsiteY4" fmla="*/ 293077 h 315669"/>
                  <a:gd name="connsiteX5" fmla="*/ 648097 w 721916"/>
                  <a:gd name="connsiteY5" fmla="*/ 311761 h 315669"/>
                  <a:gd name="connsiteX6" fmla="*/ 546894 w 721916"/>
                  <a:gd name="connsiteY6" fmla="*/ 304800 h 315669"/>
                  <a:gd name="connsiteX7" fmla="*/ 38497 w 721916"/>
                  <a:gd name="connsiteY7" fmla="*/ 304800 h 315669"/>
                  <a:gd name="connsiteX8" fmla="*/ 397 w 721916"/>
                  <a:gd name="connsiteY8" fmla="*/ 293077 h 315669"/>
                  <a:gd name="connsiteX9" fmla="*/ 397 w 721916"/>
                  <a:gd name="connsiteY9" fmla="*/ 11723 h 315669"/>
                  <a:gd name="connsiteX10" fmla="*/ 38497 w 721916"/>
                  <a:gd name="connsiteY10" fmla="*/ 0 h 315669"/>
                  <a:gd name="connsiteX0" fmla="*/ 38497 w 721916"/>
                  <a:gd name="connsiteY0" fmla="*/ 74 h 315743"/>
                  <a:gd name="connsiteX1" fmla="*/ 547846 w 721916"/>
                  <a:gd name="connsiteY1" fmla="*/ 0 h 315743"/>
                  <a:gd name="connsiteX2" fmla="*/ 648097 w 721916"/>
                  <a:gd name="connsiteY2" fmla="*/ 74 h 315743"/>
                  <a:gd name="connsiteX3" fmla="*/ 686197 w 721916"/>
                  <a:gd name="connsiteY3" fmla="*/ 11797 h 315743"/>
                  <a:gd name="connsiteX4" fmla="*/ 686197 w 721916"/>
                  <a:gd name="connsiteY4" fmla="*/ 262378 h 315743"/>
                  <a:gd name="connsiteX5" fmla="*/ 707628 w 721916"/>
                  <a:gd name="connsiteY5" fmla="*/ 293151 h 315743"/>
                  <a:gd name="connsiteX6" fmla="*/ 648097 w 721916"/>
                  <a:gd name="connsiteY6" fmla="*/ 311835 h 315743"/>
                  <a:gd name="connsiteX7" fmla="*/ 546894 w 721916"/>
                  <a:gd name="connsiteY7" fmla="*/ 304874 h 315743"/>
                  <a:gd name="connsiteX8" fmla="*/ 38497 w 721916"/>
                  <a:gd name="connsiteY8" fmla="*/ 304874 h 315743"/>
                  <a:gd name="connsiteX9" fmla="*/ 397 w 721916"/>
                  <a:gd name="connsiteY9" fmla="*/ 293151 h 315743"/>
                  <a:gd name="connsiteX10" fmla="*/ 397 w 721916"/>
                  <a:gd name="connsiteY10" fmla="*/ 11797 h 315743"/>
                  <a:gd name="connsiteX11" fmla="*/ 38497 w 721916"/>
                  <a:gd name="connsiteY11" fmla="*/ 74 h 315743"/>
                  <a:gd name="connsiteX0" fmla="*/ 38497 w 721916"/>
                  <a:gd name="connsiteY0" fmla="*/ 74 h 315743"/>
                  <a:gd name="connsiteX1" fmla="*/ 547846 w 721916"/>
                  <a:gd name="connsiteY1" fmla="*/ 0 h 315743"/>
                  <a:gd name="connsiteX2" fmla="*/ 648097 w 721916"/>
                  <a:gd name="connsiteY2" fmla="*/ 74 h 315743"/>
                  <a:gd name="connsiteX3" fmla="*/ 686197 w 721916"/>
                  <a:gd name="connsiteY3" fmla="*/ 11797 h 315743"/>
                  <a:gd name="connsiteX4" fmla="*/ 685959 w 721916"/>
                  <a:gd name="connsiteY4" fmla="*/ 42496 h 315743"/>
                  <a:gd name="connsiteX5" fmla="*/ 686197 w 721916"/>
                  <a:gd name="connsiteY5" fmla="*/ 262378 h 315743"/>
                  <a:gd name="connsiteX6" fmla="*/ 707628 w 721916"/>
                  <a:gd name="connsiteY6" fmla="*/ 293151 h 315743"/>
                  <a:gd name="connsiteX7" fmla="*/ 648097 w 721916"/>
                  <a:gd name="connsiteY7" fmla="*/ 311835 h 315743"/>
                  <a:gd name="connsiteX8" fmla="*/ 546894 w 721916"/>
                  <a:gd name="connsiteY8" fmla="*/ 304874 h 315743"/>
                  <a:gd name="connsiteX9" fmla="*/ 38497 w 721916"/>
                  <a:gd name="connsiteY9" fmla="*/ 304874 h 315743"/>
                  <a:gd name="connsiteX10" fmla="*/ 397 w 721916"/>
                  <a:gd name="connsiteY10" fmla="*/ 293151 h 315743"/>
                  <a:gd name="connsiteX11" fmla="*/ 397 w 721916"/>
                  <a:gd name="connsiteY11" fmla="*/ 11797 h 315743"/>
                  <a:gd name="connsiteX12" fmla="*/ 38497 w 721916"/>
                  <a:gd name="connsiteY12" fmla="*/ 74 h 315743"/>
                  <a:gd name="connsiteX0" fmla="*/ 38497 w 721916"/>
                  <a:gd name="connsiteY0" fmla="*/ 74 h 315743"/>
                  <a:gd name="connsiteX1" fmla="*/ 547846 w 721916"/>
                  <a:gd name="connsiteY1" fmla="*/ 0 h 315743"/>
                  <a:gd name="connsiteX2" fmla="*/ 648097 w 721916"/>
                  <a:gd name="connsiteY2" fmla="*/ 74 h 315743"/>
                  <a:gd name="connsiteX3" fmla="*/ 704057 w 721916"/>
                  <a:gd name="connsiteY3" fmla="*/ 12163 h 315743"/>
                  <a:gd name="connsiteX4" fmla="*/ 685959 w 721916"/>
                  <a:gd name="connsiteY4" fmla="*/ 42496 h 315743"/>
                  <a:gd name="connsiteX5" fmla="*/ 686197 w 721916"/>
                  <a:gd name="connsiteY5" fmla="*/ 262378 h 315743"/>
                  <a:gd name="connsiteX6" fmla="*/ 707628 w 721916"/>
                  <a:gd name="connsiteY6" fmla="*/ 293151 h 315743"/>
                  <a:gd name="connsiteX7" fmla="*/ 648097 w 721916"/>
                  <a:gd name="connsiteY7" fmla="*/ 311835 h 315743"/>
                  <a:gd name="connsiteX8" fmla="*/ 546894 w 721916"/>
                  <a:gd name="connsiteY8" fmla="*/ 304874 h 315743"/>
                  <a:gd name="connsiteX9" fmla="*/ 38497 w 721916"/>
                  <a:gd name="connsiteY9" fmla="*/ 304874 h 315743"/>
                  <a:gd name="connsiteX10" fmla="*/ 397 w 721916"/>
                  <a:gd name="connsiteY10" fmla="*/ 293151 h 315743"/>
                  <a:gd name="connsiteX11" fmla="*/ 397 w 721916"/>
                  <a:gd name="connsiteY11" fmla="*/ 11797 h 315743"/>
                  <a:gd name="connsiteX12" fmla="*/ 38497 w 721916"/>
                  <a:gd name="connsiteY12" fmla="*/ 74 h 315743"/>
                  <a:gd name="connsiteX0" fmla="*/ 38497 w 721916"/>
                  <a:gd name="connsiteY0" fmla="*/ 4762 h 320431"/>
                  <a:gd name="connsiteX1" fmla="*/ 547846 w 721916"/>
                  <a:gd name="connsiteY1" fmla="*/ 4688 h 320431"/>
                  <a:gd name="connsiteX2" fmla="*/ 648097 w 721916"/>
                  <a:gd name="connsiteY2" fmla="*/ 0 h 320431"/>
                  <a:gd name="connsiteX3" fmla="*/ 704057 w 721916"/>
                  <a:gd name="connsiteY3" fmla="*/ 16851 h 320431"/>
                  <a:gd name="connsiteX4" fmla="*/ 685959 w 721916"/>
                  <a:gd name="connsiteY4" fmla="*/ 47184 h 320431"/>
                  <a:gd name="connsiteX5" fmla="*/ 686197 w 721916"/>
                  <a:gd name="connsiteY5" fmla="*/ 267066 h 320431"/>
                  <a:gd name="connsiteX6" fmla="*/ 707628 w 721916"/>
                  <a:gd name="connsiteY6" fmla="*/ 297839 h 320431"/>
                  <a:gd name="connsiteX7" fmla="*/ 648097 w 721916"/>
                  <a:gd name="connsiteY7" fmla="*/ 316523 h 320431"/>
                  <a:gd name="connsiteX8" fmla="*/ 546894 w 721916"/>
                  <a:gd name="connsiteY8" fmla="*/ 309562 h 320431"/>
                  <a:gd name="connsiteX9" fmla="*/ 38497 w 721916"/>
                  <a:gd name="connsiteY9" fmla="*/ 309562 h 320431"/>
                  <a:gd name="connsiteX10" fmla="*/ 397 w 721916"/>
                  <a:gd name="connsiteY10" fmla="*/ 297839 h 320431"/>
                  <a:gd name="connsiteX11" fmla="*/ 397 w 721916"/>
                  <a:gd name="connsiteY11" fmla="*/ 16485 h 320431"/>
                  <a:gd name="connsiteX12" fmla="*/ 38497 w 721916"/>
                  <a:gd name="connsiteY12" fmla="*/ 4762 h 320431"/>
                  <a:gd name="connsiteX0" fmla="*/ 38497 w 721916"/>
                  <a:gd name="connsiteY0" fmla="*/ 5861 h 321530"/>
                  <a:gd name="connsiteX1" fmla="*/ 547846 w 721916"/>
                  <a:gd name="connsiteY1" fmla="*/ 5787 h 321530"/>
                  <a:gd name="connsiteX2" fmla="*/ 649288 w 721916"/>
                  <a:gd name="connsiteY2" fmla="*/ 0 h 321530"/>
                  <a:gd name="connsiteX3" fmla="*/ 704057 w 721916"/>
                  <a:gd name="connsiteY3" fmla="*/ 17950 h 321530"/>
                  <a:gd name="connsiteX4" fmla="*/ 685959 w 721916"/>
                  <a:gd name="connsiteY4" fmla="*/ 48283 h 321530"/>
                  <a:gd name="connsiteX5" fmla="*/ 686197 w 721916"/>
                  <a:gd name="connsiteY5" fmla="*/ 268165 h 321530"/>
                  <a:gd name="connsiteX6" fmla="*/ 707628 w 721916"/>
                  <a:gd name="connsiteY6" fmla="*/ 298938 h 321530"/>
                  <a:gd name="connsiteX7" fmla="*/ 648097 w 721916"/>
                  <a:gd name="connsiteY7" fmla="*/ 317622 h 321530"/>
                  <a:gd name="connsiteX8" fmla="*/ 546894 w 721916"/>
                  <a:gd name="connsiteY8" fmla="*/ 310661 h 321530"/>
                  <a:gd name="connsiteX9" fmla="*/ 38497 w 721916"/>
                  <a:gd name="connsiteY9" fmla="*/ 310661 h 321530"/>
                  <a:gd name="connsiteX10" fmla="*/ 397 w 721916"/>
                  <a:gd name="connsiteY10" fmla="*/ 298938 h 321530"/>
                  <a:gd name="connsiteX11" fmla="*/ 397 w 721916"/>
                  <a:gd name="connsiteY11" fmla="*/ 17584 h 321530"/>
                  <a:gd name="connsiteX12" fmla="*/ 38497 w 721916"/>
                  <a:gd name="connsiteY12" fmla="*/ 5861 h 321530"/>
                  <a:gd name="connsiteX0" fmla="*/ 38497 w 721916"/>
                  <a:gd name="connsiteY0" fmla="*/ 5861 h 321530"/>
                  <a:gd name="connsiteX1" fmla="*/ 547846 w 721916"/>
                  <a:gd name="connsiteY1" fmla="*/ 5787 h 321530"/>
                  <a:gd name="connsiteX2" fmla="*/ 649288 w 721916"/>
                  <a:gd name="connsiteY2" fmla="*/ 0 h 321530"/>
                  <a:gd name="connsiteX3" fmla="*/ 704057 w 721916"/>
                  <a:gd name="connsiteY3" fmla="*/ 17950 h 321530"/>
                  <a:gd name="connsiteX4" fmla="*/ 685959 w 721916"/>
                  <a:gd name="connsiteY4" fmla="*/ 48283 h 321530"/>
                  <a:gd name="connsiteX5" fmla="*/ 686197 w 721916"/>
                  <a:gd name="connsiteY5" fmla="*/ 268165 h 321530"/>
                  <a:gd name="connsiteX6" fmla="*/ 707628 w 721916"/>
                  <a:gd name="connsiteY6" fmla="*/ 298938 h 321530"/>
                  <a:gd name="connsiteX7" fmla="*/ 648097 w 721916"/>
                  <a:gd name="connsiteY7" fmla="*/ 317622 h 321530"/>
                  <a:gd name="connsiteX8" fmla="*/ 546894 w 721916"/>
                  <a:gd name="connsiteY8" fmla="*/ 310661 h 321530"/>
                  <a:gd name="connsiteX9" fmla="*/ 38497 w 721916"/>
                  <a:gd name="connsiteY9" fmla="*/ 310661 h 321530"/>
                  <a:gd name="connsiteX10" fmla="*/ 397 w 721916"/>
                  <a:gd name="connsiteY10" fmla="*/ 298938 h 321530"/>
                  <a:gd name="connsiteX11" fmla="*/ 397 w 721916"/>
                  <a:gd name="connsiteY11" fmla="*/ 17584 h 321530"/>
                  <a:gd name="connsiteX12" fmla="*/ 38497 w 721916"/>
                  <a:gd name="connsiteY12" fmla="*/ 5861 h 321530"/>
                  <a:gd name="connsiteX0" fmla="*/ 38497 w 721916"/>
                  <a:gd name="connsiteY0" fmla="*/ 9427 h 325096"/>
                  <a:gd name="connsiteX1" fmla="*/ 547846 w 721916"/>
                  <a:gd name="connsiteY1" fmla="*/ 9353 h 325096"/>
                  <a:gd name="connsiteX2" fmla="*/ 649288 w 721916"/>
                  <a:gd name="connsiteY2" fmla="*/ 3566 h 325096"/>
                  <a:gd name="connsiteX3" fmla="*/ 704057 w 721916"/>
                  <a:gd name="connsiteY3" fmla="*/ 21516 h 325096"/>
                  <a:gd name="connsiteX4" fmla="*/ 685959 w 721916"/>
                  <a:gd name="connsiteY4" fmla="*/ 51849 h 325096"/>
                  <a:gd name="connsiteX5" fmla="*/ 686197 w 721916"/>
                  <a:gd name="connsiteY5" fmla="*/ 271731 h 325096"/>
                  <a:gd name="connsiteX6" fmla="*/ 707628 w 721916"/>
                  <a:gd name="connsiteY6" fmla="*/ 302504 h 325096"/>
                  <a:gd name="connsiteX7" fmla="*/ 648097 w 721916"/>
                  <a:gd name="connsiteY7" fmla="*/ 321188 h 325096"/>
                  <a:gd name="connsiteX8" fmla="*/ 546894 w 721916"/>
                  <a:gd name="connsiteY8" fmla="*/ 314227 h 325096"/>
                  <a:gd name="connsiteX9" fmla="*/ 38497 w 721916"/>
                  <a:gd name="connsiteY9" fmla="*/ 314227 h 325096"/>
                  <a:gd name="connsiteX10" fmla="*/ 397 w 721916"/>
                  <a:gd name="connsiteY10" fmla="*/ 302504 h 325096"/>
                  <a:gd name="connsiteX11" fmla="*/ 397 w 721916"/>
                  <a:gd name="connsiteY11" fmla="*/ 21150 h 325096"/>
                  <a:gd name="connsiteX12" fmla="*/ 38497 w 721916"/>
                  <a:gd name="connsiteY12" fmla="*/ 9427 h 325096"/>
                  <a:gd name="connsiteX0" fmla="*/ 38497 w 721916"/>
                  <a:gd name="connsiteY0" fmla="*/ 10160 h 325829"/>
                  <a:gd name="connsiteX1" fmla="*/ 547846 w 721916"/>
                  <a:gd name="connsiteY1" fmla="*/ 10086 h 325829"/>
                  <a:gd name="connsiteX2" fmla="*/ 649288 w 721916"/>
                  <a:gd name="connsiteY2" fmla="*/ 4299 h 325829"/>
                  <a:gd name="connsiteX3" fmla="*/ 704057 w 721916"/>
                  <a:gd name="connsiteY3" fmla="*/ 22249 h 325829"/>
                  <a:gd name="connsiteX4" fmla="*/ 685959 w 721916"/>
                  <a:gd name="connsiteY4" fmla="*/ 52582 h 325829"/>
                  <a:gd name="connsiteX5" fmla="*/ 686197 w 721916"/>
                  <a:gd name="connsiteY5" fmla="*/ 272464 h 325829"/>
                  <a:gd name="connsiteX6" fmla="*/ 707628 w 721916"/>
                  <a:gd name="connsiteY6" fmla="*/ 303237 h 325829"/>
                  <a:gd name="connsiteX7" fmla="*/ 648097 w 721916"/>
                  <a:gd name="connsiteY7" fmla="*/ 321921 h 325829"/>
                  <a:gd name="connsiteX8" fmla="*/ 546894 w 721916"/>
                  <a:gd name="connsiteY8" fmla="*/ 314960 h 325829"/>
                  <a:gd name="connsiteX9" fmla="*/ 38497 w 721916"/>
                  <a:gd name="connsiteY9" fmla="*/ 314960 h 325829"/>
                  <a:gd name="connsiteX10" fmla="*/ 397 w 721916"/>
                  <a:gd name="connsiteY10" fmla="*/ 303237 h 325829"/>
                  <a:gd name="connsiteX11" fmla="*/ 397 w 721916"/>
                  <a:gd name="connsiteY11" fmla="*/ 21883 h 325829"/>
                  <a:gd name="connsiteX12" fmla="*/ 38497 w 721916"/>
                  <a:gd name="connsiteY12" fmla="*/ 10160 h 325829"/>
                  <a:gd name="connsiteX0" fmla="*/ 38497 w 721916"/>
                  <a:gd name="connsiteY0" fmla="*/ 10160 h 325829"/>
                  <a:gd name="connsiteX1" fmla="*/ 547846 w 721916"/>
                  <a:gd name="connsiteY1" fmla="*/ 10086 h 325829"/>
                  <a:gd name="connsiteX2" fmla="*/ 649288 w 721916"/>
                  <a:gd name="connsiteY2" fmla="*/ 4299 h 325829"/>
                  <a:gd name="connsiteX3" fmla="*/ 704057 w 721916"/>
                  <a:gd name="connsiteY3" fmla="*/ 22249 h 325829"/>
                  <a:gd name="connsiteX4" fmla="*/ 685959 w 721916"/>
                  <a:gd name="connsiteY4" fmla="*/ 52582 h 325829"/>
                  <a:gd name="connsiteX5" fmla="*/ 686197 w 721916"/>
                  <a:gd name="connsiteY5" fmla="*/ 272464 h 325829"/>
                  <a:gd name="connsiteX6" fmla="*/ 707628 w 721916"/>
                  <a:gd name="connsiteY6" fmla="*/ 303237 h 325829"/>
                  <a:gd name="connsiteX7" fmla="*/ 648097 w 721916"/>
                  <a:gd name="connsiteY7" fmla="*/ 321921 h 325829"/>
                  <a:gd name="connsiteX8" fmla="*/ 546894 w 721916"/>
                  <a:gd name="connsiteY8" fmla="*/ 314960 h 325829"/>
                  <a:gd name="connsiteX9" fmla="*/ 38497 w 721916"/>
                  <a:gd name="connsiteY9" fmla="*/ 314960 h 325829"/>
                  <a:gd name="connsiteX10" fmla="*/ 397 w 721916"/>
                  <a:gd name="connsiteY10" fmla="*/ 303237 h 325829"/>
                  <a:gd name="connsiteX11" fmla="*/ 397 w 721916"/>
                  <a:gd name="connsiteY11" fmla="*/ 21883 h 325829"/>
                  <a:gd name="connsiteX12" fmla="*/ 38497 w 721916"/>
                  <a:gd name="connsiteY12" fmla="*/ 10160 h 325829"/>
                  <a:gd name="connsiteX0" fmla="*/ 38497 w 721916"/>
                  <a:gd name="connsiteY0" fmla="*/ 10160 h 325829"/>
                  <a:gd name="connsiteX1" fmla="*/ 547846 w 721916"/>
                  <a:gd name="connsiteY1" fmla="*/ 10086 h 325829"/>
                  <a:gd name="connsiteX2" fmla="*/ 649288 w 721916"/>
                  <a:gd name="connsiteY2" fmla="*/ 4299 h 325829"/>
                  <a:gd name="connsiteX3" fmla="*/ 704057 w 721916"/>
                  <a:gd name="connsiteY3" fmla="*/ 22249 h 325829"/>
                  <a:gd name="connsiteX4" fmla="*/ 685959 w 721916"/>
                  <a:gd name="connsiteY4" fmla="*/ 52582 h 325829"/>
                  <a:gd name="connsiteX5" fmla="*/ 686197 w 721916"/>
                  <a:gd name="connsiteY5" fmla="*/ 272464 h 325829"/>
                  <a:gd name="connsiteX6" fmla="*/ 707628 w 721916"/>
                  <a:gd name="connsiteY6" fmla="*/ 303237 h 325829"/>
                  <a:gd name="connsiteX7" fmla="*/ 648097 w 721916"/>
                  <a:gd name="connsiteY7" fmla="*/ 321921 h 325829"/>
                  <a:gd name="connsiteX8" fmla="*/ 546894 w 721916"/>
                  <a:gd name="connsiteY8" fmla="*/ 314960 h 325829"/>
                  <a:gd name="connsiteX9" fmla="*/ 38497 w 721916"/>
                  <a:gd name="connsiteY9" fmla="*/ 314960 h 325829"/>
                  <a:gd name="connsiteX10" fmla="*/ 397 w 721916"/>
                  <a:gd name="connsiteY10" fmla="*/ 303237 h 325829"/>
                  <a:gd name="connsiteX11" fmla="*/ 397 w 721916"/>
                  <a:gd name="connsiteY11" fmla="*/ 21883 h 325829"/>
                  <a:gd name="connsiteX12" fmla="*/ 38497 w 721916"/>
                  <a:gd name="connsiteY12" fmla="*/ 10160 h 325829"/>
                  <a:gd name="connsiteX0" fmla="*/ 38497 w 721916"/>
                  <a:gd name="connsiteY0" fmla="*/ 10160 h 325829"/>
                  <a:gd name="connsiteX1" fmla="*/ 547846 w 721916"/>
                  <a:gd name="connsiteY1" fmla="*/ 10086 h 325829"/>
                  <a:gd name="connsiteX2" fmla="*/ 649288 w 721916"/>
                  <a:gd name="connsiteY2" fmla="*/ 4299 h 325829"/>
                  <a:gd name="connsiteX3" fmla="*/ 704057 w 721916"/>
                  <a:gd name="connsiteY3" fmla="*/ 22249 h 325829"/>
                  <a:gd name="connsiteX4" fmla="*/ 685959 w 721916"/>
                  <a:gd name="connsiteY4" fmla="*/ 52582 h 325829"/>
                  <a:gd name="connsiteX5" fmla="*/ 686197 w 721916"/>
                  <a:gd name="connsiteY5" fmla="*/ 272464 h 325829"/>
                  <a:gd name="connsiteX6" fmla="*/ 707628 w 721916"/>
                  <a:gd name="connsiteY6" fmla="*/ 303237 h 325829"/>
                  <a:gd name="connsiteX7" fmla="*/ 648097 w 721916"/>
                  <a:gd name="connsiteY7" fmla="*/ 321921 h 325829"/>
                  <a:gd name="connsiteX8" fmla="*/ 546894 w 721916"/>
                  <a:gd name="connsiteY8" fmla="*/ 314960 h 325829"/>
                  <a:gd name="connsiteX9" fmla="*/ 38497 w 721916"/>
                  <a:gd name="connsiteY9" fmla="*/ 314960 h 325829"/>
                  <a:gd name="connsiteX10" fmla="*/ 397 w 721916"/>
                  <a:gd name="connsiteY10" fmla="*/ 303237 h 325829"/>
                  <a:gd name="connsiteX11" fmla="*/ 397 w 721916"/>
                  <a:gd name="connsiteY11" fmla="*/ 21883 h 325829"/>
                  <a:gd name="connsiteX12" fmla="*/ 38497 w 721916"/>
                  <a:gd name="connsiteY12" fmla="*/ 10160 h 325829"/>
                  <a:gd name="connsiteX0" fmla="*/ 38497 w 721916"/>
                  <a:gd name="connsiteY0" fmla="*/ 10160 h 325829"/>
                  <a:gd name="connsiteX1" fmla="*/ 547846 w 721916"/>
                  <a:gd name="connsiteY1" fmla="*/ 10086 h 325829"/>
                  <a:gd name="connsiteX2" fmla="*/ 649288 w 721916"/>
                  <a:gd name="connsiteY2" fmla="*/ 4299 h 325829"/>
                  <a:gd name="connsiteX3" fmla="*/ 704057 w 721916"/>
                  <a:gd name="connsiteY3" fmla="*/ 22249 h 325829"/>
                  <a:gd name="connsiteX4" fmla="*/ 685959 w 721916"/>
                  <a:gd name="connsiteY4" fmla="*/ 52582 h 325829"/>
                  <a:gd name="connsiteX5" fmla="*/ 686197 w 721916"/>
                  <a:gd name="connsiteY5" fmla="*/ 272464 h 325829"/>
                  <a:gd name="connsiteX6" fmla="*/ 707628 w 721916"/>
                  <a:gd name="connsiteY6" fmla="*/ 303237 h 325829"/>
                  <a:gd name="connsiteX7" fmla="*/ 648097 w 721916"/>
                  <a:gd name="connsiteY7" fmla="*/ 321921 h 325829"/>
                  <a:gd name="connsiteX8" fmla="*/ 546894 w 721916"/>
                  <a:gd name="connsiteY8" fmla="*/ 314960 h 325829"/>
                  <a:gd name="connsiteX9" fmla="*/ 38497 w 721916"/>
                  <a:gd name="connsiteY9" fmla="*/ 314960 h 325829"/>
                  <a:gd name="connsiteX10" fmla="*/ 397 w 721916"/>
                  <a:gd name="connsiteY10" fmla="*/ 303237 h 325829"/>
                  <a:gd name="connsiteX11" fmla="*/ 397 w 721916"/>
                  <a:gd name="connsiteY11" fmla="*/ 21883 h 325829"/>
                  <a:gd name="connsiteX12" fmla="*/ 38497 w 721916"/>
                  <a:gd name="connsiteY12" fmla="*/ 10160 h 325829"/>
                  <a:gd name="connsiteX0" fmla="*/ 38497 w 721916"/>
                  <a:gd name="connsiteY0" fmla="*/ 9794 h 325463"/>
                  <a:gd name="connsiteX1" fmla="*/ 547846 w 721916"/>
                  <a:gd name="connsiteY1" fmla="*/ 9720 h 325463"/>
                  <a:gd name="connsiteX2" fmla="*/ 649288 w 721916"/>
                  <a:gd name="connsiteY2" fmla="*/ 3933 h 325463"/>
                  <a:gd name="connsiteX3" fmla="*/ 704057 w 721916"/>
                  <a:gd name="connsiteY3" fmla="*/ 21883 h 325463"/>
                  <a:gd name="connsiteX4" fmla="*/ 685959 w 721916"/>
                  <a:gd name="connsiteY4" fmla="*/ 52216 h 325463"/>
                  <a:gd name="connsiteX5" fmla="*/ 686197 w 721916"/>
                  <a:gd name="connsiteY5" fmla="*/ 272098 h 325463"/>
                  <a:gd name="connsiteX6" fmla="*/ 707628 w 721916"/>
                  <a:gd name="connsiteY6" fmla="*/ 302871 h 325463"/>
                  <a:gd name="connsiteX7" fmla="*/ 648097 w 721916"/>
                  <a:gd name="connsiteY7" fmla="*/ 321555 h 325463"/>
                  <a:gd name="connsiteX8" fmla="*/ 546894 w 721916"/>
                  <a:gd name="connsiteY8" fmla="*/ 314594 h 325463"/>
                  <a:gd name="connsiteX9" fmla="*/ 38497 w 721916"/>
                  <a:gd name="connsiteY9" fmla="*/ 314594 h 325463"/>
                  <a:gd name="connsiteX10" fmla="*/ 397 w 721916"/>
                  <a:gd name="connsiteY10" fmla="*/ 302871 h 325463"/>
                  <a:gd name="connsiteX11" fmla="*/ 397 w 721916"/>
                  <a:gd name="connsiteY11" fmla="*/ 21517 h 325463"/>
                  <a:gd name="connsiteX12" fmla="*/ 38497 w 721916"/>
                  <a:gd name="connsiteY12" fmla="*/ 9794 h 325463"/>
                  <a:gd name="connsiteX0" fmla="*/ 38497 w 721916"/>
                  <a:gd name="connsiteY0" fmla="*/ 9794 h 325463"/>
                  <a:gd name="connsiteX1" fmla="*/ 547846 w 721916"/>
                  <a:gd name="connsiteY1" fmla="*/ 9720 h 325463"/>
                  <a:gd name="connsiteX2" fmla="*/ 649288 w 721916"/>
                  <a:gd name="connsiteY2" fmla="*/ 3933 h 325463"/>
                  <a:gd name="connsiteX3" fmla="*/ 687149 w 721916"/>
                  <a:gd name="connsiteY3" fmla="*/ 12651 h 325463"/>
                  <a:gd name="connsiteX4" fmla="*/ 704057 w 721916"/>
                  <a:gd name="connsiteY4" fmla="*/ 21883 h 325463"/>
                  <a:gd name="connsiteX5" fmla="*/ 685959 w 721916"/>
                  <a:gd name="connsiteY5" fmla="*/ 52216 h 325463"/>
                  <a:gd name="connsiteX6" fmla="*/ 686197 w 721916"/>
                  <a:gd name="connsiteY6" fmla="*/ 272098 h 325463"/>
                  <a:gd name="connsiteX7" fmla="*/ 707628 w 721916"/>
                  <a:gd name="connsiteY7" fmla="*/ 302871 h 325463"/>
                  <a:gd name="connsiteX8" fmla="*/ 648097 w 721916"/>
                  <a:gd name="connsiteY8" fmla="*/ 321555 h 325463"/>
                  <a:gd name="connsiteX9" fmla="*/ 546894 w 721916"/>
                  <a:gd name="connsiteY9" fmla="*/ 314594 h 325463"/>
                  <a:gd name="connsiteX10" fmla="*/ 38497 w 721916"/>
                  <a:gd name="connsiteY10" fmla="*/ 314594 h 325463"/>
                  <a:gd name="connsiteX11" fmla="*/ 397 w 721916"/>
                  <a:gd name="connsiteY11" fmla="*/ 302871 h 325463"/>
                  <a:gd name="connsiteX12" fmla="*/ 397 w 721916"/>
                  <a:gd name="connsiteY12" fmla="*/ 21517 h 325463"/>
                  <a:gd name="connsiteX13" fmla="*/ 38497 w 721916"/>
                  <a:gd name="connsiteY13" fmla="*/ 9794 h 325463"/>
                  <a:gd name="connsiteX0" fmla="*/ 38497 w 721916"/>
                  <a:gd name="connsiteY0" fmla="*/ 9794 h 325463"/>
                  <a:gd name="connsiteX1" fmla="*/ 547846 w 721916"/>
                  <a:gd name="connsiteY1" fmla="*/ 9720 h 325463"/>
                  <a:gd name="connsiteX2" fmla="*/ 649288 w 721916"/>
                  <a:gd name="connsiteY2" fmla="*/ 3933 h 325463"/>
                  <a:gd name="connsiteX3" fmla="*/ 687149 w 721916"/>
                  <a:gd name="connsiteY3" fmla="*/ 12651 h 325463"/>
                  <a:gd name="connsiteX4" fmla="*/ 685959 w 721916"/>
                  <a:gd name="connsiteY4" fmla="*/ 52216 h 325463"/>
                  <a:gd name="connsiteX5" fmla="*/ 686197 w 721916"/>
                  <a:gd name="connsiteY5" fmla="*/ 272098 h 325463"/>
                  <a:gd name="connsiteX6" fmla="*/ 707628 w 721916"/>
                  <a:gd name="connsiteY6" fmla="*/ 302871 h 325463"/>
                  <a:gd name="connsiteX7" fmla="*/ 648097 w 721916"/>
                  <a:gd name="connsiteY7" fmla="*/ 321555 h 325463"/>
                  <a:gd name="connsiteX8" fmla="*/ 546894 w 721916"/>
                  <a:gd name="connsiteY8" fmla="*/ 314594 h 325463"/>
                  <a:gd name="connsiteX9" fmla="*/ 38497 w 721916"/>
                  <a:gd name="connsiteY9" fmla="*/ 314594 h 325463"/>
                  <a:gd name="connsiteX10" fmla="*/ 397 w 721916"/>
                  <a:gd name="connsiteY10" fmla="*/ 302871 h 325463"/>
                  <a:gd name="connsiteX11" fmla="*/ 397 w 721916"/>
                  <a:gd name="connsiteY11" fmla="*/ 21517 h 325463"/>
                  <a:gd name="connsiteX12" fmla="*/ 38497 w 721916"/>
                  <a:gd name="connsiteY12" fmla="*/ 9794 h 325463"/>
                  <a:gd name="connsiteX0" fmla="*/ 38497 w 721916"/>
                  <a:gd name="connsiteY0" fmla="*/ 4226 h 319895"/>
                  <a:gd name="connsiteX1" fmla="*/ 547846 w 721916"/>
                  <a:gd name="connsiteY1" fmla="*/ 4152 h 319895"/>
                  <a:gd name="connsiteX2" fmla="*/ 687149 w 721916"/>
                  <a:gd name="connsiteY2" fmla="*/ 7083 h 319895"/>
                  <a:gd name="connsiteX3" fmla="*/ 685959 w 721916"/>
                  <a:gd name="connsiteY3" fmla="*/ 46648 h 319895"/>
                  <a:gd name="connsiteX4" fmla="*/ 686197 w 721916"/>
                  <a:gd name="connsiteY4" fmla="*/ 266530 h 319895"/>
                  <a:gd name="connsiteX5" fmla="*/ 707628 w 721916"/>
                  <a:gd name="connsiteY5" fmla="*/ 297303 h 319895"/>
                  <a:gd name="connsiteX6" fmla="*/ 648097 w 721916"/>
                  <a:gd name="connsiteY6" fmla="*/ 315987 h 319895"/>
                  <a:gd name="connsiteX7" fmla="*/ 546894 w 721916"/>
                  <a:gd name="connsiteY7" fmla="*/ 309026 h 319895"/>
                  <a:gd name="connsiteX8" fmla="*/ 38497 w 721916"/>
                  <a:gd name="connsiteY8" fmla="*/ 309026 h 319895"/>
                  <a:gd name="connsiteX9" fmla="*/ 397 w 721916"/>
                  <a:gd name="connsiteY9" fmla="*/ 297303 h 319895"/>
                  <a:gd name="connsiteX10" fmla="*/ 397 w 721916"/>
                  <a:gd name="connsiteY10" fmla="*/ 15949 h 319895"/>
                  <a:gd name="connsiteX11" fmla="*/ 38497 w 721916"/>
                  <a:gd name="connsiteY11" fmla="*/ 4226 h 319895"/>
                  <a:gd name="connsiteX0" fmla="*/ 38497 w 728980"/>
                  <a:gd name="connsiteY0" fmla="*/ 4226 h 319895"/>
                  <a:gd name="connsiteX1" fmla="*/ 547846 w 728980"/>
                  <a:gd name="connsiteY1" fmla="*/ 4152 h 319895"/>
                  <a:gd name="connsiteX2" fmla="*/ 687149 w 728980"/>
                  <a:gd name="connsiteY2" fmla="*/ 7083 h 319895"/>
                  <a:gd name="connsiteX3" fmla="*/ 685959 w 728980"/>
                  <a:gd name="connsiteY3" fmla="*/ 46648 h 319895"/>
                  <a:gd name="connsiteX4" fmla="*/ 686197 w 728980"/>
                  <a:gd name="connsiteY4" fmla="*/ 266530 h 319895"/>
                  <a:gd name="connsiteX5" fmla="*/ 707628 w 728980"/>
                  <a:gd name="connsiteY5" fmla="*/ 297303 h 319895"/>
                  <a:gd name="connsiteX6" fmla="*/ 648097 w 728980"/>
                  <a:gd name="connsiteY6" fmla="*/ 315987 h 319895"/>
                  <a:gd name="connsiteX7" fmla="*/ 546894 w 728980"/>
                  <a:gd name="connsiteY7" fmla="*/ 309026 h 319895"/>
                  <a:gd name="connsiteX8" fmla="*/ 38497 w 728980"/>
                  <a:gd name="connsiteY8" fmla="*/ 309026 h 319895"/>
                  <a:gd name="connsiteX9" fmla="*/ 397 w 728980"/>
                  <a:gd name="connsiteY9" fmla="*/ 297303 h 319895"/>
                  <a:gd name="connsiteX10" fmla="*/ 397 w 728980"/>
                  <a:gd name="connsiteY10" fmla="*/ 15949 h 319895"/>
                  <a:gd name="connsiteX11" fmla="*/ 38497 w 728980"/>
                  <a:gd name="connsiteY11" fmla="*/ 4226 h 319895"/>
                  <a:gd name="connsiteX0" fmla="*/ 38497 w 728980"/>
                  <a:gd name="connsiteY0" fmla="*/ 4226 h 319895"/>
                  <a:gd name="connsiteX1" fmla="*/ 547846 w 728980"/>
                  <a:gd name="connsiteY1" fmla="*/ 4152 h 319895"/>
                  <a:gd name="connsiteX2" fmla="*/ 687149 w 728980"/>
                  <a:gd name="connsiteY2" fmla="*/ 7083 h 319895"/>
                  <a:gd name="connsiteX3" fmla="*/ 685959 w 728980"/>
                  <a:gd name="connsiteY3" fmla="*/ 46648 h 319895"/>
                  <a:gd name="connsiteX4" fmla="*/ 686197 w 728980"/>
                  <a:gd name="connsiteY4" fmla="*/ 266530 h 319895"/>
                  <a:gd name="connsiteX5" fmla="*/ 707628 w 728980"/>
                  <a:gd name="connsiteY5" fmla="*/ 297303 h 319895"/>
                  <a:gd name="connsiteX6" fmla="*/ 648097 w 728980"/>
                  <a:gd name="connsiteY6" fmla="*/ 315987 h 319895"/>
                  <a:gd name="connsiteX7" fmla="*/ 546894 w 728980"/>
                  <a:gd name="connsiteY7" fmla="*/ 309026 h 319895"/>
                  <a:gd name="connsiteX8" fmla="*/ 38497 w 728980"/>
                  <a:gd name="connsiteY8" fmla="*/ 309026 h 319895"/>
                  <a:gd name="connsiteX9" fmla="*/ 397 w 728980"/>
                  <a:gd name="connsiteY9" fmla="*/ 297303 h 319895"/>
                  <a:gd name="connsiteX10" fmla="*/ 397 w 728980"/>
                  <a:gd name="connsiteY10" fmla="*/ 15949 h 319895"/>
                  <a:gd name="connsiteX11" fmla="*/ 38497 w 728980"/>
                  <a:gd name="connsiteY11" fmla="*/ 4226 h 319895"/>
                  <a:gd name="connsiteX0" fmla="*/ 38497 w 733743"/>
                  <a:gd name="connsiteY0" fmla="*/ 4226 h 319895"/>
                  <a:gd name="connsiteX1" fmla="*/ 547846 w 733743"/>
                  <a:gd name="connsiteY1" fmla="*/ 4152 h 319895"/>
                  <a:gd name="connsiteX2" fmla="*/ 687149 w 733743"/>
                  <a:gd name="connsiteY2" fmla="*/ 7083 h 319895"/>
                  <a:gd name="connsiteX3" fmla="*/ 685959 w 733743"/>
                  <a:gd name="connsiteY3" fmla="*/ 46648 h 319895"/>
                  <a:gd name="connsiteX4" fmla="*/ 686197 w 733743"/>
                  <a:gd name="connsiteY4" fmla="*/ 266530 h 319895"/>
                  <a:gd name="connsiteX5" fmla="*/ 707628 w 733743"/>
                  <a:gd name="connsiteY5" fmla="*/ 297303 h 319895"/>
                  <a:gd name="connsiteX6" fmla="*/ 648097 w 733743"/>
                  <a:gd name="connsiteY6" fmla="*/ 315987 h 319895"/>
                  <a:gd name="connsiteX7" fmla="*/ 546894 w 733743"/>
                  <a:gd name="connsiteY7" fmla="*/ 309026 h 319895"/>
                  <a:gd name="connsiteX8" fmla="*/ 38497 w 733743"/>
                  <a:gd name="connsiteY8" fmla="*/ 309026 h 319895"/>
                  <a:gd name="connsiteX9" fmla="*/ 397 w 733743"/>
                  <a:gd name="connsiteY9" fmla="*/ 297303 h 319895"/>
                  <a:gd name="connsiteX10" fmla="*/ 397 w 733743"/>
                  <a:gd name="connsiteY10" fmla="*/ 15949 h 319895"/>
                  <a:gd name="connsiteX11" fmla="*/ 38497 w 733743"/>
                  <a:gd name="connsiteY11" fmla="*/ 4226 h 319895"/>
                  <a:gd name="connsiteX0" fmla="*/ 38497 w 727790"/>
                  <a:gd name="connsiteY0" fmla="*/ 4226 h 319895"/>
                  <a:gd name="connsiteX1" fmla="*/ 547846 w 727790"/>
                  <a:gd name="connsiteY1" fmla="*/ 4152 h 319895"/>
                  <a:gd name="connsiteX2" fmla="*/ 687149 w 727790"/>
                  <a:gd name="connsiteY2" fmla="*/ 7083 h 319895"/>
                  <a:gd name="connsiteX3" fmla="*/ 685959 w 727790"/>
                  <a:gd name="connsiteY3" fmla="*/ 46648 h 319895"/>
                  <a:gd name="connsiteX4" fmla="*/ 686197 w 727790"/>
                  <a:gd name="connsiteY4" fmla="*/ 266530 h 319895"/>
                  <a:gd name="connsiteX5" fmla="*/ 707628 w 727790"/>
                  <a:gd name="connsiteY5" fmla="*/ 297303 h 319895"/>
                  <a:gd name="connsiteX6" fmla="*/ 648097 w 727790"/>
                  <a:gd name="connsiteY6" fmla="*/ 315987 h 319895"/>
                  <a:gd name="connsiteX7" fmla="*/ 546894 w 727790"/>
                  <a:gd name="connsiteY7" fmla="*/ 309026 h 319895"/>
                  <a:gd name="connsiteX8" fmla="*/ 38497 w 727790"/>
                  <a:gd name="connsiteY8" fmla="*/ 309026 h 319895"/>
                  <a:gd name="connsiteX9" fmla="*/ 397 w 727790"/>
                  <a:gd name="connsiteY9" fmla="*/ 297303 h 319895"/>
                  <a:gd name="connsiteX10" fmla="*/ 397 w 727790"/>
                  <a:gd name="connsiteY10" fmla="*/ 15949 h 319895"/>
                  <a:gd name="connsiteX11" fmla="*/ 38497 w 727790"/>
                  <a:gd name="connsiteY11" fmla="*/ 4226 h 319895"/>
                  <a:gd name="connsiteX0" fmla="*/ 38497 w 727790"/>
                  <a:gd name="connsiteY0" fmla="*/ 4226 h 319895"/>
                  <a:gd name="connsiteX1" fmla="*/ 547846 w 727790"/>
                  <a:gd name="connsiteY1" fmla="*/ 4152 h 319895"/>
                  <a:gd name="connsiteX2" fmla="*/ 687149 w 727790"/>
                  <a:gd name="connsiteY2" fmla="*/ 7083 h 319895"/>
                  <a:gd name="connsiteX3" fmla="*/ 685959 w 727790"/>
                  <a:gd name="connsiteY3" fmla="*/ 46648 h 319895"/>
                  <a:gd name="connsiteX4" fmla="*/ 686197 w 727790"/>
                  <a:gd name="connsiteY4" fmla="*/ 266530 h 319895"/>
                  <a:gd name="connsiteX5" fmla="*/ 707628 w 727790"/>
                  <a:gd name="connsiteY5" fmla="*/ 297303 h 319895"/>
                  <a:gd name="connsiteX6" fmla="*/ 648097 w 727790"/>
                  <a:gd name="connsiteY6" fmla="*/ 315987 h 319895"/>
                  <a:gd name="connsiteX7" fmla="*/ 546894 w 727790"/>
                  <a:gd name="connsiteY7" fmla="*/ 309026 h 319895"/>
                  <a:gd name="connsiteX8" fmla="*/ 38497 w 727790"/>
                  <a:gd name="connsiteY8" fmla="*/ 309026 h 319895"/>
                  <a:gd name="connsiteX9" fmla="*/ 397 w 727790"/>
                  <a:gd name="connsiteY9" fmla="*/ 297303 h 319895"/>
                  <a:gd name="connsiteX10" fmla="*/ 397 w 727790"/>
                  <a:gd name="connsiteY10" fmla="*/ 15949 h 319895"/>
                  <a:gd name="connsiteX11" fmla="*/ 38497 w 727790"/>
                  <a:gd name="connsiteY11" fmla="*/ 4226 h 319895"/>
                  <a:gd name="connsiteX0" fmla="*/ 38497 w 727790"/>
                  <a:gd name="connsiteY0" fmla="*/ 13018 h 328687"/>
                  <a:gd name="connsiteX1" fmla="*/ 547846 w 727790"/>
                  <a:gd name="connsiteY1" fmla="*/ 12944 h 328687"/>
                  <a:gd name="connsiteX2" fmla="*/ 687149 w 727790"/>
                  <a:gd name="connsiteY2" fmla="*/ 15875 h 328687"/>
                  <a:gd name="connsiteX3" fmla="*/ 685959 w 727790"/>
                  <a:gd name="connsiteY3" fmla="*/ 55440 h 328687"/>
                  <a:gd name="connsiteX4" fmla="*/ 686197 w 727790"/>
                  <a:gd name="connsiteY4" fmla="*/ 275322 h 328687"/>
                  <a:gd name="connsiteX5" fmla="*/ 707628 w 727790"/>
                  <a:gd name="connsiteY5" fmla="*/ 306095 h 328687"/>
                  <a:gd name="connsiteX6" fmla="*/ 648097 w 727790"/>
                  <a:gd name="connsiteY6" fmla="*/ 324779 h 328687"/>
                  <a:gd name="connsiteX7" fmla="*/ 546894 w 727790"/>
                  <a:gd name="connsiteY7" fmla="*/ 317818 h 328687"/>
                  <a:gd name="connsiteX8" fmla="*/ 38497 w 727790"/>
                  <a:gd name="connsiteY8" fmla="*/ 317818 h 328687"/>
                  <a:gd name="connsiteX9" fmla="*/ 397 w 727790"/>
                  <a:gd name="connsiteY9" fmla="*/ 306095 h 328687"/>
                  <a:gd name="connsiteX10" fmla="*/ 397 w 727790"/>
                  <a:gd name="connsiteY10" fmla="*/ 24741 h 328687"/>
                  <a:gd name="connsiteX11" fmla="*/ 38497 w 727790"/>
                  <a:gd name="connsiteY11" fmla="*/ 13018 h 328687"/>
                  <a:gd name="connsiteX0" fmla="*/ 38497 w 727790"/>
                  <a:gd name="connsiteY0" fmla="*/ 13018 h 328687"/>
                  <a:gd name="connsiteX1" fmla="*/ 547846 w 727790"/>
                  <a:gd name="connsiteY1" fmla="*/ 12944 h 328687"/>
                  <a:gd name="connsiteX2" fmla="*/ 687149 w 727790"/>
                  <a:gd name="connsiteY2" fmla="*/ 15875 h 328687"/>
                  <a:gd name="connsiteX3" fmla="*/ 685959 w 727790"/>
                  <a:gd name="connsiteY3" fmla="*/ 55440 h 328687"/>
                  <a:gd name="connsiteX4" fmla="*/ 686197 w 727790"/>
                  <a:gd name="connsiteY4" fmla="*/ 275322 h 328687"/>
                  <a:gd name="connsiteX5" fmla="*/ 707628 w 727790"/>
                  <a:gd name="connsiteY5" fmla="*/ 306095 h 328687"/>
                  <a:gd name="connsiteX6" fmla="*/ 648097 w 727790"/>
                  <a:gd name="connsiteY6" fmla="*/ 324779 h 328687"/>
                  <a:gd name="connsiteX7" fmla="*/ 546894 w 727790"/>
                  <a:gd name="connsiteY7" fmla="*/ 317818 h 328687"/>
                  <a:gd name="connsiteX8" fmla="*/ 38497 w 727790"/>
                  <a:gd name="connsiteY8" fmla="*/ 317818 h 328687"/>
                  <a:gd name="connsiteX9" fmla="*/ 397 w 727790"/>
                  <a:gd name="connsiteY9" fmla="*/ 306095 h 328687"/>
                  <a:gd name="connsiteX10" fmla="*/ 397 w 727790"/>
                  <a:gd name="connsiteY10" fmla="*/ 24741 h 328687"/>
                  <a:gd name="connsiteX11" fmla="*/ 38497 w 727790"/>
                  <a:gd name="connsiteY11" fmla="*/ 13018 h 328687"/>
                  <a:gd name="connsiteX0" fmla="*/ 38497 w 727790"/>
                  <a:gd name="connsiteY0" fmla="*/ 16315 h 331984"/>
                  <a:gd name="connsiteX1" fmla="*/ 547846 w 727790"/>
                  <a:gd name="connsiteY1" fmla="*/ 16241 h 331984"/>
                  <a:gd name="connsiteX2" fmla="*/ 687149 w 727790"/>
                  <a:gd name="connsiteY2" fmla="*/ 19172 h 331984"/>
                  <a:gd name="connsiteX3" fmla="*/ 685959 w 727790"/>
                  <a:gd name="connsiteY3" fmla="*/ 58737 h 331984"/>
                  <a:gd name="connsiteX4" fmla="*/ 686197 w 727790"/>
                  <a:gd name="connsiteY4" fmla="*/ 278619 h 331984"/>
                  <a:gd name="connsiteX5" fmla="*/ 707628 w 727790"/>
                  <a:gd name="connsiteY5" fmla="*/ 309392 h 331984"/>
                  <a:gd name="connsiteX6" fmla="*/ 648097 w 727790"/>
                  <a:gd name="connsiteY6" fmla="*/ 328076 h 331984"/>
                  <a:gd name="connsiteX7" fmla="*/ 546894 w 727790"/>
                  <a:gd name="connsiteY7" fmla="*/ 321115 h 331984"/>
                  <a:gd name="connsiteX8" fmla="*/ 38497 w 727790"/>
                  <a:gd name="connsiteY8" fmla="*/ 321115 h 331984"/>
                  <a:gd name="connsiteX9" fmla="*/ 397 w 727790"/>
                  <a:gd name="connsiteY9" fmla="*/ 309392 h 331984"/>
                  <a:gd name="connsiteX10" fmla="*/ 397 w 727790"/>
                  <a:gd name="connsiteY10" fmla="*/ 28038 h 331984"/>
                  <a:gd name="connsiteX11" fmla="*/ 38497 w 727790"/>
                  <a:gd name="connsiteY11" fmla="*/ 16315 h 331984"/>
                  <a:gd name="connsiteX0" fmla="*/ 38497 w 727790"/>
                  <a:gd name="connsiteY0" fmla="*/ 16315 h 331984"/>
                  <a:gd name="connsiteX1" fmla="*/ 547846 w 727790"/>
                  <a:gd name="connsiteY1" fmla="*/ 16241 h 331984"/>
                  <a:gd name="connsiteX2" fmla="*/ 687149 w 727790"/>
                  <a:gd name="connsiteY2" fmla="*/ 19172 h 331984"/>
                  <a:gd name="connsiteX3" fmla="*/ 685959 w 727790"/>
                  <a:gd name="connsiteY3" fmla="*/ 58737 h 331984"/>
                  <a:gd name="connsiteX4" fmla="*/ 686197 w 727790"/>
                  <a:gd name="connsiteY4" fmla="*/ 278619 h 331984"/>
                  <a:gd name="connsiteX5" fmla="*/ 707628 w 727790"/>
                  <a:gd name="connsiteY5" fmla="*/ 309392 h 331984"/>
                  <a:gd name="connsiteX6" fmla="*/ 648097 w 727790"/>
                  <a:gd name="connsiteY6" fmla="*/ 328076 h 331984"/>
                  <a:gd name="connsiteX7" fmla="*/ 546894 w 727790"/>
                  <a:gd name="connsiteY7" fmla="*/ 321115 h 331984"/>
                  <a:gd name="connsiteX8" fmla="*/ 38497 w 727790"/>
                  <a:gd name="connsiteY8" fmla="*/ 321115 h 331984"/>
                  <a:gd name="connsiteX9" fmla="*/ 397 w 727790"/>
                  <a:gd name="connsiteY9" fmla="*/ 309392 h 331984"/>
                  <a:gd name="connsiteX10" fmla="*/ 397 w 727790"/>
                  <a:gd name="connsiteY10" fmla="*/ 28038 h 331984"/>
                  <a:gd name="connsiteX11" fmla="*/ 38497 w 727790"/>
                  <a:gd name="connsiteY11" fmla="*/ 16315 h 331984"/>
                  <a:gd name="connsiteX0" fmla="*/ 38497 w 732553"/>
                  <a:gd name="connsiteY0" fmla="*/ 16315 h 331984"/>
                  <a:gd name="connsiteX1" fmla="*/ 547846 w 732553"/>
                  <a:gd name="connsiteY1" fmla="*/ 16241 h 331984"/>
                  <a:gd name="connsiteX2" fmla="*/ 687149 w 732553"/>
                  <a:gd name="connsiteY2" fmla="*/ 19172 h 331984"/>
                  <a:gd name="connsiteX3" fmla="*/ 685959 w 732553"/>
                  <a:gd name="connsiteY3" fmla="*/ 58737 h 331984"/>
                  <a:gd name="connsiteX4" fmla="*/ 686197 w 732553"/>
                  <a:gd name="connsiteY4" fmla="*/ 278619 h 331984"/>
                  <a:gd name="connsiteX5" fmla="*/ 707628 w 732553"/>
                  <a:gd name="connsiteY5" fmla="*/ 309392 h 331984"/>
                  <a:gd name="connsiteX6" fmla="*/ 648097 w 732553"/>
                  <a:gd name="connsiteY6" fmla="*/ 328076 h 331984"/>
                  <a:gd name="connsiteX7" fmla="*/ 546894 w 732553"/>
                  <a:gd name="connsiteY7" fmla="*/ 321115 h 331984"/>
                  <a:gd name="connsiteX8" fmla="*/ 38497 w 732553"/>
                  <a:gd name="connsiteY8" fmla="*/ 321115 h 331984"/>
                  <a:gd name="connsiteX9" fmla="*/ 397 w 732553"/>
                  <a:gd name="connsiteY9" fmla="*/ 309392 h 331984"/>
                  <a:gd name="connsiteX10" fmla="*/ 397 w 732553"/>
                  <a:gd name="connsiteY10" fmla="*/ 28038 h 331984"/>
                  <a:gd name="connsiteX11" fmla="*/ 38497 w 732553"/>
                  <a:gd name="connsiteY11" fmla="*/ 16315 h 331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2553" h="331984">
                    <a:moveTo>
                      <a:pt x="38497" y="16315"/>
                    </a:moveTo>
                    <a:lnTo>
                      <a:pt x="547846" y="16241"/>
                    </a:lnTo>
                    <a:cubicBezTo>
                      <a:pt x="578565" y="14152"/>
                      <a:pt x="628412" y="0"/>
                      <a:pt x="687149" y="19172"/>
                    </a:cubicBezTo>
                    <a:cubicBezTo>
                      <a:pt x="732553" y="39308"/>
                      <a:pt x="695643" y="51398"/>
                      <a:pt x="685959" y="58737"/>
                    </a:cubicBezTo>
                    <a:cubicBezTo>
                      <a:pt x="686038" y="132031"/>
                      <a:pt x="686118" y="205325"/>
                      <a:pt x="686197" y="278619"/>
                    </a:cubicBezTo>
                    <a:cubicBezTo>
                      <a:pt x="689770" y="288511"/>
                      <a:pt x="721916" y="294006"/>
                      <a:pt x="707628" y="309392"/>
                    </a:cubicBezTo>
                    <a:cubicBezTo>
                      <a:pt x="693737" y="319650"/>
                      <a:pt x="677467" y="325145"/>
                      <a:pt x="648097" y="328076"/>
                    </a:cubicBezTo>
                    <a:cubicBezTo>
                      <a:pt x="601267" y="331984"/>
                      <a:pt x="578247" y="326366"/>
                      <a:pt x="546894" y="321115"/>
                    </a:cubicBezTo>
                    <a:lnTo>
                      <a:pt x="38497" y="321115"/>
                    </a:lnTo>
                    <a:cubicBezTo>
                      <a:pt x="18654" y="321237"/>
                      <a:pt x="1191" y="316597"/>
                      <a:pt x="397" y="309392"/>
                    </a:cubicBezTo>
                    <a:lnTo>
                      <a:pt x="397" y="28038"/>
                    </a:lnTo>
                    <a:cubicBezTo>
                      <a:pt x="0" y="21932"/>
                      <a:pt x="19844" y="16560"/>
                      <a:pt x="38497" y="16315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32" name="Freeform 31"/>
              <p:cNvSpPr/>
              <p:nvPr/>
            </p:nvSpPr>
            <p:spPr>
              <a:xfrm rot="20509382">
                <a:off x="1884088" y="136566"/>
                <a:ext cx="562985" cy="800066"/>
              </a:xfrm>
              <a:custGeom>
                <a:avLst/>
                <a:gdLst>
                  <a:gd name="connsiteX0" fmla="*/ 0 w 609600"/>
                  <a:gd name="connsiteY0" fmla="*/ 0 h 304800"/>
                  <a:gd name="connsiteX1" fmla="*/ 609600 w 609600"/>
                  <a:gd name="connsiteY1" fmla="*/ 0 h 304800"/>
                  <a:gd name="connsiteX2" fmla="*/ 609600 w 609600"/>
                  <a:gd name="connsiteY2" fmla="*/ 304800 h 304800"/>
                  <a:gd name="connsiteX3" fmla="*/ 0 w 609600"/>
                  <a:gd name="connsiteY3" fmla="*/ 304800 h 304800"/>
                  <a:gd name="connsiteX4" fmla="*/ 0 w 609600"/>
                  <a:gd name="connsiteY4" fmla="*/ 0 h 304800"/>
                  <a:gd name="connsiteX0" fmla="*/ 0 w 647700"/>
                  <a:gd name="connsiteY0" fmla="*/ 0 h 304800"/>
                  <a:gd name="connsiteX1" fmla="*/ 609600 w 647700"/>
                  <a:gd name="connsiteY1" fmla="*/ 0 h 304800"/>
                  <a:gd name="connsiteX2" fmla="*/ 647700 w 647700"/>
                  <a:gd name="connsiteY2" fmla="*/ 11723 h 304800"/>
                  <a:gd name="connsiteX3" fmla="*/ 609600 w 647700"/>
                  <a:gd name="connsiteY3" fmla="*/ 304800 h 304800"/>
                  <a:gd name="connsiteX4" fmla="*/ 0 w 647700"/>
                  <a:gd name="connsiteY4" fmla="*/ 304800 h 304800"/>
                  <a:gd name="connsiteX5" fmla="*/ 0 w 647700"/>
                  <a:gd name="connsiteY5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47700 w 685800"/>
                  <a:gd name="connsiteY3" fmla="*/ 304800 h 304800"/>
                  <a:gd name="connsiteX4" fmla="*/ 38100 w 685800"/>
                  <a:gd name="connsiteY4" fmla="*/ 304800 h 304800"/>
                  <a:gd name="connsiteX5" fmla="*/ 0 w 685800"/>
                  <a:gd name="connsiteY5" fmla="*/ 11723 h 304800"/>
                  <a:gd name="connsiteX6" fmla="*/ 38100 w 685800"/>
                  <a:gd name="connsiteY6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47700 w 685800"/>
                  <a:gd name="connsiteY3" fmla="*/ 304800 h 304800"/>
                  <a:gd name="connsiteX4" fmla="*/ 38100 w 685800"/>
                  <a:gd name="connsiteY4" fmla="*/ 304800 h 304800"/>
                  <a:gd name="connsiteX5" fmla="*/ 0 w 685800"/>
                  <a:gd name="connsiteY5" fmla="*/ 293077 h 304800"/>
                  <a:gd name="connsiteX6" fmla="*/ 0 w 685800"/>
                  <a:gd name="connsiteY6" fmla="*/ 11723 h 304800"/>
                  <a:gd name="connsiteX7" fmla="*/ 38100 w 685800"/>
                  <a:gd name="connsiteY7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93077 h 304800"/>
                  <a:gd name="connsiteX4" fmla="*/ 647700 w 685800"/>
                  <a:gd name="connsiteY4" fmla="*/ 304800 h 304800"/>
                  <a:gd name="connsiteX5" fmla="*/ 38100 w 685800"/>
                  <a:gd name="connsiteY5" fmla="*/ 304800 h 304800"/>
                  <a:gd name="connsiteX6" fmla="*/ 0 w 685800"/>
                  <a:gd name="connsiteY6" fmla="*/ 293077 h 304800"/>
                  <a:gd name="connsiteX7" fmla="*/ 0 w 685800"/>
                  <a:gd name="connsiteY7" fmla="*/ 11723 h 304800"/>
                  <a:gd name="connsiteX8" fmla="*/ 38100 w 685800"/>
                  <a:gd name="connsiteY8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93077 h 304800"/>
                  <a:gd name="connsiteX4" fmla="*/ 647700 w 685800"/>
                  <a:gd name="connsiteY4" fmla="*/ 304800 h 304800"/>
                  <a:gd name="connsiteX5" fmla="*/ 546497 w 685800"/>
                  <a:gd name="connsiteY5" fmla="*/ 304800 h 304800"/>
                  <a:gd name="connsiteX6" fmla="*/ 38100 w 685800"/>
                  <a:gd name="connsiteY6" fmla="*/ 304800 h 304800"/>
                  <a:gd name="connsiteX7" fmla="*/ 0 w 685800"/>
                  <a:gd name="connsiteY7" fmla="*/ 293077 h 304800"/>
                  <a:gd name="connsiteX8" fmla="*/ 0 w 685800"/>
                  <a:gd name="connsiteY8" fmla="*/ 11723 h 304800"/>
                  <a:gd name="connsiteX9" fmla="*/ 38100 w 685800"/>
                  <a:gd name="connsiteY9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497 w 686197"/>
                  <a:gd name="connsiteY0" fmla="*/ 0 h 304800"/>
                  <a:gd name="connsiteX1" fmla="*/ 648097 w 686197"/>
                  <a:gd name="connsiteY1" fmla="*/ 0 h 304800"/>
                  <a:gd name="connsiteX2" fmla="*/ 686197 w 686197"/>
                  <a:gd name="connsiteY2" fmla="*/ 11723 h 304800"/>
                  <a:gd name="connsiteX3" fmla="*/ 686197 w 686197"/>
                  <a:gd name="connsiteY3" fmla="*/ 262304 h 304800"/>
                  <a:gd name="connsiteX4" fmla="*/ 686197 w 686197"/>
                  <a:gd name="connsiteY4" fmla="*/ 293077 h 304800"/>
                  <a:gd name="connsiteX5" fmla="*/ 648097 w 686197"/>
                  <a:gd name="connsiteY5" fmla="*/ 304800 h 304800"/>
                  <a:gd name="connsiteX6" fmla="*/ 546894 w 686197"/>
                  <a:gd name="connsiteY6" fmla="*/ 304800 h 304800"/>
                  <a:gd name="connsiteX7" fmla="*/ 38497 w 686197"/>
                  <a:gd name="connsiteY7" fmla="*/ 304800 h 304800"/>
                  <a:gd name="connsiteX8" fmla="*/ 397 w 686197"/>
                  <a:gd name="connsiteY8" fmla="*/ 293077 h 304800"/>
                  <a:gd name="connsiteX9" fmla="*/ 397 w 686197"/>
                  <a:gd name="connsiteY9" fmla="*/ 11723 h 304800"/>
                  <a:gd name="connsiteX10" fmla="*/ 38497 w 686197"/>
                  <a:gd name="connsiteY10" fmla="*/ 0 h 304800"/>
                  <a:gd name="connsiteX0" fmla="*/ 38497 w 686197"/>
                  <a:gd name="connsiteY0" fmla="*/ 0 h 304800"/>
                  <a:gd name="connsiteX1" fmla="*/ 648097 w 686197"/>
                  <a:gd name="connsiteY1" fmla="*/ 0 h 304800"/>
                  <a:gd name="connsiteX2" fmla="*/ 686197 w 686197"/>
                  <a:gd name="connsiteY2" fmla="*/ 11723 h 304800"/>
                  <a:gd name="connsiteX3" fmla="*/ 686197 w 686197"/>
                  <a:gd name="connsiteY3" fmla="*/ 262304 h 304800"/>
                  <a:gd name="connsiteX4" fmla="*/ 686197 w 686197"/>
                  <a:gd name="connsiteY4" fmla="*/ 293077 h 304800"/>
                  <a:gd name="connsiteX5" fmla="*/ 648097 w 686197"/>
                  <a:gd name="connsiteY5" fmla="*/ 304800 h 304800"/>
                  <a:gd name="connsiteX6" fmla="*/ 546894 w 686197"/>
                  <a:gd name="connsiteY6" fmla="*/ 304800 h 304800"/>
                  <a:gd name="connsiteX7" fmla="*/ 38497 w 686197"/>
                  <a:gd name="connsiteY7" fmla="*/ 304800 h 304800"/>
                  <a:gd name="connsiteX8" fmla="*/ 397 w 686197"/>
                  <a:gd name="connsiteY8" fmla="*/ 293077 h 304800"/>
                  <a:gd name="connsiteX9" fmla="*/ 397 w 686197"/>
                  <a:gd name="connsiteY9" fmla="*/ 11723 h 304800"/>
                  <a:gd name="connsiteX10" fmla="*/ 38497 w 686197"/>
                  <a:gd name="connsiteY10" fmla="*/ 0 h 304800"/>
                  <a:gd name="connsiteX0" fmla="*/ 38497 w 686197"/>
                  <a:gd name="connsiteY0" fmla="*/ 0 h 304922"/>
                  <a:gd name="connsiteX1" fmla="*/ 648097 w 686197"/>
                  <a:gd name="connsiteY1" fmla="*/ 0 h 304922"/>
                  <a:gd name="connsiteX2" fmla="*/ 686197 w 686197"/>
                  <a:gd name="connsiteY2" fmla="*/ 11723 h 304922"/>
                  <a:gd name="connsiteX3" fmla="*/ 686197 w 686197"/>
                  <a:gd name="connsiteY3" fmla="*/ 262304 h 304922"/>
                  <a:gd name="connsiteX4" fmla="*/ 686197 w 686197"/>
                  <a:gd name="connsiteY4" fmla="*/ 293077 h 304922"/>
                  <a:gd name="connsiteX5" fmla="*/ 648097 w 686197"/>
                  <a:gd name="connsiteY5" fmla="*/ 304800 h 304922"/>
                  <a:gd name="connsiteX6" fmla="*/ 546894 w 686197"/>
                  <a:gd name="connsiteY6" fmla="*/ 304800 h 304922"/>
                  <a:gd name="connsiteX7" fmla="*/ 38497 w 686197"/>
                  <a:gd name="connsiteY7" fmla="*/ 304800 h 304922"/>
                  <a:gd name="connsiteX8" fmla="*/ 397 w 686197"/>
                  <a:gd name="connsiteY8" fmla="*/ 293077 h 304922"/>
                  <a:gd name="connsiteX9" fmla="*/ 397 w 686197"/>
                  <a:gd name="connsiteY9" fmla="*/ 11723 h 304922"/>
                  <a:gd name="connsiteX10" fmla="*/ 38497 w 686197"/>
                  <a:gd name="connsiteY10" fmla="*/ 0 h 304922"/>
                  <a:gd name="connsiteX0" fmla="*/ 38497 w 686197"/>
                  <a:gd name="connsiteY0" fmla="*/ 0 h 304922"/>
                  <a:gd name="connsiteX1" fmla="*/ 648097 w 686197"/>
                  <a:gd name="connsiteY1" fmla="*/ 0 h 304922"/>
                  <a:gd name="connsiteX2" fmla="*/ 686197 w 686197"/>
                  <a:gd name="connsiteY2" fmla="*/ 11723 h 304922"/>
                  <a:gd name="connsiteX3" fmla="*/ 686197 w 686197"/>
                  <a:gd name="connsiteY3" fmla="*/ 262304 h 304922"/>
                  <a:gd name="connsiteX4" fmla="*/ 686197 w 686197"/>
                  <a:gd name="connsiteY4" fmla="*/ 293077 h 304922"/>
                  <a:gd name="connsiteX5" fmla="*/ 648097 w 686197"/>
                  <a:gd name="connsiteY5" fmla="*/ 304800 h 304922"/>
                  <a:gd name="connsiteX6" fmla="*/ 546894 w 686197"/>
                  <a:gd name="connsiteY6" fmla="*/ 304800 h 304922"/>
                  <a:gd name="connsiteX7" fmla="*/ 38497 w 686197"/>
                  <a:gd name="connsiteY7" fmla="*/ 304800 h 304922"/>
                  <a:gd name="connsiteX8" fmla="*/ 397 w 686197"/>
                  <a:gd name="connsiteY8" fmla="*/ 293077 h 304922"/>
                  <a:gd name="connsiteX9" fmla="*/ 397 w 686197"/>
                  <a:gd name="connsiteY9" fmla="*/ 11723 h 304922"/>
                  <a:gd name="connsiteX10" fmla="*/ 38497 w 686197"/>
                  <a:gd name="connsiteY10" fmla="*/ 0 h 304922"/>
                  <a:gd name="connsiteX0" fmla="*/ 38497 w 686197"/>
                  <a:gd name="connsiteY0" fmla="*/ 0 h 311761"/>
                  <a:gd name="connsiteX1" fmla="*/ 648097 w 686197"/>
                  <a:gd name="connsiteY1" fmla="*/ 0 h 311761"/>
                  <a:gd name="connsiteX2" fmla="*/ 686197 w 686197"/>
                  <a:gd name="connsiteY2" fmla="*/ 11723 h 311761"/>
                  <a:gd name="connsiteX3" fmla="*/ 686197 w 686197"/>
                  <a:gd name="connsiteY3" fmla="*/ 262304 h 311761"/>
                  <a:gd name="connsiteX4" fmla="*/ 686197 w 686197"/>
                  <a:gd name="connsiteY4" fmla="*/ 293077 h 311761"/>
                  <a:gd name="connsiteX5" fmla="*/ 648097 w 686197"/>
                  <a:gd name="connsiteY5" fmla="*/ 311761 h 311761"/>
                  <a:gd name="connsiteX6" fmla="*/ 546894 w 686197"/>
                  <a:gd name="connsiteY6" fmla="*/ 304800 h 311761"/>
                  <a:gd name="connsiteX7" fmla="*/ 38497 w 686197"/>
                  <a:gd name="connsiteY7" fmla="*/ 304800 h 311761"/>
                  <a:gd name="connsiteX8" fmla="*/ 397 w 686197"/>
                  <a:gd name="connsiteY8" fmla="*/ 293077 h 311761"/>
                  <a:gd name="connsiteX9" fmla="*/ 397 w 686197"/>
                  <a:gd name="connsiteY9" fmla="*/ 11723 h 311761"/>
                  <a:gd name="connsiteX10" fmla="*/ 38497 w 686197"/>
                  <a:gd name="connsiteY10" fmla="*/ 0 h 311761"/>
                  <a:gd name="connsiteX0" fmla="*/ 38497 w 707628"/>
                  <a:gd name="connsiteY0" fmla="*/ 0 h 311761"/>
                  <a:gd name="connsiteX1" fmla="*/ 648097 w 707628"/>
                  <a:gd name="connsiteY1" fmla="*/ 0 h 311761"/>
                  <a:gd name="connsiteX2" fmla="*/ 686197 w 707628"/>
                  <a:gd name="connsiteY2" fmla="*/ 11723 h 311761"/>
                  <a:gd name="connsiteX3" fmla="*/ 686197 w 707628"/>
                  <a:gd name="connsiteY3" fmla="*/ 262304 h 311761"/>
                  <a:gd name="connsiteX4" fmla="*/ 707628 w 707628"/>
                  <a:gd name="connsiteY4" fmla="*/ 293077 h 311761"/>
                  <a:gd name="connsiteX5" fmla="*/ 648097 w 707628"/>
                  <a:gd name="connsiteY5" fmla="*/ 311761 h 311761"/>
                  <a:gd name="connsiteX6" fmla="*/ 546894 w 707628"/>
                  <a:gd name="connsiteY6" fmla="*/ 304800 h 311761"/>
                  <a:gd name="connsiteX7" fmla="*/ 38497 w 707628"/>
                  <a:gd name="connsiteY7" fmla="*/ 304800 h 311761"/>
                  <a:gd name="connsiteX8" fmla="*/ 397 w 707628"/>
                  <a:gd name="connsiteY8" fmla="*/ 293077 h 311761"/>
                  <a:gd name="connsiteX9" fmla="*/ 397 w 707628"/>
                  <a:gd name="connsiteY9" fmla="*/ 11723 h 311761"/>
                  <a:gd name="connsiteX10" fmla="*/ 38497 w 707628"/>
                  <a:gd name="connsiteY10" fmla="*/ 0 h 311761"/>
                  <a:gd name="connsiteX0" fmla="*/ 38497 w 724297"/>
                  <a:gd name="connsiteY0" fmla="*/ 0 h 311761"/>
                  <a:gd name="connsiteX1" fmla="*/ 648097 w 724297"/>
                  <a:gd name="connsiteY1" fmla="*/ 0 h 311761"/>
                  <a:gd name="connsiteX2" fmla="*/ 686197 w 724297"/>
                  <a:gd name="connsiteY2" fmla="*/ 11723 h 311761"/>
                  <a:gd name="connsiteX3" fmla="*/ 686197 w 724297"/>
                  <a:gd name="connsiteY3" fmla="*/ 262304 h 311761"/>
                  <a:gd name="connsiteX4" fmla="*/ 707628 w 724297"/>
                  <a:gd name="connsiteY4" fmla="*/ 293077 h 311761"/>
                  <a:gd name="connsiteX5" fmla="*/ 648097 w 724297"/>
                  <a:gd name="connsiteY5" fmla="*/ 311761 h 311761"/>
                  <a:gd name="connsiteX6" fmla="*/ 546894 w 724297"/>
                  <a:gd name="connsiteY6" fmla="*/ 304800 h 311761"/>
                  <a:gd name="connsiteX7" fmla="*/ 38497 w 724297"/>
                  <a:gd name="connsiteY7" fmla="*/ 304800 h 311761"/>
                  <a:gd name="connsiteX8" fmla="*/ 397 w 724297"/>
                  <a:gd name="connsiteY8" fmla="*/ 293077 h 311761"/>
                  <a:gd name="connsiteX9" fmla="*/ 397 w 724297"/>
                  <a:gd name="connsiteY9" fmla="*/ 11723 h 311761"/>
                  <a:gd name="connsiteX10" fmla="*/ 38497 w 724297"/>
                  <a:gd name="connsiteY10" fmla="*/ 0 h 311761"/>
                  <a:gd name="connsiteX0" fmla="*/ 38497 w 724297"/>
                  <a:gd name="connsiteY0" fmla="*/ 0 h 311761"/>
                  <a:gd name="connsiteX1" fmla="*/ 648097 w 724297"/>
                  <a:gd name="connsiteY1" fmla="*/ 0 h 311761"/>
                  <a:gd name="connsiteX2" fmla="*/ 686197 w 724297"/>
                  <a:gd name="connsiteY2" fmla="*/ 11723 h 311761"/>
                  <a:gd name="connsiteX3" fmla="*/ 686197 w 724297"/>
                  <a:gd name="connsiteY3" fmla="*/ 262304 h 311761"/>
                  <a:gd name="connsiteX4" fmla="*/ 707628 w 724297"/>
                  <a:gd name="connsiteY4" fmla="*/ 293077 h 311761"/>
                  <a:gd name="connsiteX5" fmla="*/ 648097 w 724297"/>
                  <a:gd name="connsiteY5" fmla="*/ 311761 h 311761"/>
                  <a:gd name="connsiteX6" fmla="*/ 546894 w 724297"/>
                  <a:gd name="connsiteY6" fmla="*/ 304800 h 311761"/>
                  <a:gd name="connsiteX7" fmla="*/ 38497 w 724297"/>
                  <a:gd name="connsiteY7" fmla="*/ 304800 h 311761"/>
                  <a:gd name="connsiteX8" fmla="*/ 397 w 724297"/>
                  <a:gd name="connsiteY8" fmla="*/ 293077 h 311761"/>
                  <a:gd name="connsiteX9" fmla="*/ 397 w 724297"/>
                  <a:gd name="connsiteY9" fmla="*/ 11723 h 311761"/>
                  <a:gd name="connsiteX10" fmla="*/ 38497 w 724297"/>
                  <a:gd name="connsiteY10" fmla="*/ 0 h 311761"/>
                  <a:gd name="connsiteX0" fmla="*/ 38497 w 724297"/>
                  <a:gd name="connsiteY0" fmla="*/ 0 h 311761"/>
                  <a:gd name="connsiteX1" fmla="*/ 648097 w 724297"/>
                  <a:gd name="connsiteY1" fmla="*/ 0 h 311761"/>
                  <a:gd name="connsiteX2" fmla="*/ 686197 w 724297"/>
                  <a:gd name="connsiteY2" fmla="*/ 11723 h 311761"/>
                  <a:gd name="connsiteX3" fmla="*/ 686197 w 724297"/>
                  <a:gd name="connsiteY3" fmla="*/ 262304 h 311761"/>
                  <a:gd name="connsiteX4" fmla="*/ 707628 w 724297"/>
                  <a:gd name="connsiteY4" fmla="*/ 293077 h 311761"/>
                  <a:gd name="connsiteX5" fmla="*/ 648097 w 724297"/>
                  <a:gd name="connsiteY5" fmla="*/ 311761 h 311761"/>
                  <a:gd name="connsiteX6" fmla="*/ 546894 w 724297"/>
                  <a:gd name="connsiteY6" fmla="*/ 304800 h 311761"/>
                  <a:gd name="connsiteX7" fmla="*/ 38497 w 724297"/>
                  <a:gd name="connsiteY7" fmla="*/ 304800 h 311761"/>
                  <a:gd name="connsiteX8" fmla="*/ 397 w 724297"/>
                  <a:gd name="connsiteY8" fmla="*/ 293077 h 311761"/>
                  <a:gd name="connsiteX9" fmla="*/ 397 w 724297"/>
                  <a:gd name="connsiteY9" fmla="*/ 11723 h 311761"/>
                  <a:gd name="connsiteX10" fmla="*/ 38497 w 724297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5669"/>
                  <a:gd name="connsiteX1" fmla="*/ 648097 w 721916"/>
                  <a:gd name="connsiteY1" fmla="*/ 0 h 315669"/>
                  <a:gd name="connsiteX2" fmla="*/ 686197 w 721916"/>
                  <a:gd name="connsiteY2" fmla="*/ 11723 h 315669"/>
                  <a:gd name="connsiteX3" fmla="*/ 686197 w 721916"/>
                  <a:gd name="connsiteY3" fmla="*/ 262304 h 315669"/>
                  <a:gd name="connsiteX4" fmla="*/ 707628 w 721916"/>
                  <a:gd name="connsiteY4" fmla="*/ 293077 h 315669"/>
                  <a:gd name="connsiteX5" fmla="*/ 648097 w 721916"/>
                  <a:gd name="connsiteY5" fmla="*/ 311761 h 315669"/>
                  <a:gd name="connsiteX6" fmla="*/ 546894 w 721916"/>
                  <a:gd name="connsiteY6" fmla="*/ 304800 h 315669"/>
                  <a:gd name="connsiteX7" fmla="*/ 38497 w 721916"/>
                  <a:gd name="connsiteY7" fmla="*/ 304800 h 315669"/>
                  <a:gd name="connsiteX8" fmla="*/ 397 w 721916"/>
                  <a:gd name="connsiteY8" fmla="*/ 293077 h 315669"/>
                  <a:gd name="connsiteX9" fmla="*/ 397 w 721916"/>
                  <a:gd name="connsiteY9" fmla="*/ 11723 h 315669"/>
                  <a:gd name="connsiteX10" fmla="*/ 38497 w 721916"/>
                  <a:gd name="connsiteY10" fmla="*/ 0 h 315669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3471"/>
                  <a:gd name="connsiteX1" fmla="*/ 648097 w 721916"/>
                  <a:gd name="connsiteY1" fmla="*/ 0 h 313471"/>
                  <a:gd name="connsiteX2" fmla="*/ 686197 w 721916"/>
                  <a:gd name="connsiteY2" fmla="*/ 11723 h 313471"/>
                  <a:gd name="connsiteX3" fmla="*/ 686197 w 721916"/>
                  <a:gd name="connsiteY3" fmla="*/ 262304 h 313471"/>
                  <a:gd name="connsiteX4" fmla="*/ 707628 w 721916"/>
                  <a:gd name="connsiteY4" fmla="*/ 293077 h 313471"/>
                  <a:gd name="connsiteX5" fmla="*/ 648097 w 721916"/>
                  <a:gd name="connsiteY5" fmla="*/ 311761 h 313471"/>
                  <a:gd name="connsiteX6" fmla="*/ 546894 w 721916"/>
                  <a:gd name="connsiteY6" fmla="*/ 304800 h 313471"/>
                  <a:gd name="connsiteX7" fmla="*/ 38497 w 721916"/>
                  <a:gd name="connsiteY7" fmla="*/ 304800 h 313471"/>
                  <a:gd name="connsiteX8" fmla="*/ 397 w 721916"/>
                  <a:gd name="connsiteY8" fmla="*/ 293077 h 313471"/>
                  <a:gd name="connsiteX9" fmla="*/ 397 w 721916"/>
                  <a:gd name="connsiteY9" fmla="*/ 11723 h 313471"/>
                  <a:gd name="connsiteX10" fmla="*/ 38497 w 721916"/>
                  <a:gd name="connsiteY10" fmla="*/ 0 h 313471"/>
                  <a:gd name="connsiteX0" fmla="*/ 38497 w 721916"/>
                  <a:gd name="connsiteY0" fmla="*/ 0 h 315303"/>
                  <a:gd name="connsiteX1" fmla="*/ 648097 w 721916"/>
                  <a:gd name="connsiteY1" fmla="*/ 0 h 315303"/>
                  <a:gd name="connsiteX2" fmla="*/ 686197 w 721916"/>
                  <a:gd name="connsiteY2" fmla="*/ 11723 h 315303"/>
                  <a:gd name="connsiteX3" fmla="*/ 686197 w 721916"/>
                  <a:gd name="connsiteY3" fmla="*/ 262304 h 315303"/>
                  <a:gd name="connsiteX4" fmla="*/ 707628 w 721916"/>
                  <a:gd name="connsiteY4" fmla="*/ 293077 h 315303"/>
                  <a:gd name="connsiteX5" fmla="*/ 648097 w 721916"/>
                  <a:gd name="connsiteY5" fmla="*/ 311761 h 315303"/>
                  <a:gd name="connsiteX6" fmla="*/ 546894 w 721916"/>
                  <a:gd name="connsiteY6" fmla="*/ 304800 h 315303"/>
                  <a:gd name="connsiteX7" fmla="*/ 38497 w 721916"/>
                  <a:gd name="connsiteY7" fmla="*/ 304800 h 315303"/>
                  <a:gd name="connsiteX8" fmla="*/ 397 w 721916"/>
                  <a:gd name="connsiteY8" fmla="*/ 293077 h 315303"/>
                  <a:gd name="connsiteX9" fmla="*/ 397 w 721916"/>
                  <a:gd name="connsiteY9" fmla="*/ 11723 h 315303"/>
                  <a:gd name="connsiteX10" fmla="*/ 38497 w 721916"/>
                  <a:gd name="connsiteY10" fmla="*/ 0 h 315303"/>
                  <a:gd name="connsiteX0" fmla="*/ 38497 w 721916"/>
                  <a:gd name="connsiteY0" fmla="*/ 0 h 315303"/>
                  <a:gd name="connsiteX1" fmla="*/ 648097 w 721916"/>
                  <a:gd name="connsiteY1" fmla="*/ 0 h 315303"/>
                  <a:gd name="connsiteX2" fmla="*/ 686197 w 721916"/>
                  <a:gd name="connsiteY2" fmla="*/ 11723 h 315303"/>
                  <a:gd name="connsiteX3" fmla="*/ 686197 w 721916"/>
                  <a:gd name="connsiteY3" fmla="*/ 262304 h 315303"/>
                  <a:gd name="connsiteX4" fmla="*/ 707628 w 721916"/>
                  <a:gd name="connsiteY4" fmla="*/ 293077 h 315303"/>
                  <a:gd name="connsiteX5" fmla="*/ 648097 w 721916"/>
                  <a:gd name="connsiteY5" fmla="*/ 311761 h 315303"/>
                  <a:gd name="connsiteX6" fmla="*/ 546894 w 721916"/>
                  <a:gd name="connsiteY6" fmla="*/ 304800 h 315303"/>
                  <a:gd name="connsiteX7" fmla="*/ 38497 w 721916"/>
                  <a:gd name="connsiteY7" fmla="*/ 304800 h 315303"/>
                  <a:gd name="connsiteX8" fmla="*/ 397 w 721916"/>
                  <a:gd name="connsiteY8" fmla="*/ 293077 h 315303"/>
                  <a:gd name="connsiteX9" fmla="*/ 397 w 721916"/>
                  <a:gd name="connsiteY9" fmla="*/ 11723 h 315303"/>
                  <a:gd name="connsiteX10" fmla="*/ 38497 w 721916"/>
                  <a:gd name="connsiteY10" fmla="*/ 0 h 315303"/>
                  <a:gd name="connsiteX0" fmla="*/ 38497 w 721916"/>
                  <a:gd name="connsiteY0" fmla="*/ 0 h 315303"/>
                  <a:gd name="connsiteX1" fmla="*/ 648097 w 721916"/>
                  <a:gd name="connsiteY1" fmla="*/ 0 h 315303"/>
                  <a:gd name="connsiteX2" fmla="*/ 686197 w 721916"/>
                  <a:gd name="connsiteY2" fmla="*/ 11723 h 315303"/>
                  <a:gd name="connsiteX3" fmla="*/ 686197 w 721916"/>
                  <a:gd name="connsiteY3" fmla="*/ 262304 h 315303"/>
                  <a:gd name="connsiteX4" fmla="*/ 707628 w 721916"/>
                  <a:gd name="connsiteY4" fmla="*/ 293077 h 315303"/>
                  <a:gd name="connsiteX5" fmla="*/ 648097 w 721916"/>
                  <a:gd name="connsiteY5" fmla="*/ 311761 h 315303"/>
                  <a:gd name="connsiteX6" fmla="*/ 546894 w 721916"/>
                  <a:gd name="connsiteY6" fmla="*/ 304800 h 315303"/>
                  <a:gd name="connsiteX7" fmla="*/ 38497 w 721916"/>
                  <a:gd name="connsiteY7" fmla="*/ 304800 h 315303"/>
                  <a:gd name="connsiteX8" fmla="*/ 397 w 721916"/>
                  <a:gd name="connsiteY8" fmla="*/ 293077 h 315303"/>
                  <a:gd name="connsiteX9" fmla="*/ 397 w 721916"/>
                  <a:gd name="connsiteY9" fmla="*/ 11723 h 315303"/>
                  <a:gd name="connsiteX10" fmla="*/ 38497 w 721916"/>
                  <a:gd name="connsiteY10" fmla="*/ 0 h 315303"/>
                  <a:gd name="connsiteX0" fmla="*/ 38497 w 721916"/>
                  <a:gd name="connsiteY0" fmla="*/ 0 h 314937"/>
                  <a:gd name="connsiteX1" fmla="*/ 648097 w 721916"/>
                  <a:gd name="connsiteY1" fmla="*/ 0 h 314937"/>
                  <a:gd name="connsiteX2" fmla="*/ 686197 w 721916"/>
                  <a:gd name="connsiteY2" fmla="*/ 11723 h 314937"/>
                  <a:gd name="connsiteX3" fmla="*/ 686197 w 721916"/>
                  <a:gd name="connsiteY3" fmla="*/ 262304 h 314937"/>
                  <a:gd name="connsiteX4" fmla="*/ 707628 w 721916"/>
                  <a:gd name="connsiteY4" fmla="*/ 293077 h 314937"/>
                  <a:gd name="connsiteX5" fmla="*/ 648097 w 721916"/>
                  <a:gd name="connsiteY5" fmla="*/ 311761 h 314937"/>
                  <a:gd name="connsiteX6" fmla="*/ 546894 w 721916"/>
                  <a:gd name="connsiteY6" fmla="*/ 304800 h 314937"/>
                  <a:gd name="connsiteX7" fmla="*/ 38497 w 721916"/>
                  <a:gd name="connsiteY7" fmla="*/ 304800 h 314937"/>
                  <a:gd name="connsiteX8" fmla="*/ 397 w 721916"/>
                  <a:gd name="connsiteY8" fmla="*/ 293077 h 314937"/>
                  <a:gd name="connsiteX9" fmla="*/ 397 w 721916"/>
                  <a:gd name="connsiteY9" fmla="*/ 11723 h 314937"/>
                  <a:gd name="connsiteX10" fmla="*/ 38497 w 721916"/>
                  <a:gd name="connsiteY10" fmla="*/ 0 h 314937"/>
                  <a:gd name="connsiteX0" fmla="*/ 38497 w 721916"/>
                  <a:gd name="connsiteY0" fmla="*/ 0 h 316036"/>
                  <a:gd name="connsiteX1" fmla="*/ 648097 w 721916"/>
                  <a:gd name="connsiteY1" fmla="*/ 0 h 316036"/>
                  <a:gd name="connsiteX2" fmla="*/ 686197 w 721916"/>
                  <a:gd name="connsiteY2" fmla="*/ 11723 h 316036"/>
                  <a:gd name="connsiteX3" fmla="*/ 686197 w 721916"/>
                  <a:gd name="connsiteY3" fmla="*/ 262304 h 316036"/>
                  <a:gd name="connsiteX4" fmla="*/ 707628 w 721916"/>
                  <a:gd name="connsiteY4" fmla="*/ 293077 h 316036"/>
                  <a:gd name="connsiteX5" fmla="*/ 648097 w 721916"/>
                  <a:gd name="connsiteY5" fmla="*/ 311761 h 316036"/>
                  <a:gd name="connsiteX6" fmla="*/ 546894 w 721916"/>
                  <a:gd name="connsiteY6" fmla="*/ 304800 h 316036"/>
                  <a:gd name="connsiteX7" fmla="*/ 38497 w 721916"/>
                  <a:gd name="connsiteY7" fmla="*/ 304800 h 316036"/>
                  <a:gd name="connsiteX8" fmla="*/ 397 w 721916"/>
                  <a:gd name="connsiteY8" fmla="*/ 293077 h 316036"/>
                  <a:gd name="connsiteX9" fmla="*/ 397 w 721916"/>
                  <a:gd name="connsiteY9" fmla="*/ 11723 h 316036"/>
                  <a:gd name="connsiteX10" fmla="*/ 38497 w 721916"/>
                  <a:gd name="connsiteY10" fmla="*/ 0 h 316036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5669"/>
                  <a:gd name="connsiteX1" fmla="*/ 648097 w 721916"/>
                  <a:gd name="connsiteY1" fmla="*/ 0 h 315669"/>
                  <a:gd name="connsiteX2" fmla="*/ 686197 w 721916"/>
                  <a:gd name="connsiteY2" fmla="*/ 11723 h 315669"/>
                  <a:gd name="connsiteX3" fmla="*/ 686197 w 721916"/>
                  <a:gd name="connsiteY3" fmla="*/ 262304 h 315669"/>
                  <a:gd name="connsiteX4" fmla="*/ 707628 w 721916"/>
                  <a:gd name="connsiteY4" fmla="*/ 293077 h 315669"/>
                  <a:gd name="connsiteX5" fmla="*/ 648097 w 721916"/>
                  <a:gd name="connsiteY5" fmla="*/ 311761 h 315669"/>
                  <a:gd name="connsiteX6" fmla="*/ 546894 w 721916"/>
                  <a:gd name="connsiteY6" fmla="*/ 304800 h 315669"/>
                  <a:gd name="connsiteX7" fmla="*/ 38497 w 721916"/>
                  <a:gd name="connsiteY7" fmla="*/ 304800 h 315669"/>
                  <a:gd name="connsiteX8" fmla="*/ 397 w 721916"/>
                  <a:gd name="connsiteY8" fmla="*/ 293077 h 315669"/>
                  <a:gd name="connsiteX9" fmla="*/ 397 w 721916"/>
                  <a:gd name="connsiteY9" fmla="*/ 11723 h 315669"/>
                  <a:gd name="connsiteX10" fmla="*/ 38497 w 721916"/>
                  <a:gd name="connsiteY10" fmla="*/ 0 h 315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21916" h="315669">
                    <a:moveTo>
                      <a:pt x="38497" y="0"/>
                    </a:moveTo>
                    <a:lnTo>
                      <a:pt x="648097" y="0"/>
                    </a:lnTo>
                    <a:cubicBezTo>
                      <a:pt x="670322" y="244"/>
                      <a:pt x="685404" y="4884"/>
                      <a:pt x="686197" y="11723"/>
                    </a:cubicBezTo>
                    <a:lnTo>
                      <a:pt x="686197" y="262304"/>
                    </a:lnTo>
                    <a:cubicBezTo>
                      <a:pt x="689770" y="272196"/>
                      <a:pt x="721916" y="277691"/>
                      <a:pt x="707628" y="293077"/>
                    </a:cubicBezTo>
                    <a:cubicBezTo>
                      <a:pt x="693737" y="303335"/>
                      <a:pt x="677467" y="308830"/>
                      <a:pt x="648097" y="311761"/>
                    </a:cubicBezTo>
                    <a:cubicBezTo>
                      <a:pt x="601267" y="315669"/>
                      <a:pt x="578247" y="310051"/>
                      <a:pt x="546894" y="304800"/>
                    </a:cubicBezTo>
                    <a:lnTo>
                      <a:pt x="38497" y="304800"/>
                    </a:lnTo>
                    <a:cubicBezTo>
                      <a:pt x="18654" y="304922"/>
                      <a:pt x="1191" y="300282"/>
                      <a:pt x="397" y="293077"/>
                    </a:cubicBezTo>
                    <a:lnTo>
                      <a:pt x="397" y="11723"/>
                    </a:lnTo>
                    <a:cubicBezTo>
                      <a:pt x="0" y="5617"/>
                      <a:pt x="19844" y="245"/>
                      <a:pt x="38497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33" name="Freeform 32"/>
              <p:cNvSpPr/>
              <p:nvPr/>
            </p:nvSpPr>
            <p:spPr>
              <a:xfrm rot="20509382">
                <a:off x="2433330" y="1788021"/>
                <a:ext cx="571280" cy="841417"/>
              </a:xfrm>
              <a:custGeom>
                <a:avLst/>
                <a:gdLst>
                  <a:gd name="connsiteX0" fmla="*/ 0 w 609600"/>
                  <a:gd name="connsiteY0" fmla="*/ 0 h 304800"/>
                  <a:gd name="connsiteX1" fmla="*/ 609600 w 609600"/>
                  <a:gd name="connsiteY1" fmla="*/ 0 h 304800"/>
                  <a:gd name="connsiteX2" fmla="*/ 609600 w 609600"/>
                  <a:gd name="connsiteY2" fmla="*/ 304800 h 304800"/>
                  <a:gd name="connsiteX3" fmla="*/ 0 w 609600"/>
                  <a:gd name="connsiteY3" fmla="*/ 304800 h 304800"/>
                  <a:gd name="connsiteX4" fmla="*/ 0 w 609600"/>
                  <a:gd name="connsiteY4" fmla="*/ 0 h 304800"/>
                  <a:gd name="connsiteX0" fmla="*/ 0 w 647700"/>
                  <a:gd name="connsiteY0" fmla="*/ 0 h 304800"/>
                  <a:gd name="connsiteX1" fmla="*/ 609600 w 647700"/>
                  <a:gd name="connsiteY1" fmla="*/ 0 h 304800"/>
                  <a:gd name="connsiteX2" fmla="*/ 647700 w 647700"/>
                  <a:gd name="connsiteY2" fmla="*/ 11723 h 304800"/>
                  <a:gd name="connsiteX3" fmla="*/ 609600 w 647700"/>
                  <a:gd name="connsiteY3" fmla="*/ 304800 h 304800"/>
                  <a:gd name="connsiteX4" fmla="*/ 0 w 647700"/>
                  <a:gd name="connsiteY4" fmla="*/ 304800 h 304800"/>
                  <a:gd name="connsiteX5" fmla="*/ 0 w 647700"/>
                  <a:gd name="connsiteY5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47700 w 685800"/>
                  <a:gd name="connsiteY3" fmla="*/ 304800 h 304800"/>
                  <a:gd name="connsiteX4" fmla="*/ 38100 w 685800"/>
                  <a:gd name="connsiteY4" fmla="*/ 304800 h 304800"/>
                  <a:gd name="connsiteX5" fmla="*/ 0 w 685800"/>
                  <a:gd name="connsiteY5" fmla="*/ 11723 h 304800"/>
                  <a:gd name="connsiteX6" fmla="*/ 38100 w 685800"/>
                  <a:gd name="connsiteY6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47700 w 685800"/>
                  <a:gd name="connsiteY3" fmla="*/ 304800 h 304800"/>
                  <a:gd name="connsiteX4" fmla="*/ 38100 w 685800"/>
                  <a:gd name="connsiteY4" fmla="*/ 304800 h 304800"/>
                  <a:gd name="connsiteX5" fmla="*/ 0 w 685800"/>
                  <a:gd name="connsiteY5" fmla="*/ 293077 h 304800"/>
                  <a:gd name="connsiteX6" fmla="*/ 0 w 685800"/>
                  <a:gd name="connsiteY6" fmla="*/ 11723 h 304800"/>
                  <a:gd name="connsiteX7" fmla="*/ 38100 w 685800"/>
                  <a:gd name="connsiteY7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93077 h 304800"/>
                  <a:gd name="connsiteX4" fmla="*/ 647700 w 685800"/>
                  <a:gd name="connsiteY4" fmla="*/ 304800 h 304800"/>
                  <a:gd name="connsiteX5" fmla="*/ 38100 w 685800"/>
                  <a:gd name="connsiteY5" fmla="*/ 304800 h 304800"/>
                  <a:gd name="connsiteX6" fmla="*/ 0 w 685800"/>
                  <a:gd name="connsiteY6" fmla="*/ 293077 h 304800"/>
                  <a:gd name="connsiteX7" fmla="*/ 0 w 685800"/>
                  <a:gd name="connsiteY7" fmla="*/ 11723 h 304800"/>
                  <a:gd name="connsiteX8" fmla="*/ 38100 w 685800"/>
                  <a:gd name="connsiteY8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93077 h 304800"/>
                  <a:gd name="connsiteX4" fmla="*/ 647700 w 685800"/>
                  <a:gd name="connsiteY4" fmla="*/ 304800 h 304800"/>
                  <a:gd name="connsiteX5" fmla="*/ 546497 w 685800"/>
                  <a:gd name="connsiteY5" fmla="*/ 304800 h 304800"/>
                  <a:gd name="connsiteX6" fmla="*/ 38100 w 685800"/>
                  <a:gd name="connsiteY6" fmla="*/ 304800 h 304800"/>
                  <a:gd name="connsiteX7" fmla="*/ 0 w 685800"/>
                  <a:gd name="connsiteY7" fmla="*/ 293077 h 304800"/>
                  <a:gd name="connsiteX8" fmla="*/ 0 w 685800"/>
                  <a:gd name="connsiteY8" fmla="*/ 11723 h 304800"/>
                  <a:gd name="connsiteX9" fmla="*/ 38100 w 685800"/>
                  <a:gd name="connsiteY9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497 w 686197"/>
                  <a:gd name="connsiteY0" fmla="*/ 0 h 304800"/>
                  <a:gd name="connsiteX1" fmla="*/ 648097 w 686197"/>
                  <a:gd name="connsiteY1" fmla="*/ 0 h 304800"/>
                  <a:gd name="connsiteX2" fmla="*/ 686197 w 686197"/>
                  <a:gd name="connsiteY2" fmla="*/ 11723 h 304800"/>
                  <a:gd name="connsiteX3" fmla="*/ 686197 w 686197"/>
                  <a:gd name="connsiteY3" fmla="*/ 262304 h 304800"/>
                  <a:gd name="connsiteX4" fmla="*/ 686197 w 686197"/>
                  <a:gd name="connsiteY4" fmla="*/ 293077 h 304800"/>
                  <a:gd name="connsiteX5" fmla="*/ 648097 w 686197"/>
                  <a:gd name="connsiteY5" fmla="*/ 304800 h 304800"/>
                  <a:gd name="connsiteX6" fmla="*/ 546894 w 686197"/>
                  <a:gd name="connsiteY6" fmla="*/ 304800 h 304800"/>
                  <a:gd name="connsiteX7" fmla="*/ 38497 w 686197"/>
                  <a:gd name="connsiteY7" fmla="*/ 304800 h 304800"/>
                  <a:gd name="connsiteX8" fmla="*/ 397 w 686197"/>
                  <a:gd name="connsiteY8" fmla="*/ 293077 h 304800"/>
                  <a:gd name="connsiteX9" fmla="*/ 397 w 686197"/>
                  <a:gd name="connsiteY9" fmla="*/ 11723 h 304800"/>
                  <a:gd name="connsiteX10" fmla="*/ 38497 w 686197"/>
                  <a:gd name="connsiteY10" fmla="*/ 0 h 304800"/>
                  <a:gd name="connsiteX0" fmla="*/ 38497 w 686197"/>
                  <a:gd name="connsiteY0" fmla="*/ 0 h 304800"/>
                  <a:gd name="connsiteX1" fmla="*/ 648097 w 686197"/>
                  <a:gd name="connsiteY1" fmla="*/ 0 h 304800"/>
                  <a:gd name="connsiteX2" fmla="*/ 686197 w 686197"/>
                  <a:gd name="connsiteY2" fmla="*/ 11723 h 304800"/>
                  <a:gd name="connsiteX3" fmla="*/ 686197 w 686197"/>
                  <a:gd name="connsiteY3" fmla="*/ 262304 h 304800"/>
                  <a:gd name="connsiteX4" fmla="*/ 686197 w 686197"/>
                  <a:gd name="connsiteY4" fmla="*/ 293077 h 304800"/>
                  <a:gd name="connsiteX5" fmla="*/ 648097 w 686197"/>
                  <a:gd name="connsiteY5" fmla="*/ 304800 h 304800"/>
                  <a:gd name="connsiteX6" fmla="*/ 546894 w 686197"/>
                  <a:gd name="connsiteY6" fmla="*/ 304800 h 304800"/>
                  <a:gd name="connsiteX7" fmla="*/ 38497 w 686197"/>
                  <a:gd name="connsiteY7" fmla="*/ 304800 h 304800"/>
                  <a:gd name="connsiteX8" fmla="*/ 397 w 686197"/>
                  <a:gd name="connsiteY8" fmla="*/ 293077 h 304800"/>
                  <a:gd name="connsiteX9" fmla="*/ 397 w 686197"/>
                  <a:gd name="connsiteY9" fmla="*/ 11723 h 304800"/>
                  <a:gd name="connsiteX10" fmla="*/ 38497 w 686197"/>
                  <a:gd name="connsiteY10" fmla="*/ 0 h 304800"/>
                  <a:gd name="connsiteX0" fmla="*/ 38497 w 686197"/>
                  <a:gd name="connsiteY0" fmla="*/ 0 h 304922"/>
                  <a:gd name="connsiteX1" fmla="*/ 648097 w 686197"/>
                  <a:gd name="connsiteY1" fmla="*/ 0 h 304922"/>
                  <a:gd name="connsiteX2" fmla="*/ 686197 w 686197"/>
                  <a:gd name="connsiteY2" fmla="*/ 11723 h 304922"/>
                  <a:gd name="connsiteX3" fmla="*/ 686197 w 686197"/>
                  <a:gd name="connsiteY3" fmla="*/ 262304 h 304922"/>
                  <a:gd name="connsiteX4" fmla="*/ 686197 w 686197"/>
                  <a:gd name="connsiteY4" fmla="*/ 293077 h 304922"/>
                  <a:gd name="connsiteX5" fmla="*/ 648097 w 686197"/>
                  <a:gd name="connsiteY5" fmla="*/ 304800 h 304922"/>
                  <a:gd name="connsiteX6" fmla="*/ 546894 w 686197"/>
                  <a:gd name="connsiteY6" fmla="*/ 304800 h 304922"/>
                  <a:gd name="connsiteX7" fmla="*/ 38497 w 686197"/>
                  <a:gd name="connsiteY7" fmla="*/ 304800 h 304922"/>
                  <a:gd name="connsiteX8" fmla="*/ 397 w 686197"/>
                  <a:gd name="connsiteY8" fmla="*/ 293077 h 304922"/>
                  <a:gd name="connsiteX9" fmla="*/ 397 w 686197"/>
                  <a:gd name="connsiteY9" fmla="*/ 11723 h 304922"/>
                  <a:gd name="connsiteX10" fmla="*/ 38497 w 686197"/>
                  <a:gd name="connsiteY10" fmla="*/ 0 h 304922"/>
                  <a:gd name="connsiteX0" fmla="*/ 38497 w 686197"/>
                  <a:gd name="connsiteY0" fmla="*/ 0 h 304922"/>
                  <a:gd name="connsiteX1" fmla="*/ 648097 w 686197"/>
                  <a:gd name="connsiteY1" fmla="*/ 0 h 304922"/>
                  <a:gd name="connsiteX2" fmla="*/ 686197 w 686197"/>
                  <a:gd name="connsiteY2" fmla="*/ 11723 h 304922"/>
                  <a:gd name="connsiteX3" fmla="*/ 686197 w 686197"/>
                  <a:gd name="connsiteY3" fmla="*/ 262304 h 304922"/>
                  <a:gd name="connsiteX4" fmla="*/ 686197 w 686197"/>
                  <a:gd name="connsiteY4" fmla="*/ 293077 h 304922"/>
                  <a:gd name="connsiteX5" fmla="*/ 648097 w 686197"/>
                  <a:gd name="connsiteY5" fmla="*/ 304800 h 304922"/>
                  <a:gd name="connsiteX6" fmla="*/ 546894 w 686197"/>
                  <a:gd name="connsiteY6" fmla="*/ 304800 h 304922"/>
                  <a:gd name="connsiteX7" fmla="*/ 38497 w 686197"/>
                  <a:gd name="connsiteY7" fmla="*/ 304800 h 304922"/>
                  <a:gd name="connsiteX8" fmla="*/ 397 w 686197"/>
                  <a:gd name="connsiteY8" fmla="*/ 293077 h 304922"/>
                  <a:gd name="connsiteX9" fmla="*/ 397 w 686197"/>
                  <a:gd name="connsiteY9" fmla="*/ 11723 h 304922"/>
                  <a:gd name="connsiteX10" fmla="*/ 38497 w 686197"/>
                  <a:gd name="connsiteY10" fmla="*/ 0 h 304922"/>
                  <a:gd name="connsiteX0" fmla="*/ 38497 w 686197"/>
                  <a:gd name="connsiteY0" fmla="*/ 0 h 311761"/>
                  <a:gd name="connsiteX1" fmla="*/ 648097 w 686197"/>
                  <a:gd name="connsiteY1" fmla="*/ 0 h 311761"/>
                  <a:gd name="connsiteX2" fmla="*/ 686197 w 686197"/>
                  <a:gd name="connsiteY2" fmla="*/ 11723 h 311761"/>
                  <a:gd name="connsiteX3" fmla="*/ 686197 w 686197"/>
                  <a:gd name="connsiteY3" fmla="*/ 262304 h 311761"/>
                  <a:gd name="connsiteX4" fmla="*/ 686197 w 686197"/>
                  <a:gd name="connsiteY4" fmla="*/ 293077 h 311761"/>
                  <a:gd name="connsiteX5" fmla="*/ 648097 w 686197"/>
                  <a:gd name="connsiteY5" fmla="*/ 311761 h 311761"/>
                  <a:gd name="connsiteX6" fmla="*/ 546894 w 686197"/>
                  <a:gd name="connsiteY6" fmla="*/ 304800 h 311761"/>
                  <a:gd name="connsiteX7" fmla="*/ 38497 w 686197"/>
                  <a:gd name="connsiteY7" fmla="*/ 304800 h 311761"/>
                  <a:gd name="connsiteX8" fmla="*/ 397 w 686197"/>
                  <a:gd name="connsiteY8" fmla="*/ 293077 h 311761"/>
                  <a:gd name="connsiteX9" fmla="*/ 397 w 686197"/>
                  <a:gd name="connsiteY9" fmla="*/ 11723 h 311761"/>
                  <a:gd name="connsiteX10" fmla="*/ 38497 w 686197"/>
                  <a:gd name="connsiteY10" fmla="*/ 0 h 311761"/>
                  <a:gd name="connsiteX0" fmla="*/ 38497 w 707628"/>
                  <a:gd name="connsiteY0" fmla="*/ 0 h 311761"/>
                  <a:gd name="connsiteX1" fmla="*/ 648097 w 707628"/>
                  <a:gd name="connsiteY1" fmla="*/ 0 h 311761"/>
                  <a:gd name="connsiteX2" fmla="*/ 686197 w 707628"/>
                  <a:gd name="connsiteY2" fmla="*/ 11723 h 311761"/>
                  <a:gd name="connsiteX3" fmla="*/ 686197 w 707628"/>
                  <a:gd name="connsiteY3" fmla="*/ 262304 h 311761"/>
                  <a:gd name="connsiteX4" fmla="*/ 707628 w 707628"/>
                  <a:gd name="connsiteY4" fmla="*/ 293077 h 311761"/>
                  <a:gd name="connsiteX5" fmla="*/ 648097 w 707628"/>
                  <a:gd name="connsiteY5" fmla="*/ 311761 h 311761"/>
                  <a:gd name="connsiteX6" fmla="*/ 546894 w 707628"/>
                  <a:gd name="connsiteY6" fmla="*/ 304800 h 311761"/>
                  <a:gd name="connsiteX7" fmla="*/ 38497 w 707628"/>
                  <a:gd name="connsiteY7" fmla="*/ 304800 h 311761"/>
                  <a:gd name="connsiteX8" fmla="*/ 397 w 707628"/>
                  <a:gd name="connsiteY8" fmla="*/ 293077 h 311761"/>
                  <a:gd name="connsiteX9" fmla="*/ 397 w 707628"/>
                  <a:gd name="connsiteY9" fmla="*/ 11723 h 311761"/>
                  <a:gd name="connsiteX10" fmla="*/ 38497 w 707628"/>
                  <a:gd name="connsiteY10" fmla="*/ 0 h 311761"/>
                  <a:gd name="connsiteX0" fmla="*/ 38497 w 724297"/>
                  <a:gd name="connsiteY0" fmla="*/ 0 h 311761"/>
                  <a:gd name="connsiteX1" fmla="*/ 648097 w 724297"/>
                  <a:gd name="connsiteY1" fmla="*/ 0 h 311761"/>
                  <a:gd name="connsiteX2" fmla="*/ 686197 w 724297"/>
                  <a:gd name="connsiteY2" fmla="*/ 11723 h 311761"/>
                  <a:gd name="connsiteX3" fmla="*/ 686197 w 724297"/>
                  <a:gd name="connsiteY3" fmla="*/ 262304 h 311761"/>
                  <a:gd name="connsiteX4" fmla="*/ 707628 w 724297"/>
                  <a:gd name="connsiteY4" fmla="*/ 293077 h 311761"/>
                  <a:gd name="connsiteX5" fmla="*/ 648097 w 724297"/>
                  <a:gd name="connsiteY5" fmla="*/ 311761 h 311761"/>
                  <a:gd name="connsiteX6" fmla="*/ 546894 w 724297"/>
                  <a:gd name="connsiteY6" fmla="*/ 304800 h 311761"/>
                  <a:gd name="connsiteX7" fmla="*/ 38497 w 724297"/>
                  <a:gd name="connsiteY7" fmla="*/ 304800 h 311761"/>
                  <a:gd name="connsiteX8" fmla="*/ 397 w 724297"/>
                  <a:gd name="connsiteY8" fmla="*/ 293077 h 311761"/>
                  <a:gd name="connsiteX9" fmla="*/ 397 w 724297"/>
                  <a:gd name="connsiteY9" fmla="*/ 11723 h 311761"/>
                  <a:gd name="connsiteX10" fmla="*/ 38497 w 724297"/>
                  <a:gd name="connsiteY10" fmla="*/ 0 h 311761"/>
                  <a:gd name="connsiteX0" fmla="*/ 38497 w 724297"/>
                  <a:gd name="connsiteY0" fmla="*/ 0 h 311761"/>
                  <a:gd name="connsiteX1" fmla="*/ 648097 w 724297"/>
                  <a:gd name="connsiteY1" fmla="*/ 0 h 311761"/>
                  <a:gd name="connsiteX2" fmla="*/ 686197 w 724297"/>
                  <a:gd name="connsiteY2" fmla="*/ 11723 h 311761"/>
                  <a:gd name="connsiteX3" fmla="*/ 686197 w 724297"/>
                  <a:gd name="connsiteY3" fmla="*/ 262304 h 311761"/>
                  <a:gd name="connsiteX4" fmla="*/ 707628 w 724297"/>
                  <a:gd name="connsiteY4" fmla="*/ 293077 h 311761"/>
                  <a:gd name="connsiteX5" fmla="*/ 648097 w 724297"/>
                  <a:gd name="connsiteY5" fmla="*/ 311761 h 311761"/>
                  <a:gd name="connsiteX6" fmla="*/ 546894 w 724297"/>
                  <a:gd name="connsiteY6" fmla="*/ 304800 h 311761"/>
                  <a:gd name="connsiteX7" fmla="*/ 38497 w 724297"/>
                  <a:gd name="connsiteY7" fmla="*/ 304800 h 311761"/>
                  <a:gd name="connsiteX8" fmla="*/ 397 w 724297"/>
                  <a:gd name="connsiteY8" fmla="*/ 293077 h 311761"/>
                  <a:gd name="connsiteX9" fmla="*/ 397 w 724297"/>
                  <a:gd name="connsiteY9" fmla="*/ 11723 h 311761"/>
                  <a:gd name="connsiteX10" fmla="*/ 38497 w 724297"/>
                  <a:gd name="connsiteY10" fmla="*/ 0 h 311761"/>
                  <a:gd name="connsiteX0" fmla="*/ 38497 w 724297"/>
                  <a:gd name="connsiteY0" fmla="*/ 0 h 311761"/>
                  <a:gd name="connsiteX1" fmla="*/ 648097 w 724297"/>
                  <a:gd name="connsiteY1" fmla="*/ 0 h 311761"/>
                  <a:gd name="connsiteX2" fmla="*/ 686197 w 724297"/>
                  <a:gd name="connsiteY2" fmla="*/ 11723 h 311761"/>
                  <a:gd name="connsiteX3" fmla="*/ 686197 w 724297"/>
                  <a:gd name="connsiteY3" fmla="*/ 262304 h 311761"/>
                  <a:gd name="connsiteX4" fmla="*/ 707628 w 724297"/>
                  <a:gd name="connsiteY4" fmla="*/ 293077 h 311761"/>
                  <a:gd name="connsiteX5" fmla="*/ 648097 w 724297"/>
                  <a:gd name="connsiteY5" fmla="*/ 311761 h 311761"/>
                  <a:gd name="connsiteX6" fmla="*/ 546894 w 724297"/>
                  <a:gd name="connsiteY6" fmla="*/ 304800 h 311761"/>
                  <a:gd name="connsiteX7" fmla="*/ 38497 w 724297"/>
                  <a:gd name="connsiteY7" fmla="*/ 304800 h 311761"/>
                  <a:gd name="connsiteX8" fmla="*/ 397 w 724297"/>
                  <a:gd name="connsiteY8" fmla="*/ 293077 h 311761"/>
                  <a:gd name="connsiteX9" fmla="*/ 397 w 724297"/>
                  <a:gd name="connsiteY9" fmla="*/ 11723 h 311761"/>
                  <a:gd name="connsiteX10" fmla="*/ 38497 w 724297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5669"/>
                  <a:gd name="connsiteX1" fmla="*/ 648097 w 721916"/>
                  <a:gd name="connsiteY1" fmla="*/ 0 h 315669"/>
                  <a:gd name="connsiteX2" fmla="*/ 686197 w 721916"/>
                  <a:gd name="connsiteY2" fmla="*/ 11723 h 315669"/>
                  <a:gd name="connsiteX3" fmla="*/ 686197 w 721916"/>
                  <a:gd name="connsiteY3" fmla="*/ 262304 h 315669"/>
                  <a:gd name="connsiteX4" fmla="*/ 707628 w 721916"/>
                  <a:gd name="connsiteY4" fmla="*/ 293077 h 315669"/>
                  <a:gd name="connsiteX5" fmla="*/ 648097 w 721916"/>
                  <a:gd name="connsiteY5" fmla="*/ 311761 h 315669"/>
                  <a:gd name="connsiteX6" fmla="*/ 546894 w 721916"/>
                  <a:gd name="connsiteY6" fmla="*/ 304800 h 315669"/>
                  <a:gd name="connsiteX7" fmla="*/ 38497 w 721916"/>
                  <a:gd name="connsiteY7" fmla="*/ 304800 h 315669"/>
                  <a:gd name="connsiteX8" fmla="*/ 397 w 721916"/>
                  <a:gd name="connsiteY8" fmla="*/ 293077 h 315669"/>
                  <a:gd name="connsiteX9" fmla="*/ 397 w 721916"/>
                  <a:gd name="connsiteY9" fmla="*/ 11723 h 315669"/>
                  <a:gd name="connsiteX10" fmla="*/ 38497 w 721916"/>
                  <a:gd name="connsiteY10" fmla="*/ 0 h 315669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3471"/>
                  <a:gd name="connsiteX1" fmla="*/ 648097 w 721916"/>
                  <a:gd name="connsiteY1" fmla="*/ 0 h 313471"/>
                  <a:gd name="connsiteX2" fmla="*/ 686197 w 721916"/>
                  <a:gd name="connsiteY2" fmla="*/ 11723 h 313471"/>
                  <a:gd name="connsiteX3" fmla="*/ 686197 w 721916"/>
                  <a:gd name="connsiteY3" fmla="*/ 262304 h 313471"/>
                  <a:gd name="connsiteX4" fmla="*/ 707628 w 721916"/>
                  <a:gd name="connsiteY4" fmla="*/ 293077 h 313471"/>
                  <a:gd name="connsiteX5" fmla="*/ 648097 w 721916"/>
                  <a:gd name="connsiteY5" fmla="*/ 311761 h 313471"/>
                  <a:gd name="connsiteX6" fmla="*/ 546894 w 721916"/>
                  <a:gd name="connsiteY6" fmla="*/ 304800 h 313471"/>
                  <a:gd name="connsiteX7" fmla="*/ 38497 w 721916"/>
                  <a:gd name="connsiteY7" fmla="*/ 304800 h 313471"/>
                  <a:gd name="connsiteX8" fmla="*/ 397 w 721916"/>
                  <a:gd name="connsiteY8" fmla="*/ 293077 h 313471"/>
                  <a:gd name="connsiteX9" fmla="*/ 397 w 721916"/>
                  <a:gd name="connsiteY9" fmla="*/ 11723 h 313471"/>
                  <a:gd name="connsiteX10" fmla="*/ 38497 w 721916"/>
                  <a:gd name="connsiteY10" fmla="*/ 0 h 313471"/>
                  <a:gd name="connsiteX0" fmla="*/ 38497 w 721916"/>
                  <a:gd name="connsiteY0" fmla="*/ 0 h 315303"/>
                  <a:gd name="connsiteX1" fmla="*/ 648097 w 721916"/>
                  <a:gd name="connsiteY1" fmla="*/ 0 h 315303"/>
                  <a:gd name="connsiteX2" fmla="*/ 686197 w 721916"/>
                  <a:gd name="connsiteY2" fmla="*/ 11723 h 315303"/>
                  <a:gd name="connsiteX3" fmla="*/ 686197 w 721916"/>
                  <a:gd name="connsiteY3" fmla="*/ 262304 h 315303"/>
                  <a:gd name="connsiteX4" fmla="*/ 707628 w 721916"/>
                  <a:gd name="connsiteY4" fmla="*/ 293077 h 315303"/>
                  <a:gd name="connsiteX5" fmla="*/ 648097 w 721916"/>
                  <a:gd name="connsiteY5" fmla="*/ 311761 h 315303"/>
                  <a:gd name="connsiteX6" fmla="*/ 546894 w 721916"/>
                  <a:gd name="connsiteY6" fmla="*/ 304800 h 315303"/>
                  <a:gd name="connsiteX7" fmla="*/ 38497 w 721916"/>
                  <a:gd name="connsiteY7" fmla="*/ 304800 h 315303"/>
                  <a:gd name="connsiteX8" fmla="*/ 397 w 721916"/>
                  <a:gd name="connsiteY8" fmla="*/ 293077 h 315303"/>
                  <a:gd name="connsiteX9" fmla="*/ 397 w 721916"/>
                  <a:gd name="connsiteY9" fmla="*/ 11723 h 315303"/>
                  <a:gd name="connsiteX10" fmla="*/ 38497 w 721916"/>
                  <a:gd name="connsiteY10" fmla="*/ 0 h 315303"/>
                  <a:gd name="connsiteX0" fmla="*/ 38497 w 721916"/>
                  <a:gd name="connsiteY0" fmla="*/ 0 h 315303"/>
                  <a:gd name="connsiteX1" fmla="*/ 648097 w 721916"/>
                  <a:gd name="connsiteY1" fmla="*/ 0 h 315303"/>
                  <a:gd name="connsiteX2" fmla="*/ 686197 w 721916"/>
                  <a:gd name="connsiteY2" fmla="*/ 11723 h 315303"/>
                  <a:gd name="connsiteX3" fmla="*/ 686197 w 721916"/>
                  <a:gd name="connsiteY3" fmla="*/ 262304 h 315303"/>
                  <a:gd name="connsiteX4" fmla="*/ 707628 w 721916"/>
                  <a:gd name="connsiteY4" fmla="*/ 293077 h 315303"/>
                  <a:gd name="connsiteX5" fmla="*/ 648097 w 721916"/>
                  <a:gd name="connsiteY5" fmla="*/ 311761 h 315303"/>
                  <a:gd name="connsiteX6" fmla="*/ 546894 w 721916"/>
                  <a:gd name="connsiteY6" fmla="*/ 304800 h 315303"/>
                  <a:gd name="connsiteX7" fmla="*/ 38497 w 721916"/>
                  <a:gd name="connsiteY7" fmla="*/ 304800 h 315303"/>
                  <a:gd name="connsiteX8" fmla="*/ 397 w 721916"/>
                  <a:gd name="connsiteY8" fmla="*/ 293077 h 315303"/>
                  <a:gd name="connsiteX9" fmla="*/ 397 w 721916"/>
                  <a:gd name="connsiteY9" fmla="*/ 11723 h 315303"/>
                  <a:gd name="connsiteX10" fmla="*/ 38497 w 721916"/>
                  <a:gd name="connsiteY10" fmla="*/ 0 h 315303"/>
                  <a:gd name="connsiteX0" fmla="*/ 38497 w 721916"/>
                  <a:gd name="connsiteY0" fmla="*/ 0 h 315303"/>
                  <a:gd name="connsiteX1" fmla="*/ 648097 w 721916"/>
                  <a:gd name="connsiteY1" fmla="*/ 0 h 315303"/>
                  <a:gd name="connsiteX2" fmla="*/ 686197 w 721916"/>
                  <a:gd name="connsiteY2" fmla="*/ 11723 h 315303"/>
                  <a:gd name="connsiteX3" fmla="*/ 686197 w 721916"/>
                  <a:gd name="connsiteY3" fmla="*/ 262304 h 315303"/>
                  <a:gd name="connsiteX4" fmla="*/ 707628 w 721916"/>
                  <a:gd name="connsiteY4" fmla="*/ 293077 h 315303"/>
                  <a:gd name="connsiteX5" fmla="*/ 648097 w 721916"/>
                  <a:gd name="connsiteY5" fmla="*/ 311761 h 315303"/>
                  <a:gd name="connsiteX6" fmla="*/ 546894 w 721916"/>
                  <a:gd name="connsiteY6" fmla="*/ 304800 h 315303"/>
                  <a:gd name="connsiteX7" fmla="*/ 38497 w 721916"/>
                  <a:gd name="connsiteY7" fmla="*/ 304800 h 315303"/>
                  <a:gd name="connsiteX8" fmla="*/ 397 w 721916"/>
                  <a:gd name="connsiteY8" fmla="*/ 293077 h 315303"/>
                  <a:gd name="connsiteX9" fmla="*/ 397 w 721916"/>
                  <a:gd name="connsiteY9" fmla="*/ 11723 h 315303"/>
                  <a:gd name="connsiteX10" fmla="*/ 38497 w 721916"/>
                  <a:gd name="connsiteY10" fmla="*/ 0 h 315303"/>
                  <a:gd name="connsiteX0" fmla="*/ 38497 w 721916"/>
                  <a:gd name="connsiteY0" fmla="*/ 0 h 314937"/>
                  <a:gd name="connsiteX1" fmla="*/ 648097 w 721916"/>
                  <a:gd name="connsiteY1" fmla="*/ 0 h 314937"/>
                  <a:gd name="connsiteX2" fmla="*/ 686197 w 721916"/>
                  <a:gd name="connsiteY2" fmla="*/ 11723 h 314937"/>
                  <a:gd name="connsiteX3" fmla="*/ 686197 w 721916"/>
                  <a:gd name="connsiteY3" fmla="*/ 262304 h 314937"/>
                  <a:gd name="connsiteX4" fmla="*/ 707628 w 721916"/>
                  <a:gd name="connsiteY4" fmla="*/ 293077 h 314937"/>
                  <a:gd name="connsiteX5" fmla="*/ 648097 w 721916"/>
                  <a:gd name="connsiteY5" fmla="*/ 311761 h 314937"/>
                  <a:gd name="connsiteX6" fmla="*/ 546894 w 721916"/>
                  <a:gd name="connsiteY6" fmla="*/ 304800 h 314937"/>
                  <a:gd name="connsiteX7" fmla="*/ 38497 w 721916"/>
                  <a:gd name="connsiteY7" fmla="*/ 304800 h 314937"/>
                  <a:gd name="connsiteX8" fmla="*/ 397 w 721916"/>
                  <a:gd name="connsiteY8" fmla="*/ 293077 h 314937"/>
                  <a:gd name="connsiteX9" fmla="*/ 397 w 721916"/>
                  <a:gd name="connsiteY9" fmla="*/ 11723 h 314937"/>
                  <a:gd name="connsiteX10" fmla="*/ 38497 w 721916"/>
                  <a:gd name="connsiteY10" fmla="*/ 0 h 314937"/>
                  <a:gd name="connsiteX0" fmla="*/ 38497 w 721916"/>
                  <a:gd name="connsiteY0" fmla="*/ 0 h 316036"/>
                  <a:gd name="connsiteX1" fmla="*/ 648097 w 721916"/>
                  <a:gd name="connsiteY1" fmla="*/ 0 h 316036"/>
                  <a:gd name="connsiteX2" fmla="*/ 686197 w 721916"/>
                  <a:gd name="connsiteY2" fmla="*/ 11723 h 316036"/>
                  <a:gd name="connsiteX3" fmla="*/ 686197 w 721916"/>
                  <a:gd name="connsiteY3" fmla="*/ 262304 h 316036"/>
                  <a:gd name="connsiteX4" fmla="*/ 707628 w 721916"/>
                  <a:gd name="connsiteY4" fmla="*/ 293077 h 316036"/>
                  <a:gd name="connsiteX5" fmla="*/ 648097 w 721916"/>
                  <a:gd name="connsiteY5" fmla="*/ 311761 h 316036"/>
                  <a:gd name="connsiteX6" fmla="*/ 546894 w 721916"/>
                  <a:gd name="connsiteY6" fmla="*/ 304800 h 316036"/>
                  <a:gd name="connsiteX7" fmla="*/ 38497 w 721916"/>
                  <a:gd name="connsiteY7" fmla="*/ 304800 h 316036"/>
                  <a:gd name="connsiteX8" fmla="*/ 397 w 721916"/>
                  <a:gd name="connsiteY8" fmla="*/ 293077 h 316036"/>
                  <a:gd name="connsiteX9" fmla="*/ 397 w 721916"/>
                  <a:gd name="connsiteY9" fmla="*/ 11723 h 316036"/>
                  <a:gd name="connsiteX10" fmla="*/ 38497 w 721916"/>
                  <a:gd name="connsiteY10" fmla="*/ 0 h 316036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5669"/>
                  <a:gd name="connsiteX1" fmla="*/ 648097 w 721916"/>
                  <a:gd name="connsiteY1" fmla="*/ 0 h 315669"/>
                  <a:gd name="connsiteX2" fmla="*/ 686197 w 721916"/>
                  <a:gd name="connsiteY2" fmla="*/ 11723 h 315669"/>
                  <a:gd name="connsiteX3" fmla="*/ 686197 w 721916"/>
                  <a:gd name="connsiteY3" fmla="*/ 262304 h 315669"/>
                  <a:gd name="connsiteX4" fmla="*/ 707628 w 721916"/>
                  <a:gd name="connsiteY4" fmla="*/ 293077 h 315669"/>
                  <a:gd name="connsiteX5" fmla="*/ 648097 w 721916"/>
                  <a:gd name="connsiteY5" fmla="*/ 311761 h 315669"/>
                  <a:gd name="connsiteX6" fmla="*/ 546894 w 721916"/>
                  <a:gd name="connsiteY6" fmla="*/ 304800 h 315669"/>
                  <a:gd name="connsiteX7" fmla="*/ 38497 w 721916"/>
                  <a:gd name="connsiteY7" fmla="*/ 304800 h 315669"/>
                  <a:gd name="connsiteX8" fmla="*/ 397 w 721916"/>
                  <a:gd name="connsiteY8" fmla="*/ 293077 h 315669"/>
                  <a:gd name="connsiteX9" fmla="*/ 397 w 721916"/>
                  <a:gd name="connsiteY9" fmla="*/ 11723 h 315669"/>
                  <a:gd name="connsiteX10" fmla="*/ 38497 w 721916"/>
                  <a:gd name="connsiteY10" fmla="*/ 0 h 315669"/>
                  <a:gd name="connsiteX0" fmla="*/ 38497 w 721916"/>
                  <a:gd name="connsiteY0" fmla="*/ 74 h 315743"/>
                  <a:gd name="connsiteX1" fmla="*/ 547846 w 721916"/>
                  <a:gd name="connsiteY1" fmla="*/ 0 h 315743"/>
                  <a:gd name="connsiteX2" fmla="*/ 648097 w 721916"/>
                  <a:gd name="connsiteY2" fmla="*/ 74 h 315743"/>
                  <a:gd name="connsiteX3" fmla="*/ 686197 w 721916"/>
                  <a:gd name="connsiteY3" fmla="*/ 11797 h 315743"/>
                  <a:gd name="connsiteX4" fmla="*/ 686197 w 721916"/>
                  <a:gd name="connsiteY4" fmla="*/ 262378 h 315743"/>
                  <a:gd name="connsiteX5" fmla="*/ 707628 w 721916"/>
                  <a:gd name="connsiteY5" fmla="*/ 293151 h 315743"/>
                  <a:gd name="connsiteX6" fmla="*/ 648097 w 721916"/>
                  <a:gd name="connsiteY6" fmla="*/ 311835 h 315743"/>
                  <a:gd name="connsiteX7" fmla="*/ 546894 w 721916"/>
                  <a:gd name="connsiteY7" fmla="*/ 304874 h 315743"/>
                  <a:gd name="connsiteX8" fmla="*/ 38497 w 721916"/>
                  <a:gd name="connsiteY8" fmla="*/ 304874 h 315743"/>
                  <a:gd name="connsiteX9" fmla="*/ 397 w 721916"/>
                  <a:gd name="connsiteY9" fmla="*/ 293151 h 315743"/>
                  <a:gd name="connsiteX10" fmla="*/ 397 w 721916"/>
                  <a:gd name="connsiteY10" fmla="*/ 11797 h 315743"/>
                  <a:gd name="connsiteX11" fmla="*/ 38497 w 721916"/>
                  <a:gd name="connsiteY11" fmla="*/ 74 h 315743"/>
                  <a:gd name="connsiteX0" fmla="*/ 38497 w 721916"/>
                  <a:gd name="connsiteY0" fmla="*/ 74 h 315743"/>
                  <a:gd name="connsiteX1" fmla="*/ 547846 w 721916"/>
                  <a:gd name="connsiteY1" fmla="*/ 0 h 315743"/>
                  <a:gd name="connsiteX2" fmla="*/ 648097 w 721916"/>
                  <a:gd name="connsiteY2" fmla="*/ 74 h 315743"/>
                  <a:gd name="connsiteX3" fmla="*/ 686197 w 721916"/>
                  <a:gd name="connsiteY3" fmla="*/ 11797 h 315743"/>
                  <a:gd name="connsiteX4" fmla="*/ 685959 w 721916"/>
                  <a:gd name="connsiteY4" fmla="*/ 42496 h 315743"/>
                  <a:gd name="connsiteX5" fmla="*/ 686197 w 721916"/>
                  <a:gd name="connsiteY5" fmla="*/ 262378 h 315743"/>
                  <a:gd name="connsiteX6" fmla="*/ 707628 w 721916"/>
                  <a:gd name="connsiteY6" fmla="*/ 293151 h 315743"/>
                  <a:gd name="connsiteX7" fmla="*/ 648097 w 721916"/>
                  <a:gd name="connsiteY7" fmla="*/ 311835 h 315743"/>
                  <a:gd name="connsiteX8" fmla="*/ 546894 w 721916"/>
                  <a:gd name="connsiteY8" fmla="*/ 304874 h 315743"/>
                  <a:gd name="connsiteX9" fmla="*/ 38497 w 721916"/>
                  <a:gd name="connsiteY9" fmla="*/ 304874 h 315743"/>
                  <a:gd name="connsiteX10" fmla="*/ 397 w 721916"/>
                  <a:gd name="connsiteY10" fmla="*/ 293151 h 315743"/>
                  <a:gd name="connsiteX11" fmla="*/ 397 w 721916"/>
                  <a:gd name="connsiteY11" fmla="*/ 11797 h 315743"/>
                  <a:gd name="connsiteX12" fmla="*/ 38497 w 721916"/>
                  <a:gd name="connsiteY12" fmla="*/ 74 h 315743"/>
                  <a:gd name="connsiteX0" fmla="*/ 38497 w 721916"/>
                  <a:gd name="connsiteY0" fmla="*/ 74 h 315743"/>
                  <a:gd name="connsiteX1" fmla="*/ 547846 w 721916"/>
                  <a:gd name="connsiteY1" fmla="*/ 0 h 315743"/>
                  <a:gd name="connsiteX2" fmla="*/ 648097 w 721916"/>
                  <a:gd name="connsiteY2" fmla="*/ 74 h 315743"/>
                  <a:gd name="connsiteX3" fmla="*/ 704057 w 721916"/>
                  <a:gd name="connsiteY3" fmla="*/ 12163 h 315743"/>
                  <a:gd name="connsiteX4" fmla="*/ 685959 w 721916"/>
                  <a:gd name="connsiteY4" fmla="*/ 42496 h 315743"/>
                  <a:gd name="connsiteX5" fmla="*/ 686197 w 721916"/>
                  <a:gd name="connsiteY5" fmla="*/ 262378 h 315743"/>
                  <a:gd name="connsiteX6" fmla="*/ 707628 w 721916"/>
                  <a:gd name="connsiteY6" fmla="*/ 293151 h 315743"/>
                  <a:gd name="connsiteX7" fmla="*/ 648097 w 721916"/>
                  <a:gd name="connsiteY7" fmla="*/ 311835 h 315743"/>
                  <a:gd name="connsiteX8" fmla="*/ 546894 w 721916"/>
                  <a:gd name="connsiteY8" fmla="*/ 304874 h 315743"/>
                  <a:gd name="connsiteX9" fmla="*/ 38497 w 721916"/>
                  <a:gd name="connsiteY9" fmla="*/ 304874 h 315743"/>
                  <a:gd name="connsiteX10" fmla="*/ 397 w 721916"/>
                  <a:gd name="connsiteY10" fmla="*/ 293151 h 315743"/>
                  <a:gd name="connsiteX11" fmla="*/ 397 w 721916"/>
                  <a:gd name="connsiteY11" fmla="*/ 11797 h 315743"/>
                  <a:gd name="connsiteX12" fmla="*/ 38497 w 721916"/>
                  <a:gd name="connsiteY12" fmla="*/ 74 h 315743"/>
                  <a:gd name="connsiteX0" fmla="*/ 38497 w 721916"/>
                  <a:gd name="connsiteY0" fmla="*/ 4762 h 320431"/>
                  <a:gd name="connsiteX1" fmla="*/ 547846 w 721916"/>
                  <a:gd name="connsiteY1" fmla="*/ 4688 h 320431"/>
                  <a:gd name="connsiteX2" fmla="*/ 648097 w 721916"/>
                  <a:gd name="connsiteY2" fmla="*/ 0 h 320431"/>
                  <a:gd name="connsiteX3" fmla="*/ 704057 w 721916"/>
                  <a:gd name="connsiteY3" fmla="*/ 16851 h 320431"/>
                  <a:gd name="connsiteX4" fmla="*/ 685959 w 721916"/>
                  <a:gd name="connsiteY4" fmla="*/ 47184 h 320431"/>
                  <a:gd name="connsiteX5" fmla="*/ 686197 w 721916"/>
                  <a:gd name="connsiteY5" fmla="*/ 267066 h 320431"/>
                  <a:gd name="connsiteX6" fmla="*/ 707628 w 721916"/>
                  <a:gd name="connsiteY6" fmla="*/ 297839 h 320431"/>
                  <a:gd name="connsiteX7" fmla="*/ 648097 w 721916"/>
                  <a:gd name="connsiteY7" fmla="*/ 316523 h 320431"/>
                  <a:gd name="connsiteX8" fmla="*/ 546894 w 721916"/>
                  <a:gd name="connsiteY8" fmla="*/ 309562 h 320431"/>
                  <a:gd name="connsiteX9" fmla="*/ 38497 w 721916"/>
                  <a:gd name="connsiteY9" fmla="*/ 309562 h 320431"/>
                  <a:gd name="connsiteX10" fmla="*/ 397 w 721916"/>
                  <a:gd name="connsiteY10" fmla="*/ 297839 h 320431"/>
                  <a:gd name="connsiteX11" fmla="*/ 397 w 721916"/>
                  <a:gd name="connsiteY11" fmla="*/ 16485 h 320431"/>
                  <a:gd name="connsiteX12" fmla="*/ 38497 w 721916"/>
                  <a:gd name="connsiteY12" fmla="*/ 4762 h 320431"/>
                  <a:gd name="connsiteX0" fmla="*/ 38497 w 721916"/>
                  <a:gd name="connsiteY0" fmla="*/ 5861 h 321530"/>
                  <a:gd name="connsiteX1" fmla="*/ 547846 w 721916"/>
                  <a:gd name="connsiteY1" fmla="*/ 5787 h 321530"/>
                  <a:gd name="connsiteX2" fmla="*/ 649288 w 721916"/>
                  <a:gd name="connsiteY2" fmla="*/ 0 h 321530"/>
                  <a:gd name="connsiteX3" fmla="*/ 704057 w 721916"/>
                  <a:gd name="connsiteY3" fmla="*/ 17950 h 321530"/>
                  <a:gd name="connsiteX4" fmla="*/ 685959 w 721916"/>
                  <a:gd name="connsiteY4" fmla="*/ 48283 h 321530"/>
                  <a:gd name="connsiteX5" fmla="*/ 686197 w 721916"/>
                  <a:gd name="connsiteY5" fmla="*/ 268165 h 321530"/>
                  <a:gd name="connsiteX6" fmla="*/ 707628 w 721916"/>
                  <a:gd name="connsiteY6" fmla="*/ 298938 h 321530"/>
                  <a:gd name="connsiteX7" fmla="*/ 648097 w 721916"/>
                  <a:gd name="connsiteY7" fmla="*/ 317622 h 321530"/>
                  <a:gd name="connsiteX8" fmla="*/ 546894 w 721916"/>
                  <a:gd name="connsiteY8" fmla="*/ 310661 h 321530"/>
                  <a:gd name="connsiteX9" fmla="*/ 38497 w 721916"/>
                  <a:gd name="connsiteY9" fmla="*/ 310661 h 321530"/>
                  <a:gd name="connsiteX10" fmla="*/ 397 w 721916"/>
                  <a:gd name="connsiteY10" fmla="*/ 298938 h 321530"/>
                  <a:gd name="connsiteX11" fmla="*/ 397 w 721916"/>
                  <a:gd name="connsiteY11" fmla="*/ 17584 h 321530"/>
                  <a:gd name="connsiteX12" fmla="*/ 38497 w 721916"/>
                  <a:gd name="connsiteY12" fmla="*/ 5861 h 321530"/>
                  <a:gd name="connsiteX0" fmla="*/ 38497 w 721916"/>
                  <a:gd name="connsiteY0" fmla="*/ 5861 h 321530"/>
                  <a:gd name="connsiteX1" fmla="*/ 547846 w 721916"/>
                  <a:gd name="connsiteY1" fmla="*/ 5787 h 321530"/>
                  <a:gd name="connsiteX2" fmla="*/ 649288 w 721916"/>
                  <a:gd name="connsiteY2" fmla="*/ 0 h 321530"/>
                  <a:gd name="connsiteX3" fmla="*/ 704057 w 721916"/>
                  <a:gd name="connsiteY3" fmla="*/ 17950 h 321530"/>
                  <a:gd name="connsiteX4" fmla="*/ 685959 w 721916"/>
                  <a:gd name="connsiteY4" fmla="*/ 48283 h 321530"/>
                  <a:gd name="connsiteX5" fmla="*/ 686197 w 721916"/>
                  <a:gd name="connsiteY5" fmla="*/ 268165 h 321530"/>
                  <a:gd name="connsiteX6" fmla="*/ 707628 w 721916"/>
                  <a:gd name="connsiteY6" fmla="*/ 298938 h 321530"/>
                  <a:gd name="connsiteX7" fmla="*/ 648097 w 721916"/>
                  <a:gd name="connsiteY7" fmla="*/ 317622 h 321530"/>
                  <a:gd name="connsiteX8" fmla="*/ 546894 w 721916"/>
                  <a:gd name="connsiteY8" fmla="*/ 310661 h 321530"/>
                  <a:gd name="connsiteX9" fmla="*/ 38497 w 721916"/>
                  <a:gd name="connsiteY9" fmla="*/ 310661 h 321530"/>
                  <a:gd name="connsiteX10" fmla="*/ 397 w 721916"/>
                  <a:gd name="connsiteY10" fmla="*/ 298938 h 321530"/>
                  <a:gd name="connsiteX11" fmla="*/ 397 w 721916"/>
                  <a:gd name="connsiteY11" fmla="*/ 17584 h 321530"/>
                  <a:gd name="connsiteX12" fmla="*/ 38497 w 721916"/>
                  <a:gd name="connsiteY12" fmla="*/ 5861 h 321530"/>
                  <a:gd name="connsiteX0" fmla="*/ 38497 w 721916"/>
                  <a:gd name="connsiteY0" fmla="*/ 9427 h 325096"/>
                  <a:gd name="connsiteX1" fmla="*/ 547846 w 721916"/>
                  <a:gd name="connsiteY1" fmla="*/ 9353 h 325096"/>
                  <a:gd name="connsiteX2" fmla="*/ 649288 w 721916"/>
                  <a:gd name="connsiteY2" fmla="*/ 3566 h 325096"/>
                  <a:gd name="connsiteX3" fmla="*/ 704057 w 721916"/>
                  <a:gd name="connsiteY3" fmla="*/ 21516 h 325096"/>
                  <a:gd name="connsiteX4" fmla="*/ 685959 w 721916"/>
                  <a:gd name="connsiteY4" fmla="*/ 51849 h 325096"/>
                  <a:gd name="connsiteX5" fmla="*/ 686197 w 721916"/>
                  <a:gd name="connsiteY5" fmla="*/ 271731 h 325096"/>
                  <a:gd name="connsiteX6" fmla="*/ 707628 w 721916"/>
                  <a:gd name="connsiteY6" fmla="*/ 302504 h 325096"/>
                  <a:gd name="connsiteX7" fmla="*/ 648097 w 721916"/>
                  <a:gd name="connsiteY7" fmla="*/ 321188 h 325096"/>
                  <a:gd name="connsiteX8" fmla="*/ 546894 w 721916"/>
                  <a:gd name="connsiteY8" fmla="*/ 314227 h 325096"/>
                  <a:gd name="connsiteX9" fmla="*/ 38497 w 721916"/>
                  <a:gd name="connsiteY9" fmla="*/ 314227 h 325096"/>
                  <a:gd name="connsiteX10" fmla="*/ 397 w 721916"/>
                  <a:gd name="connsiteY10" fmla="*/ 302504 h 325096"/>
                  <a:gd name="connsiteX11" fmla="*/ 397 w 721916"/>
                  <a:gd name="connsiteY11" fmla="*/ 21150 h 325096"/>
                  <a:gd name="connsiteX12" fmla="*/ 38497 w 721916"/>
                  <a:gd name="connsiteY12" fmla="*/ 9427 h 325096"/>
                  <a:gd name="connsiteX0" fmla="*/ 38497 w 721916"/>
                  <a:gd name="connsiteY0" fmla="*/ 10160 h 325829"/>
                  <a:gd name="connsiteX1" fmla="*/ 547846 w 721916"/>
                  <a:gd name="connsiteY1" fmla="*/ 10086 h 325829"/>
                  <a:gd name="connsiteX2" fmla="*/ 649288 w 721916"/>
                  <a:gd name="connsiteY2" fmla="*/ 4299 h 325829"/>
                  <a:gd name="connsiteX3" fmla="*/ 704057 w 721916"/>
                  <a:gd name="connsiteY3" fmla="*/ 22249 h 325829"/>
                  <a:gd name="connsiteX4" fmla="*/ 685959 w 721916"/>
                  <a:gd name="connsiteY4" fmla="*/ 52582 h 325829"/>
                  <a:gd name="connsiteX5" fmla="*/ 686197 w 721916"/>
                  <a:gd name="connsiteY5" fmla="*/ 272464 h 325829"/>
                  <a:gd name="connsiteX6" fmla="*/ 707628 w 721916"/>
                  <a:gd name="connsiteY6" fmla="*/ 303237 h 325829"/>
                  <a:gd name="connsiteX7" fmla="*/ 648097 w 721916"/>
                  <a:gd name="connsiteY7" fmla="*/ 321921 h 325829"/>
                  <a:gd name="connsiteX8" fmla="*/ 546894 w 721916"/>
                  <a:gd name="connsiteY8" fmla="*/ 314960 h 325829"/>
                  <a:gd name="connsiteX9" fmla="*/ 38497 w 721916"/>
                  <a:gd name="connsiteY9" fmla="*/ 314960 h 325829"/>
                  <a:gd name="connsiteX10" fmla="*/ 397 w 721916"/>
                  <a:gd name="connsiteY10" fmla="*/ 303237 h 325829"/>
                  <a:gd name="connsiteX11" fmla="*/ 397 w 721916"/>
                  <a:gd name="connsiteY11" fmla="*/ 21883 h 325829"/>
                  <a:gd name="connsiteX12" fmla="*/ 38497 w 721916"/>
                  <a:gd name="connsiteY12" fmla="*/ 10160 h 325829"/>
                  <a:gd name="connsiteX0" fmla="*/ 38497 w 721916"/>
                  <a:gd name="connsiteY0" fmla="*/ 10160 h 325829"/>
                  <a:gd name="connsiteX1" fmla="*/ 547846 w 721916"/>
                  <a:gd name="connsiteY1" fmla="*/ 10086 h 325829"/>
                  <a:gd name="connsiteX2" fmla="*/ 649288 w 721916"/>
                  <a:gd name="connsiteY2" fmla="*/ 4299 h 325829"/>
                  <a:gd name="connsiteX3" fmla="*/ 704057 w 721916"/>
                  <a:gd name="connsiteY3" fmla="*/ 22249 h 325829"/>
                  <a:gd name="connsiteX4" fmla="*/ 685959 w 721916"/>
                  <a:gd name="connsiteY4" fmla="*/ 52582 h 325829"/>
                  <a:gd name="connsiteX5" fmla="*/ 686197 w 721916"/>
                  <a:gd name="connsiteY5" fmla="*/ 272464 h 325829"/>
                  <a:gd name="connsiteX6" fmla="*/ 707628 w 721916"/>
                  <a:gd name="connsiteY6" fmla="*/ 303237 h 325829"/>
                  <a:gd name="connsiteX7" fmla="*/ 648097 w 721916"/>
                  <a:gd name="connsiteY7" fmla="*/ 321921 h 325829"/>
                  <a:gd name="connsiteX8" fmla="*/ 546894 w 721916"/>
                  <a:gd name="connsiteY8" fmla="*/ 314960 h 325829"/>
                  <a:gd name="connsiteX9" fmla="*/ 38497 w 721916"/>
                  <a:gd name="connsiteY9" fmla="*/ 314960 h 325829"/>
                  <a:gd name="connsiteX10" fmla="*/ 397 w 721916"/>
                  <a:gd name="connsiteY10" fmla="*/ 303237 h 325829"/>
                  <a:gd name="connsiteX11" fmla="*/ 397 w 721916"/>
                  <a:gd name="connsiteY11" fmla="*/ 21883 h 325829"/>
                  <a:gd name="connsiteX12" fmla="*/ 38497 w 721916"/>
                  <a:gd name="connsiteY12" fmla="*/ 10160 h 325829"/>
                  <a:gd name="connsiteX0" fmla="*/ 38497 w 721916"/>
                  <a:gd name="connsiteY0" fmla="*/ 10160 h 325829"/>
                  <a:gd name="connsiteX1" fmla="*/ 547846 w 721916"/>
                  <a:gd name="connsiteY1" fmla="*/ 10086 h 325829"/>
                  <a:gd name="connsiteX2" fmla="*/ 649288 w 721916"/>
                  <a:gd name="connsiteY2" fmla="*/ 4299 h 325829"/>
                  <a:gd name="connsiteX3" fmla="*/ 704057 w 721916"/>
                  <a:gd name="connsiteY3" fmla="*/ 22249 h 325829"/>
                  <a:gd name="connsiteX4" fmla="*/ 685959 w 721916"/>
                  <a:gd name="connsiteY4" fmla="*/ 52582 h 325829"/>
                  <a:gd name="connsiteX5" fmla="*/ 686197 w 721916"/>
                  <a:gd name="connsiteY5" fmla="*/ 272464 h 325829"/>
                  <a:gd name="connsiteX6" fmla="*/ 707628 w 721916"/>
                  <a:gd name="connsiteY6" fmla="*/ 303237 h 325829"/>
                  <a:gd name="connsiteX7" fmla="*/ 648097 w 721916"/>
                  <a:gd name="connsiteY7" fmla="*/ 321921 h 325829"/>
                  <a:gd name="connsiteX8" fmla="*/ 546894 w 721916"/>
                  <a:gd name="connsiteY8" fmla="*/ 314960 h 325829"/>
                  <a:gd name="connsiteX9" fmla="*/ 38497 w 721916"/>
                  <a:gd name="connsiteY9" fmla="*/ 314960 h 325829"/>
                  <a:gd name="connsiteX10" fmla="*/ 397 w 721916"/>
                  <a:gd name="connsiteY10" fmla="*/ 303237 h 325829"/>
                  <a:gd name="connsiteX11" fmla="*/ 397 w 721916"/>
                  <a:gd name="connsiteY11" fmla="*/ 21883 h 325829"/>
                  <a:gd name="connsiteX12" fmla="*/ 38497 w 721916"/>
                  <a:gd name="connsiteY12" fmla="*/ 10160 h 325829"/>
                  <a:gd name="connsiteX0" fmla="*/ 38497 w 721916"/>
                  <a:gd name="connsiteY0" fmla="*/ 10160 h 325829"/>
                  <a:gd name="connsiteX1" fmla="*/ 547846 w 721916"/>
                  <a:gd name="connsiteY1" fmla="*/ 10086 h 325829"/>
                  <a:gd name="connsiteX2" fmla="*/ 649288 w 721916"/>
                  <a:gd name="connsiteY2" fmla="*/ 4299 h 325829"/>
                  <a:gd name="connsiteX3" fmla="*/ 704057 w 721916"/>
                  <a:gd name="connsiteY3" fmla="*/ 22249 h 325829"/>
                  <a:gd name="connsiteX4" fmla="*/ 685959 w 721916"/>
                  <a:gd name="connsiteY4" fmla="*/ 52582 h 325829"/>
                  <a:gd name="connsiteX5" fmla="*/ 686197 w 721916"/>
                  <a:gd name="connsiteY5" fmla="*/ 272464 h 325829"/>
                  <a:gd name="connsiteX6" fmla="*/ 707628 w 721916"/>
                  <a:gd name="connsiteY6" fmla="*/ 303237 h 325829"/>
                  <a:gd name="connsiteX7" fmla="*/ 648097 w 721916"/>
                  <a:gd name="connsiteY7" fmla="*/ 321921 h 325829"/>
                  <a:gd name="connsiteX8" fmla="*/ 546894 w 721916"/>
                  <a:gd name="connsiteY8" fmla="*/ 314960 h 325829"/>
                  <a:gd name="connsiteX9" fmla="*/ 38497 w 721916"/>
                  <a:gd name="connsiteY9" fmla="*/ 314960 h 325829"/>
                  <a:gd name="connsiteX10" fmla="*/ 397 w 721916"/>
                  <a:gd name="connsiteY10" fmla="*/ 303237 h 325829"/>
                  <a:gd name="connsiteX11" fmla="*/ 397 w 721916"/>
                  <a:gd name="connsiteY11" fmla="*/ 21883 h 325829"/>
                  <a:gd name="connsiteX12" fmla="*/ 38497 w 721916"/>
                  <a:gd name="connsiteY12" fmla="*/ 10160 h 325829"/>
                  <a:gd name="connsiteX0" fmla="*/ 38497 w 721916"/>
                  <a:gd name="connsiteY0" fmla="*/ 10160 h 325829"/>
                  <a:gd name="connsiteX1" fmla="*/ 547846 w 721916"/>
                  <a:gd name="connsiteY1" fmla="*/ 10086 h 325829"/>
                  <a:gd name="connsiteX2" fmla="*/ 649288 w 721916"/>
                  <a:gd name="connsiteY2" fmla="*/ 4299 h 325829"/>
                  <a:gd name="connsiteX3" fmla="*/ 704057 w 721916"/>
                  <a:gd name="connsiteY3" fmla="*/ 22249 h 325829"/>
                  <a:gd name="connsiteX4" fmla="*/ 685959 w 721916"/>
                  <a:gd name="connsiteY4" fmla="*/ 52582 h 325829"/>
                  <a:gd name="connsiteX5" fmla="*/ 686197 w 721916"/>
                  <a:gd name="connsiteY5" fmla="*/ 272464 h 325829"/>
                  <a:gd name="connsiteX6" fmla="*/ 707628 w 721916"/>
                  <a:gd name="connsiteY6" fmla="*/ 303237 h 325829"/>
                  <a:gd name="connsiteX7" fmla="*/ 648097 w 721916"/>
                  <a:gd name="connsiteY7" fmla="*/ 321921 h 325829"/>
                  <a:gd name="connsiteX8" fmla="*/ 546894 w 721916"/>
                  <a:gd name="connsiteY8" fmla="*/ 314960 h 325829"/>
                  <a:gd name="connsiteX9" fmla="*/ 38497 w 721916"/>
                  <a:gd name="connsiteY9" fmla="*/ 314960 h 325829"/>
                  <a:gd name="connsiteX10" fmla="*/ 397 w 721916"/>
                  <a:gd name="connsiteY10" fmla="*/ 303237 h 325829"/>
                  <a:gd name="connsiteX11" fmla="*/ 397 w 721916"/>
                  <a:gd name="connsiteY11" fmla="*/ 21883 h 325829"/>
                  <a:gd name="connsiteX12" fmla="*/ 38497 w 721916"/>
                  <a:gd name="connsiteY12" fmla="*/ 10160 h 325829"/>
                  <a:gd name="connsiteX0" fmla="*/ 38497 w 721916"/>
                  <a:gd name="connsiteY0" fmla="*/ 9794 h 325463"/>
                  <a:gd name="connsiteX1" fmla="*/ 547846 w 721916"/>
                  <a:gd name="connsiteY1" fmla="*/ 9720 h 325463"/>
                  <a:gd name="connsiteX2" fmla="*/ 649288 w 721916"/>
                  <a:gd name="connsiteY2" fmla="*/ 3933 h 325463"/>
                  <a:gd name="connsiteX3" fmla="*/ 704057 w 721916"/>
                  <a:gd name="connsiteY3" fmla="*/ 21883 h 325463"/>
                  <a:gd name="connsiteX4" fmla="*/ 685959 w 721916"/>
                  <a:gd name="connsiteY4" fmla="*/ 52216 h 325463"/>
                  <a:gd name="connsiteX5" fmla="*/ 686197 w 721916"/>
                  <a:gd name="connsiteY5" fmla="*/ 272098 h 325463"/>
                  <a:gd name="connsiteX6" fmla="*/ 707628 w 721916"/>
                  <a:gd name="connsiteY6" fmla="*/ 302871 h 325463"/>
                  <a:gd name="connsiteX7" fmla="*/ 648097 w 721916"/>
                  <a:gd name="connsiteY7" fmla="*/ 321555 h 325463"/>
                  <a:gd name="connsiteX8" fmla="*/ 546894 w 721916"/>
                  <a:gd name="connsiteY8" fmla="*/ 314594 h 325463"/>
                  <a:gd name="connsiteX9" fmla="*/ 38497 w 721916"/>
                  <a:gd name="connsiteY9" fmla="*/ 314594 h 325463"/>
                  <a:gd name="connsiteX10" fmla="*/ 397 w 721916"/>
                  <a:gd name="connsiteY10" fmla="*/ 302871 h 325463"/>
                  <a:gd name="connsiteX11" fmla="*/ 397 w 721916"/>
                  <a:gd name="connsiteY11" fmla="*/ 21517 h 325463"/>
                  <a:gd name="connsiteX12" fmla="*/ 38497 w 721916"/>
                  <a:gd name="connsiteY12" fmla="*/ 9794 h 325463"/>
                  <a:gd name="connsiteX0" fmla="*/ 38497 w 721916"/>
                  <a:gd name="connsiteY0" fmla="*/ 9794 h 325463"/>
                  <a:gd name="connsiteX1" fmla="*/ 547846 w 721916"/>
                  <a:gd name="connsiteY1" fmla="*/ 9720 h 325463"/>
                  <a:gd name="connsiteX2" fmla="*/ 649288 w 721916"/>
                  <a:gd name="connsiteY2" fmla="*/ 3933 h 325463"/>
                  <a:gd name="connsiteX3" fmla="*/ 687149 w 721916"/>
                  <a:gd name="connsiteY3" fmla="*/ 12651 h 325463"/>
                  <a:gd name="connsiteX4" fmla="*/ 704057 w 721916"/>
                  <a:gd name="connsiteY4" fmla="*/ 21883 h 325463"/>
                  <a:gd name="connsiteX5" fmla="*/ 685959 w 721916"/>
                  <a:gd name="connsiteY5" fmla="*/ 52216 h 325463"/>
                  <a:gd name="connsiteX6" fmla="*/ 686197 w 721916"/>
                  <a:gd name="connsiteY6" fmla="*/ 272098 h 325463"/>
                  <a:gd name="connsiteX7" fmla="*/ 707628 w 721916"/>
                  <a:gd name="connsiteY7" fmla="*/ 302871 h 325463"/>
                  <a:gd name="connsiteX8" fmla="*/ 648097 w 721916"/>
                  <a:gd name="connsiteY8" fmla="*/ 321555 h 325463"/>
                  <a:gd name="connsiteX9" fmla="*/ 546894 w 721916"/>
                  <a:gd name="connsiteY9" fmla="*/ 314594 h 325463"/>
                  <a:gd name="connsiteX10" fmla="*/ 38497 w 721916"/>
                  <a:gd name="connsiteY10" fmla="*/ 314594 h 325463"/>
                  <a:gd name="connsiteX11" fmla="*/ 397 w 721916"/>
                  <a:gd name="connsiteY11" fmla="*/ 302871 h 325463"/>
                  <a:gd name="connsiteX12" fmla="*/ 397 w 721916"/>
                  <a:gd name="connsiteY12" fmla="*/ 21517 h 325463"/>
                  <a:gd name="connsiteX13" fmla="*/ 38497 w 721916"/>
                  <a:gd name="connsiteY13" fmla="*/ 9794 h 325463"/>
                  <a:gd name="connsiteX0" fmla="*/ 38497 w 721916"/>
                  <a:gd name="connsiteY0" fmla="*/ 9794 h 325463"/>
                  <a:gd name="connsiteX1" fmla="*/ 547846 w 721916"/>
                  <a:gd name="connsiteY1" fmla="*/ 9720 h 325463"/>
                  <a:gd name="connsiteX2" fmla="*/ 649288 w 721916"/>
                  <a:gd name="connsiteY2" fmla="*/ 3933 h 325463"/>
                  <a:gd name="connsiteX3" fmla="*/ 687149 w 721916"/>
                  <a:gd name="connsiteY3" fmla="*/ 12651 h 325463"/>
                  <a:gd name="connsiteX4" fmla="*/ 685959 w 721916"/>
                  <a:gd name="connsiteY4" fmla="*/ 52216 h 325463"/>
                  <a:gd name="connsiteX5" fmla="*/ 686197 w 721916"/>
                  <a:gd name="connsiteY5" fmla="*/ 272098 h 325463"/>
                  <a:gd name="connsiteX6" fmla="*/ 707628 w 721916"/>
                  <a:gd name="connsiteY6" fmla="*/ 302871 h 325463"/>
                  <a:gd name="connsiteX7" fmla="*/ 648097 w 721916"/>
                  <a:gd name="connsiteY7" fmla="*/ 321555 h 325463"/>
                  <a:gd name="connsiteX8" fmla="*/ 546894 w 721916"/>
                  <a:gd name="connsiteY8" fmla="*/ 314594 h 325463"/>
                  <a:gd name="connsiteX9" fmla="*/ 38497 w 721916"/>
                  <a:gd name="connsiteY9" fmla="*/ 314594 h 325463"/>
                  <a:gd name="connsiteX10" fmla="*/ 397 w 721916"/>
                  <a:gd name="connsiteY10" fmla="*/ 302871 h 325463"/>
                  <a:gd name="connsiteX11" fmla="*/ 397 w 721916"/>
                  <a:gd name="connsiteY11" fmla="*/ 21517 h 325463"/>
                  <a:gd name="connsiteX12" fmla="*/ 38497 w 721916"/>
                  <a:gd name="connsiteY12" fmla="*/ 9794 h 325463"/>
                  <a:gd name="connsiteX0" fmla="*/ 38497 w 721916"/>
                  <a:gd name="connsiteY0" fmla="*/ 4226 h 319895"/>
                  <a:gd name="connsiteX1" fmla="*/ 547846 w 721916"/>
                  <a:gd name="connsiteY1" fmla="*/ 4152 h 319895"/>
                  <a:gd name="connsiteX2" fmla="*/ 687149 w 721916"/>
                  <a:gd name="connsiteY2" fmla="*/ 7083 h 319895"/>
                  <a:gd name="connsiteX3" fmla="*/ 685959 w 721916"/>
                  <a:gd name="connsiteY3" fmla="*/ 46648 h 319895"/>
                  <a:gd name="connsiteX4" fmla="*/ 686197 w 721916"/>
                  <a:gd name="connsiteY4" fmla="*/ 266530 h 319895"/>
                  <a:gd name="connsiteX5" fmla="*/ 707628 w 721916"/>
                  <a:gd name="connsiteY5" fmla="*/ 297303 h 319895"/>
                  <a:gd name="connsiteX6" fmla="*/ 648097 w 721916"/>
                  <a:gd name="connsiteY6" fmla="*/ 315987 h 319895"/>
                  <a:gd name="connsiteX7" fmla="*/ 546894 w 721916"/>
                  <a:gd name="connsiteY7" fmla="*/ 309026 h 319895"/>
                  <a:gd name="connsiteX8" fmla="*/ 38497 w 721916"/>
                  <a:gd name="connsiteY8" fmla="*/ 309026 h 319895"/>
                  <a:gd name="connsiteX9" fmla="*/ 397 w 721916"/>
                  <a:gd name="connsiteY9" fmla="*/ 297303 h 319895"/>
                  <a:gd name="connsiteX10" fmla="*/ 397 w 721916"/>
                  <a:gd name="connsiteY10" fmla="*/ 15949 h 319895"/>
                  <a:gd name="connsiteX11" fmla="*/ 38497 w 721916"/>
                  <a:gd name="connsiteY11" fmla="*/ 4226 h 319895"/>
                  <a:gd name="connsiteX0" fmla="*/ 38497 w 728980"/>
                  <a:gd name="connsiteY0" fmla="*/ 4226 h 319895"/>
                  <a:gd name="connsiteX1" fmla="*/ 547846 w 728980"/>
                  <a:gd name="connsiteY1" fmla="*/ 4152 h 319895"/>
                  <a:gd name="connsiteX2" fmla="*/ 687149 w 728980"/>
                  <a:gd name="connsiteY2" fmla="*/ 7083 h 319895"/>
                  <a:gd name="connsiteX3" fmla="*/ 685959 w 728980"/>
                  <a:gd name="connsiteY3" fmla="*/ 46648 h 319895"/>
                  <a:gd name="connsiteX4" fmla="*/ 686197 w 728980"/>
                  <a:gd name="connsiteY4" fmla="*/ 266530 h 319895"/>
                  <a:gd name="connsiteX5" fmla="*/ 707628 w 728980"/>
                  <a:gd name="connsiteY5" fmla="*/ 297303 h 319895"/>
                  <a:gd name="connsiteX6" fmla="*/ 648097 w 728980"/>
                  <a:gd name="connsiteY6" fmla="*/ 315987 h 319895"/>
                  <a:gd name="connsiteX7" fmla="*/ 546894 w 728980"/>
                  <a:gd name="connsiteY7" fmla="*/ 309026 h 319895"/>
                  <a:gd name="connsiteX8" fmla="*/ 38497 w 728980"/>
                  <a:gd name="connsiteY8" fmla="*/ 309026 h 319895"/>
                  <a:gd name="connsiteX9" fmla="*/ 397 w 728980"/>
                  <a:gd name="connsiteY9" fmla="*/ 297303 h 319895"/>
                  <a:gd name="connsiteX10" fmla="*/ 397 w 728980"/>
                  <a:gd name="connsiteY10" fmla="*/ 15949 h 319895"/>
                  <a:gd name="connsiteX11" fmla="*/ 38497 w 728980"/>
                  <a:gd name="connsiteY11" fmla="*/ 4226 h 319895"/>
                  <a:gd name="connsiteX0" fmla="*/ 38497 w 728980"/>
                  <a:gd name="connsiteY0" fmla="*/ 4226 h 319895"/>
                  <a:gd name="connsiteX1" fmla="*/ 547846 w 728980"/>
                  <a:gd name="connsiteY1" fmla="*/ 4152 h 319895"/>
                  <a:gd name="connsiteX2" fmla="*/ 687149 w 728980"/>
                  <a:gd name="connsiteY2" fmla="*/ 7083 h 319895"/>
                  <a:gd name="connsiteX3" fmla="*/ 685959 w 728980"/>
                  <a:gd name="connsiteY3" fmla="*/ 46648 h 319895"/>
                  <a:gd name="connsiteX4" fmla="*/ 686197 w 728980"/>
                  <a:gd name="connsiteY4" fmla="*/ 266530 h 319895"/>
                  <a:gd name="connsiteX5" fmla="*/ 707628 w 728980"/>
                  <a:gd name="connsiteY5" fmla="*/ 297303 h 319895"/>
                  <a:gd name="connsiteX6" fmla="*/ 648097 w 728980"/>
                  <a:gd name="connsiteY6" fmla="*/ 315987 h 319895"/>
                  <a:gd name="connsiteX7" fmla="*/ 546894 w 728980"/>
                  <a:gd name="connsiteY7" fmla="*/ 309026 h 319895"/>
                  <a:gd name="connsiteX8" fmla="*/ 38497 w 728980"/>
                  <a:gd name="connsiteY8" fmla="*/ 309026 h 319895"/>
                  <a:gd name="connsiteX9" fmla="*/ 397 w 728980"/>
                  <a:gd name="connsiteY9" fmla="*/ 297303 h 319895"/>
                  <a:gd name="connsiteX10" fmla="*/ 397 w 728980"/>
                  <a:gd name="connsiteY10" fmla="*/ 15949 h 319895"/>
                  <a:gd name="connsiteX11" fmla="*/ 38497 w 728980"/>
                  <a:gd name="connsiteY11" fmla="*/ 4226 h 319895"/>
                  <a:gd name="connsiteX0" fmla="*/ 38497 w 733743"/>
                  <a:gd name="connsiteY0" fmla="*/ 4226 h 319895"/>
                  <a:gd name="connsiteX1" fmla="*/ 547846 w 733743"/>
                  <a:gd name="connsiteY1" fmla="*/ 4152 h 319895"/>
                  <a:gd name="connsiteX2" fmla="*/ 687149 w 733743"/>
                  <a:gd name="connsiteY2" fmla="*/ 7083 h 319895"/>
                  <a:gd name="connsiteX3" fmla="*/ 685959 w 733743"/>
                  <a:gd name="connsiteY3" fmla="*/ 46648 h 319895"/>
                  <a:gd name="connsiteX4" fmla="*/ 686197 w 733743"/>
                  <a:gd name="connsiteY4" fmla="*/ 266530 h 319895"/>
                  <a:gd name="connsiteX5" fmla="*/ 707628 w 733743"/>
                  <a:gd name="connsiteY5" fmla="*/ 297303 h 319895"/>
                  <a:gd name="connsiteX6" fmla="*/ 648097 w 733743"/>
                  <a:gd name="connsiteY6" fmla="*/ 315987 h 319895"/>
                  <a:gd name="connsiteX7" fmla="*/ 546894 w 733743"/>
                  <a:gd name="connsiteY7" fmla="*/ 309026 h 319895"/>
                  <a:gd name="connsiteX8" fmla="*/ 38497 w 733743"/>
                  <a:gd name="connsiteY8" fmla="*/ 309026 h 319895"/>
                  <a:gd name="connsiteX9" fmla="*/ 397 w 733743"/>
                  <a:gd name="connsiteY9" fmla="*/ 297303 h 319895"/>
                  <a:gd name="connsiteX10" fmla="*/ 397 w 733743"/>
                  <a:gd name="connsiteY10" fmla="*/ 15949 h 319895"/>
                  <a:gd name="connsiteX11" fmla="*/ 38497 w 733743"/>
                  <a:gd name="connsiteY11" fmla="*/ 4226 h 319895"/>
                  <a:gd name="connsiteX0" fmla="*/ 38497 w 727790"/>
                  <a:gd name="connsiteY0" fmla="*/ 4226 h 319895"/>
                  <a:gd name="connsiteX1" fmla="*/ 547846 w 727790"/>
                  <a:gd name="connsiteY1" fmla="*/ 4152 h 319895"/>
                  <a:gd name="connsiteX2" fmla="*/ 687149 w 727790"/>
                  <a:gd name="connsiteY2" fmla="*/ 7083 h 319895"/>
                  <a:gd name="connsiteX3" fmla="*/ 685959 w 727790"/>
                  <a:gd name="connsiteY3" fmla="*/ 46648 h 319895"/>
                  <a:gd name="connsiteX4" fmla="*/ 686197 w 727790"/>
                  <a:gd name="connsiteY4" fmla="*/ 266530 h 319895"/>
                  <a:gd name="connsiteX5" fmla="*/ 707628 w 727790"/>
                  <a:gd name="connsiteY5" fmla="*/ 297303 h 319895"/>
                  <a:gd name="connsiteX6" fmla="*/ 648097 w 727790"/>
                  <a:gd name="connsiteY6" fmla="*/ 315987 h 319895"/>
                  <a:gd name="connsiteX7" fmla="*/ 546894 w 727790"/>
                  <a:gd name="connsiteY7" fmla="*/ 309026 h 319895"/>
                  <a:gd name="connsiteX8" fmla="*/ 38497 w 727790"/>
                  <a:gd name="connsiteY8" fmla="*/ 309026 h 319895"/>
                  <a:gd name="connsiteX9" fmla="*/ 397 w 727790"/>
                  <a:gd name="connsiteY9" fmla="*/ 297303 h 319895"/>
                  <a:gd name="connsiteX10" fmla="*/ 397 w 727790"/>
                  <a:gd name="connsiteY10" fmla="*/ 15949 h 319895"/>
                  <a:gd name="connsiteX11" fmla="*/ 38497 w 727790"/>
                  <a:gd name="connsiteY11" fmla="*/ 4226 h 319895"/>
                  <a:gd name="connsiteX0" fmla="*/ 38497 w 727790"/>
                  <a:gd name="connsiteY0" fmla="*/ 4226 h 319895"/>
                  <a:gd name="connsiteX1" fmla="*/ 547846 w 727790"/>
                  <a:gd name="connsiteY1" fmla="*/ 4152 h 319895"/>
                  <a:gd name="connsiteX2" fmla="*/ 687149 w 727790"/>
                  <a:gd name="connsiteY2" fmla="*/ 7083 h 319895"/>
                  <a:gd name="connsiteX3" fmla="*/ 685959 w 727790"/>
                  <a:gd name="connsiteY3" fmla="*/ 46648 h 319895"/>
                  <a:gd name="connsiteX4" fmla="*/ 686197 w 727790"/>
                  <a:gd name="connsiteY4" fmla="*/ 266530 h 319895"/>
                  <a:gd name="connsiteX5" fmla="*/ 707628 w 727790"/>
                  <a:gd name="connsiteY5" fmla="*/ 297303 h 319895"/>
                  <a:gd name="connsiteX6" fmla="*/ 648097 w 727790"/>
                  <a:gd name="connsiteY6" fmla="*/ 315987 h 319895"/>
                  <a:gd name="connsiteX7" fmla="*/ 546894 w 727790"/>
                  <a:gd name="connsiteY7" fmla="*/ 309026 h 319895"/>
                  <a:gd name="connsiteX8" fmla="*/ 38497 w 727790"/>
                  <a:gd name="connsiteY8" fmla="*/ 309026 h 319895"/>
                  <a:gd name="connsiteX9" fmla="*/ 397 w 727790"/>
                  <a:gd name="connsiteY9" fmla="*/ 297303 h 319895"/>
                  <a:gd name="connsiteX10" fmla="*/ 397 w 727790"/>
                  <a:gd name="connsiteY10" fmla="*/ 15949 h 319895"/>
                  <a:gd name="connsiteX11" fmla="*/ 38497 w 727790"/>
                  <a:gd name="connsiteY11" fmla="*/ 4226 h 319895"/>
                  <a:gd name="connsiteX0" fmla="*/ 38497 w 727790"/>
                  <a:gd name="connsiteY0" fmla="*/ 13018 h 328687"/>
                  <a:gd name="connsiteX1" fmla="*/ 547846 w 727790"/>
                  <a:gd name="connsiteY1" fmla="*/ 12944 h 328687"/>
                  <a:gd name="connsiteX2" fmla="*/ 687149 w 727790"/>
                  <a:gd name="connsiteY2" fmla="*/ 15875 h 328687"/>
                  <a:gd name="connsiteX3" fmla="*/ 685959 w 727790"/>
                  <a:gd name="connsiteY3" fmla="*/ 55440 h 328687"/>
                  <a:gd name="connsiteX4" fmla="*/ 686197 w 727790"/>
                  <a:gd name="connsiteY4" fmla="*/ 275322 h 328687"/>
                  <a:gd name="connsiteX5" fmla="*/ 707628 w 727790"/>
                  <a:gd name="connsiteY5" fmla="*/ 306095 h 328687"/>
                  <a:gd name="connsiteX6" fmla="*/ 648097 w 727790"/>
                  <a:gd name="connsiteY6" fmla="*/ 324779 h 328687"/>
                  <a:gd name="connsiteX7" fmla="*/ 546894 w 727790"/>
                  <a:gd name="connsiteY7" fmla="*/ 317818 h 328687"/>
                  <a:gd name="connsiteX8" fmla="*/ 38497 w 727790"/>
                  <a:gd name="connsiteY8" fmla="*/ 317818 h 328687"/>
                  <a:gd name="connsiteX9" fmla="*/ 397 w 727790"/>
                  <a:gd name="connsiteY9" fmla="*/ 306095 h 328687"/>
                  <a:gd name="connsiteX10" fmla="*/ 397 w 727790"/>
                  <a:gd name="connsiteY10" fmla="*/ 24741 h 328687"/>
                  <a:gd name="connsiteX11" fmla="*/ 38497 w 727790"/>
                  <a:gd name="connsiteY11" fmla="*/ 13018 h 328687"/>
                  <a:gd name="connsiteX0" fmla="*/ 38497 w 727790"/>
                  <a:gd name="connsiteY0" fmla="*/ 13018 h 328687"/>
                  <a:gd name="connsiteX1" fmla="*/ 547846 w 727790"/>
                  <a:gd name="connsiteY1" fmla="*/ 12944 h 328687"/>
                  <a:gd name="connsiteX2" fmla="*/ 687149 w 727790"/>
                  <a:gd name="connsiteY2" fmla="*/ 15875 h 328687"/>
                  <a:gd name="connsiteX3" fmla="*/ 685959 w 727790"/>
                  <a:gd name="connsiteY3" fmla="*/ 55440 h 328687"/>
                  <a:gd name="connsiteX4" fmla="*/ 686197 w 727790"/>
                  <a:gd name="connsiteY4" fmla="*/ 275322 h 328687"/>
                  <a:gd name="connsiteX5" fmla="*/ 707628 w 727790"/>
                  <a:gd name="connsiteY5" fmla="*/ 306095 h 328687"/>
                  <a:gd name="connsiteX6" fmla="*/ 648097 w 727790"/>
                  <a:gd name="connsiteY6" fmla="*/ 324779 h 328687"/>
                  <a:gd name="connsiteX7" fmla="*/ 546894 w 727790"/>
                  <a:gd name="connsiteY7" fmla="*/ 317818 h 328687"/>
                  <a:gd name="connsiteX8" fmla="*/ 38497 w 727790"/>
                  <a:gd name="connsiteY8" fmla="*/ 317818 h 328687"/>
                  <a:gd name="connsiteX9" fmla="*/ 397 w 727790"/>
                  <a:gd name="connsiteY9" fmla="*/ 306095 h 328687"/>
                  <a:gd name="connsiteX10" fmla="*/ 397 w 727790"/>
                  <a:gd name="connsiteY10" fmla="*/ 24741 h 328687"/>
                  <a:gd name="connsiteX11" fmla="*/ 38497 w 727790"/>
                  <a:gd name="connsiteY11" fmla="*/ 13018 h 328687"/>
                  <a:gd name="connsiteX0" fmla="*/ 38497 w 727790"/>
                  <a:gd name="connsiteY0" fmla="*/ 16315 h 331984"/>
                  <a:gd name="connsiteX1" fmla="*/ 547846 w 727790"/>
                  <a:gd name="connsiteY1" fmla="*/ 16241 h 331984"/>
                  <a:gd name="connsiteX2" fmla="*/ 687149 w 727790"/>
                  <a:gd name="connsiteY2" fmla="*/ 19172 h 331984"/>
                  <a:gd name="connsiteX3" fmla="*/ 685959 w 727790"/>
                  <a:gd name="connsiteY3" fmla="*/ 58737 h 331984"/>
                  <a:gd name="connsiteX4" fmla="*/ 686197 w 727790"/>
                  <a:gd name="connsiteY4" fmla="*/ 278619 h 331984"/>
                  <a:gd name="connsiteX5" fmla="*/ 707628 w 727790"/>
                  <a:gd name="connsiteY5" fmla="*/ 309392 h 331984"/>
                  <a:gd name="connsiteX6" fmla="*/ 648097 w 727790"/>
                  <a:gd name="connsiteY6" fmla="*/ 328076 h 331984"/>
                  <a:gd name="connsiteX7" fmla="*/ 546894 w 727790"/>
                  <a:gd name="connsiteY7" fmla="*/ 321115 h 331984"/>
                  <a:gd name="connsiteX8" fmla="*/ 38497 w 727790"/>
                  <a:gd name="connsiteY8" fmla="*/ 321115 h 331984"/>
                  <a:gd name="connsiteX9" fmla="*/ 397 w 727790"/>
                  <a:gd name="connsiteY9" fmla="*/ 309392 h 331984"/>
                  <a:gd name="connsiteX10" fmla="*/ 397 w 727790"/>
                  <a:gd name="connsiteY10" fmla="*/ 28038 h 331984"/>
                  <a:gd name="connsiteX11" fmla="*/ 38497 w 727790"/>
                  <a:gd name="connsiteY11" fmla="*/ 16315 h 331984"/>
                  <a:gd name="connsiteX0" fmla="*/ 38497 w 727790"/>
                  <a:gd name="connsiteY0" fmla="*/ 16315 h 331984"/>
                  <a:gd name="connsiteX1" fmla="*/ 547846 w 727790"/>
                  <a:gd name="connsiteY1" fmla="*/ 16241 h 331984"/>
                  <a:gd name="connsiteX2" fmla="*/ 687149 w 727790"/>
                  <a:gd name="connsiteY2" fmla="*/ 19172 h 331984"/>
                  <a:gd name="connsiteX3" fmla="*/ 685959 w 727790"/>
                  <a:gd name="connsiteY3" fmla="*/ 58737 h 331984"/>
                  <a:gd name="connsiteX4" fmla="*/ 686197 w 727790"/>
                  <a:gd name="connsiteY4" fmla="*/ 278619 h 331984"/>
                  <a:gd name="connsiteX5" fmla="*/ 707628 w 727790"/>
                  <a:gd name="connsiteY5" fmla="*/ 309392 h 331984"/>
                  <a:gd name="connsiteX6" fmla="*/ 648097 w 727790"/>
                  <a:gd name="connsiteY6" fmla="*/ 328076 h 331984"/>
                  <a:gd name="connsiteX7" fmla="*/ 546894 w 727790"/>
                  <a:gd name="connsiteY7" fmla="*/ 321115 h 331984"/>
                  <a:gd name="connsiteX8" fmla="*/ 38497 w 727790"/>
                  <a:gd name="connsiteY8" fmla="*/ 321115 h 331984"/>
                  <a:gd name="connsiteX9" fmla="*/ 397 w 727790"/>
                  <a:gd name="connsiteY9" fmla="*/ 309392 h 331984"/>
                  <a:gd name="connsiteX10" fmla="*/ 397 w 727790"/>
                  <a:gd name="connsiteY10" fmla="*/ 28038 h 331984"/>
                  <a:gd name="connsiteX11" fmla="*/ 38497 w 727790"/>
                  <a:gd name="connsiteY11" fmla="*/ 16315 h 331984"/>
                  <a:gd name="connsiteX0" fmla="*/ 38497 w 732553"/>
                  <a:gd name="connsiteY0" fmla="*/ 16315 h 331984"/>
                  <a:gd name="connsiteX1" fmla="*/ 547846 w 732553"/>
                  <a:gd name="connsiteY1" fmla="*/ 16241 h 331984"/>
                  <a:gd name="connsiteX2" fmla="*/ 687149 w 732553"/>
                  <a:gd name="connsiteY2" fmla="*/ 19172 h 331984"/>
                  <a:gd name="connsiteX3" fmla="*/ 685959 w 732553"/>
                  <a:gd name="connsiteY3" fmla="*/ 58737 h 331984"/>
                  <a:gd name="connsiteX4" fmla="*/ 686197 w 732553"/>
                  <a:gd name="connsiteY4" fmla="*/ 278619 h 331984"/>
                  <a:gd name="connsiteX5" fmla="*/ 707628 w 732553"/>
                  <a:gd name="connsiteY5" fmla="*/ 309392 h 331984"/>
                  <a:gd name="connsiteX6" fmla="*/ 648097 w 732553"/>
                  <a:gd name="connsiteY6" fmla="*/ 328076 h 331984"/>
                  <a:gd name="connsiteX7" fmla="*/ 546894 w 732553"/>
                  <a:gd name="connsiteY7" fmla="*/ 321115 h 331984"/>
                  <a:gd name="connsiteX8" fmla="*/ 38497 w 732553"/>
                  <a:gd name="connsiteY8" fmla="*/ 321115 h 331984"/>
                  <a:gd name="connsiteX9" fmla="*/ 397 w 732553"/>
                  <a:gd name="connsiteY9" fmla="*/ 309392 h 331984"/>
                  <a:gd name="connsiteX10" fmla="*/ 397 w 732553"/>
                  <a:gd name="connsiteY10" fmla="*/ 28038 h 331984"/>
                  <a:gd name="connsiteX11" fmla="*/ 38497 w 732553"/>
                  <a:gd name="connsiteY11" fmla="*/ 16315 h 331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2553" h="331984">
                    <a:moveTo>
                      <a:pt x="38497" y="16315"/>
                    </a:moveTo>
                    <a:lnTo>
                      <a:pt x="547846" y="16241"/>
                    </a:lnTo>
                    <a:cubicBezTo>
                      <a:pt x="578565" y="14152"/>
                      <a:pt x="628412" y="0"/>
                      <a:pt x="687149" y="19172"/>
                    </a:cubicBezTo>
                    <a:cubicBezTo>
                      <a:pt x="732553" y="39308"/>
                      <a:pt x="695643" y="51398"/>
                      <a:pt x="685959" y="58737"/>
                    </a:cubicBezTo>
                    <a:cubicBezTo>
                      <a:pt x="686038" y="132031"/>
                      <a:pt x="686118" y="205325"/>
                      <a:pt x="686197" y="278619"/>
                    </a:cubicBezTo>
                    <a:cubicBezTo>
                      <a:pt x="689770" y="288511"/>
                      <a:pt x="721916" y="294006"/>
                      <a:pt x="707628" y="309392"/>
                    </a:cubicBezTo>
                    <a:cubicBezTo>
                      <a:pt x="693737" y="319650"/>
                      <a:pt x="677467" y="325145"/>
                      <a:pt x="648097" y="328076"/>
                    </a:cubicBezTo>
                    <a:cubicBezTo>
                      <a:pt x="601267" y="331984"/>
                      <a:pt x="578247" y="326366"/>
                      <a:pt x="546894" y="321115"/>
                    </a:cubicBezTo>
                    <a:lnTo>
                      <a:pt x="38497" y="321115"/>
                    </a:lnTo>
                    <a:cubicBezTo>
                      <a:pt x="18654" y="321237"/>
                      <a:pt x="1191" y="316597"/>
                      <a:pt x="397" y="309392"/>
                    </a:cubicBezTo>
                    <a:lnTo>
                      <a:pt x="397" y="28038"/>
                    </a:lnTo>
                    <a:cubicBezTo>
                      <a:pt x="0" y="21932"/>
                      <a:pt x="19844" y="16560"/>
                      <a:pt x="38497" y="16315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34" name="Freeform 33"/>
              <p:cNvSpPr/>
              <p:nvPr/>
            </p:nvSpPr>
            <p:spPr>
              <a:xfrm rot="9709382">
                <a:off x="3025465" y="1608680"/>
                <a:ext cx="571280" cy="845130"/>
              </a:xfrm>
              <a:custGeom>
                <a:avLst/>
                <a:gdLst>
                  <a:gd name="connsiteX0" fmla="*/ 0 w 609600"/>
                  <a:gd name="connsiteY0" fmla="*/ 0 h 304800"/>
                  <a:gd name="connsiteX1" fmla="*/ 609600 w 609600"/>
                  <a:gd name="connsiteY1" fmla="*/ 0 h 304800"/>
                  <a:gd name="connsiteX2" fmla="*/ 609600 w 609600"/>
                  <a:gd name="connsiteY2" fmla="*/ 304800 h 304800"/>
                  <a:gd name="connsiteX3" fmla="*/ 0 w 609600"/>
                  <a:gd name="connsiteY3" fmla="*/ 304800 h 304800"/>
                  <a:gd name="connsiteX4" fmla="*/ 0 w 609600"/>
                  <a:gd name="connsiteY4" fmla="*/ 0 h 304800"/>
                  <a:gd name="connsiteX0" fmla="*/ 0 w 647700"/>
                  <a:gd name="connsiteY0" fmla="*/ 0 h 304800"/>
                  <a:gd name="connsiteX1" fmla="*/ 609600 w 647700"/>
                  <a:gd name="connsiteY1" fmla="*/ 0 h 304800"/>
                  <a:gd name="connsiteX2" fmla="*/ 647700 w 647700"/>
                  <a:gd name="connsiteY2" fmla="*/ 11723 h 304800"/>
                  <a:gd name="connsiteX3" fmla="*/ 609600 w 647700"/>
                  <a:gd name="connsiteY3" fmla="*/ 304800 h 304800"/>
                  <a:gd name="connsiteX4" fmla="*/ 0 w 647700"/>
                  <a:gd name="connsiteY4" fmla="*/ 304800 h 304800"/>
                  <a:gd name="connsiteX5" fmla="*/ 0 w 647700"/>
                  <a:gd name="connsiteY5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47700 w 685800"/>
                  <a:gd name="connsiteY3" fmla="*/ 304800 h 304800"/>
                  <a:gd name="connsiteX4" fmla="*/ 38100 w 685800"/>
                  <a:gd name="connsiteY4" fmla="*/ 304800 h 304800"/>
                  <a:gd name="connsiteX5" fmla="*/ 0 w 685800"/>
                  <a:gd name="connsiteY5" fmla="*/ 11723 h 304800"/>
                  <a:gd name="connsiteX6" fmla="*/ 38100 w 685800"/>
                  <a:gd name="connsiteY6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47700 w 685800"/>
                  <a:gd name="connsiteY3" fmla="*/ 304800 h 304800"/>
                  <a:gd name="connsiteX4" fmla="*/ 38100 w 685800"/>
                  <a:gd name="connsiteY4" fmla="*/ 304800 h 304800"/>
                  <a:gd name="connsiteX5" fmla="*/ 0 w 685800"/>
                  <a:gd name="connsiteY5" fmla="*/ 293077 h 304800"/>
                  <a:gd name="connsiteX6" fmla="*/ 0 w 685800"/>
                  <a:gd name="connsiteY6" fmla="*/ 11723 h 304800"/>
                  <a:gd name="connsiteX7" fmla="*/ 38100 w 685800"/>
                  <a:gd name="connsiteY7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93077 h 304800"/>
                  <a:gd name="connsiteX4" fmla="*/ 647700 w 685800"/>
                  <a:gd name="connsiteY4" fmla="*/ 304800 h 304800"/>
                  <a:gd name="connsiteX5" fmla="*/ 38100 w 685800"/>
                  <a:gd name="connsiteY5" fmla="*/ 304800 h 304800"/>
                  <a:gd name="connsiteX6" fmla="*/ 0 w 685800"/>
                  <a:gd name="connsiteY6" fmla="*/ 293077 h 304800"/>
                  <a:gd name="connsiteX7" fmla="*/ 0 w 685800"/>
                  <a:gd name="connsiteY7" fmla="*/ 11723 h 304800"/>
                  <a:gd name="connsiteX8" fmla="*/ 38100 w 685800"/>
                  <a:gd name="connsiteY8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93077 h 304800"/>
                  <a:gd name="connsiteX4" fmla="*/ 647700 w 685800"/>
                  <a:gd name="connsiteY4" fmla="*/ 304800 h 304800"/>
                  <a:gd name="connsiteX5" fmla="*/ 546497 w 685800"/>
                  <a:gd name="connsiteY5" fmla="*/ 304800 h 304800"/>
                  <a:gd name="connsiteX6" fmla="*/ 38100 w 685800"/>
                  <a:gd name="connsiteY6" fmla="*/ 304800 h 304800"/>
                  <a:gd name="connsiteX7" fmla="*/ 0 w 685800"/>
                  <a:gd name="connsiteY7" fmla="*/ 293077 h 304800"/>
                  <a:gd name="connsiteX8" fmla="*/ 0 w 685800"/>
                  <a:gd name="connsiteY8" fmla="*/ 11723 h 304800"/>
                  <a:gd name="connsiteX9" fmla="*/ 38100 w 685800"/>
                  <a:gd name="connsiteY9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497 w 686197"/>
                  <a:gd name="connsiteY0" fmla="*/ 0 h 304800"/>
                  <a:gd name="connsiteX1" fmla="*/ 648097 w 686197"/>
                  <a:gd name="connsiteY1" fmla="*/ 0 h 304800"/>
                  <a:gd name="connsiteX2" fmla="*/ 686197 w 686197"/>
                  <a:gd name="connsiteY2" fmla="*/ 11723 h 304800"/>
                  <a:gd name="connsiteX3" fmla="*/ 686197 w 686197"/>
                  <a:gd name="connsiteY3" fmla="*/ 262304 h 304800"/>
                  <a:gd name="connsiteX4" fmla="*/ 686197 w 686197"/>
                  <a:gd name="connsiteY4" fmla="*/ 293077 h 304800"/>
                  <a:gd name="connsiteX5" fmla="*/ 648097 w 686197"/>
                  <a:gd name="connsiteY5" fmla="*/ 304800 h 304800"/>
                  <a:gd name="connsiteX6" fmla="*/ 546894 w 686197"/>
                  <a:gd name="connsiteY6" fmla="*/ 304800 h 304800"/>
                  <a:gd name="connsiteX7" fmla="*/ 38497 w 686197"/>
                  <a:gd name="connsiteY7" fmla="*/ 304800 h 304800"/>
                  <a:gd name="connsiteX8" fmla="*/ 397 w 686197"/>
                  <a:gd name="connsiteY8" fmla="*/ 293077 h 304800"/>
                  <a:gd name="connsiteX9" fmla="*/ 397 w 686197"/>
                  <a:gd name="connsiteY9" fmla="*/ 11723 h 304800"/>
                  <a:gd name="connsiteX10" fmla="*/ 38497 w 686197"/>
                  <a:gd name="connsiteY10" fmla="*/ 0 h 304800"/>
                  <a:gd name="connsiteX0" fmla="*/ 38497 w 686197"/>
                  <a:gd name="connsiteY0" fmla="*/ 0 h 304800"/>
                  <a:gd name="connsiteX1" fmla="*/ 648097 w 686197"/>
                  <a:gd name="connsiteY1" fmla="*/ 0 h 304800"/>
                  <a:gd name="connsiteX2" fmla="*/ 686197 w 686197"/>
                  <a:gd name="connsiteY2" fmla="*/ 11723 h 304800"/>
                  <a:gd name="connsiteX3" fmla="*/ 686197 w 686197"/>
                  <a:gd name="connsiteY3" fmla="*/ 262304 h 304800"/>
                  <a:gd name="connsiteX4" fmla="*/ 686197 w 686197"/>
                  <a:gd name="connsiteY4" fmla="*/ 293077 h 304800"/>
                  <a:gd name="connsiteX5" fmla="*/ 648097 w 686197"/>
                  <a:gd name="connsiteY5" fmla="*/ 304800 h 304800"/>
                  <a:gd name="connsiteX6" fmla="*/ 546894 w 686197"/>
                  <a:gd name="connsiteY6" fmla="*/ 304800 h 304800"/>
                  <a:gd name="connsiteX7" fmla="*/ 38497 w 686197"/>
                  <a:gd name="connsiteY7" fmla="*/ 304800 h 304800"/>
                  <a:gd name="connsiteX8" fmla="*/ 397 w 686197"/>
                  <a:gd name="connsiteY8" fmla="*/ 293077 h 304800"/>
                  <a:gd name="connsiteX9" fmla="*/ 397 w 686197"/>
                  <a:gd name="connsiteY9" fmla="*/ 11723 h 304800"/>
                  <a:gd name="connsiteX10" fmla="*/ 38497 w 686197"/>
                  <a:gd name="connsiteY10" fmla="*/ 0 h 304800"/>
                  <a:gd name="connsiteX0" fmla="*/ 38497 w 686197"/>
                  <a:gd name="connsiteY0" fmla="*/ 0 h 304922"/>
                  <a:gd name="connsiteX1" fmla="*/ 648097 w 686197"/>
                  <a:gd name="connsiteY1" fmla="*/ 0 h 304922"/>
                  <a:gd name="connsiteX2" fmla="*/ 686197 w 686197"/>
                  <a:gd name="connsiteY2" fmla="*/ 11723 h 304922"/>
                  <a:gd name="connsiteX3" fmla="*/ 686197 w 686197"/>
                  <a:gd name="connsiteY3" fmla="*/ 262304 h 304922"/>
                  <a:gd name="connsiteX4" fmla="*/ 686197 w 686197"/>
                  <a:gd name="connsiteY4" fmla="*/ 293077 h 304922"/>
                  <a:gd name="connsiteX5" fmla="*/ 648097 w 686197"/>
                  <a:gd name="connsiteY5" fmla="*/ 304800 h 304922"/>
                  <a:gd name="connsiteX6" fmla="*/ 546894 w 686197"/>
                  <a:gd name="connsiteY6" fmla="*/ 304800 h 304922"/>
                  <a:gd name="connsiteX7" fmla="*/ 38497 w 686197"/>
                  <a:gd name="connsiteY7" fmla="*/ 304800 h 304922"/>
                  <a:gd name="connsiteX8" fmla="*/ 397 w 686197"/>
                  <a:gd name="connsiteY8" fmla="*/ 293077 h 304922"/>
                  <a:gd name="connsiteX9" fmla="*/ 397 w 686197"/>
                  <a:gd name="connsiteY9" fmla="*/ 11723 h 304922"/>
                  <a:gd name="connsiteX10" fmla="*/ 38497 w 686197"/>
                  <a:gd name="connsiteY10" fmla="*/ 0 h 304922"/>
                  <a:gd name="connsiteX0" fmla="*/ 38497 w 686197"/>
                  <a:gd name="connsiteY0" fmla="*/ 0 h 304922"/>
                  <a:gd name="connsiteX1" fmla="*/ 648097 w 686197"/>
                  <a:gd name="connsiteY1" fmla="*/ 0 h 304922"/>
                  <a:gd name="connsiteX2" fmla="*/ 686197 w 686197"/>
                  <a:gd name="connsiteY2" fmla="*/ 11723 h 304922"/>
                  <a:gd name="connsiteX3" fmla="*/ 686197 w 686197"/>
                  <a:gd name="connsiteY3" fmla="*/ 262304 h 304922"/>
                  <a:gd name="connsiteX4" fmla="*/ 686197 w 686197"/>
                  <a:gd name="connsiteY4" fmla="*/ 293077 h 304922"/>
                  <a:gd name="connsiteX5" fmla="*/ 648097 w 686197"/>
                  <a:gd name="connsiteY5" fmla="*/ 304800 h 304922"/>
                  <a:gd name="connsiteX6" fmla="*/ 546894 w 686197"/>
                  <a:gd name="connsiteY6" fmla="*/ 304800 h 304922"/>
                  <a:gd name="connsiteX7" fmla="*/ 38497 w 686197"/>
                  <a:gd name="connsiteY7" fmla="*/ 304800 h 304922"/>
                  <a:gd name="connsiteX8" fmla="*/ 397 w 686197"/>
                  <a:gd name="connsiteY8" fmla="*/ 293077 h 304922"/>
                  <a:gd name="connsiteX9" fmla="*/ 397 w 686197"/>
                  <a:gd name="connsiteY9" fmla="*/ 11723 h 304922"/>
                  <a:gd name="connsiteX10" fmla="*/ 38497 w 686197"/>
                  <a:gd name="connsiteY10" fmla="*/ 0 h 304922"/>
                  <a:gd name="connsiteX0" fmla="*/ 38497 w 686197"/>
                  <a:gd name="connsiteY0" fmla="*/ 0 h 311761"/>
                  <a:gd name="connsiteX1" fmla="*/ 648097 w 686197"/>
                  <a:gd name="connsiteY1" fmla="*/ 0 h 311761"/>
                  <a:gd name="connsiteX2" fmla="*/ 686197 w 686197"/>
                  <a:gd name="connsiteY2" fmla="*/ 11723 h 311761"/>
                  <a:gd name="connsiteX3" fmla="*/ 686197 w 686197"/>
                  <a:gd name="connsiteY3" fmla="*/ 262304 h 311761"/>
                  <a:gd name="connsiteX4" fmla="*/ 686197 w 686197"/>
                  <a:gd name="connsiteY4" fmla="*/ 293077 h 311761"/>
                  <a:gd name="connsiteX5" fmla="*/ 648097 w 686197"/>
                  <a:gd name="connsiteY5" fmla="*/ 311761 h 311761"/>
                  <a:gd name="connsiteX6" fmla="*/ 546894 w 686197"/>
                  <a:gd name="connsiteY6" fmla="*/ 304800 h 311761"/>
                  <a:gd name="connsiteX7" fmla="*/ 38497 w 686197"/>
                  <a:gd name="connsiteY7" fmla="*/ 304800 h 311761"/>
                  <a:gd name="connsiteX8" fmla="*/ 397 w 686197"/>
                  <a:gd name="connsiteY8" fmla="*/ 293077 h 311761"/>
                  <a:gd name="connsiteX9" fmla="*/ 397 w 686197"/>
                  <a:gd name="connsiteY9" fmla="*/ 11723 h 311761"/>
                  <a:gd name="connsiteX10" fmla="*/ 38497 w 686197"/>
                  <a:gd name="connsiteY10" fmla="*/ 0 h 311761"/>
                  <a:gd name="connsiteX0" fmla="*/ 38497 w 707628"/>
                  <a:gd name="connsiteY0" fmla="*/ 0 h 311761"/>
                  <a:gd name="connsiteX1" fmla="*/ 648097 w 707628"/>
                  <a:gd name="connsiteY1" fmla="*/ 0 h 311761"/>
                  <a:gd name="connsiteX2" fmla="*/ 686197 w 707628"/>
                  <a:gd name="connsiteY2" fmla="*/ 11723 h 311761"/>
                  <a:gd name="connsiteX3" fmla="*/ 686197 w 707628"/>
                  <a:gd name="connsiteY3" fmla="*/ 262304 h 311761"/>
                  <a:gd name="connsiteX4" fmla="*/ 707628 w 707628"/>
                  <a:gd name="connsiteY4" fmla="*/ 293077 h 311761"/>
                  <a:gd name="connsiteX5" fmla="*/ 648097 w 707628"/>
                  <a:gd name="connsiteY5" fmla="*/ 311761 h 311761"/>
                  <a:gd name="connsiteX6" fmla="*/ 546894 w 707628"/>
                  <a:gd name="connsiteY6" fmla="*/ 304800 h 311761"/>
                  <a:gd name="connsiteX7" fmla="*/ 38497 w 707628"/>
                  <a:gd name="connsiteY7" fmla="*/ 304800 h 311761"/>
                  <a:gd name="connsiteX8" fmla="*/ 397 w 707628"/>
                  <a:gd name="connsiteY8" fmla="*/ 293077 h 311761"/>
                  <a:gd name="connsiteX9" fmla="*/ 397 w 707628"/>
                  <a:gd name="connsiteY9" fmla="*/ 11723 h 311761"/>
                  <a:gd name="connsiteX10" fmla="*/ 38497 w 707628"/>
                  <a:gd name="connsiteY10" fmla="*/ 0 h 311761"/>
                  <a:gd name="connsiteX0" fmla="*/ 38497 w 724297"/>
                  <a:gd name="connsiteY0" fmla="*/ 0 h 311761"/>
                  <a:gd name="connsiteX1" fmla="*/ 648097 w 724297"/>
                  <a:gd name="connsiteY1" fmla="*/ 0 h 311761"/>
                  <a:gd name="connsiteX2" fmla="*/ 686197 w 724297"/>
                  <a:gd name="connsiteY2" fmla="*/ 11723 h 311761"/>
                  <a:gd name="connsiteX3" fmla="*/ 686197 w 724297"/>
                  <a:gd name="connsiteY3" fmla="*/ 262304 h 311761"/>
                  <a:gd name="connsiteX4" fmla="*/ 707628 w 724297"/>
                  <a:gd name="connsiteY4" fmla="*/ 293077 h 311761"/>
                  <a:gd name="connsiteX5" fmla="*/ 648097 w 724297"/>
                  <a:gd name="connsiteY5" fmla="*/ 311761 h 311761"/>
                  <a:gd name="connsiteX6" fmla="*/ 546894 w 724297"/>
                  <a:gd name="connsiteY6" fmla="*/ 304800 h 311761"/>
                  <a:gd name="connsiteX7" fmla="*/ 38497 w 724297"/>
                  <a:gd name="connsiteY7" fmla="*/ 304800 h 311761"/>
                  <a:gd name="connsiteX8" fmla="*/ 397 w 724297"/>
                  <a:gd name="connsiteY8" fmla="*/ 293077 h 311761"/>
                  <a:gd name="connsiteX9" fmla="*/ 397 w 724297"/>
                  <a:gd name="connsiteY9" fmla="*/ 11723 h 311761"/>
                  <a:gd name="connsiteX10" fmla="*/ 38497 w 724297"/>
                  <a:gd name="connsiteY10" fmla="*/ 0 h 311761"/>
                  <a:gd name="connsiteX0" fmla="*/ 38497 w 724297"/>
                  <a:gd name="connsiteY0" fmla="*/ 0 h 311761"/>
                  <a:gd name="connsiteX1" fmla="*/ 648097 w 724297"/>
                  <a:gd name="connsiteY1" fmla="*/ 0 h 311761"/>
                  <a:gd name="connsiteX2" fmla="*/ 686197 w 724297"/>
                  <a:gd name="connsiteY2" fmla="*/ 11723 h 311761"/>
                  <a:gd name="connsiteX3" fmla="*/ 686197 w 724297"/>
                  <a:gd name="connsiteY3" fmla="*/ 262304 h 311761"/>
                  <a:gd name="connsiteX4" fmla="*/ 707628 w 724297"/>
                  <a:gd name="connsiteY4" fmla="*/ 293077 h 311761"/>
                  <a:gd name="connsiteX5" fmla="*/ 648097 w 724297"/>
                  <a:gd name="connsiteY5" fmla="*/ 311761 h 311761"/>
                  <a:gd name="connsiteX6" fmla="*/ 546894 w 724297"/>
                  <a:gd name="connsiteY6" fmla="*/ 304800 h 311761"/>
                  <a:gd name="connsiteX7" fmla="*/ 38497 w 724297"/>
                  <a:gd name="connsiteY7" fmla="*/ 304800 h 311761"/>
                  <a:gd name="connsiteX8" fmla="*/ 397 w 724297"/>
                  <a:gd name="connsiteY8" fmla="*/ 293077 h 311761"/>
                  <a:gd name="connsiteX9" fmla="*/ 397 w 724297"/>
                  <a:gd name="connsiteY9" fmla="*/ 11723 h 311761"/>
                  <a:gd name="connsiteX10" fmla="*/ 38497 w 724297"/>
                  <a:gd name="connsiteY10" fmla="*/ 0 h 311761"/>
                  <a:gd name="connsiteX0" fmla="*/ 38497 w 724297"/>
                  <a:gd name="connsiteY0" fmla="*/ 0 h 311761"/>
                  <a:gd name="connsiteX1" fmla="*/ 648097 w 724297"/>
                  <a:gd name="connsiteY1" fmla="*/ 0 h 311761"/>
                  <a:gd name="connsiteX2" fmla="*/ 686197 w 724297"/>
                  <a:gd name="connsiteY2" fmla="*/ 11723 h 311761"/>
                  <a:gd name="connsiteX3" fmla="*/ 686197 w 724297"/>
                  <a:gd name="connsiteY3" fmla="*/ 262304 h 311761"/>
                  <a:gd name="connsiteX4" fmla="*/ 707628 w 724297"/>
                  <a:gd name="connsiteY4" fmla="*/ 293077 h 311761"/>
                  <a:gd name="connsiteX5" fmla="*/ 648097 w 724297"/>
                  <a:gd name="connsiteY5" fmla="*/ 311761 h 311761"/>
                  <a:gd name="connsiteX6" fmla="*/ 546894 w 724297"/>
                  <a:gd name="connsiteY6" fmla="*/ 304800 h 311761"/>
                  <a:gd name="connsiteX7" fmla="*/ 38497 w 724297"/>
                  <a:gd name="connsiteY7" fmla="*/ 304800 h 311761"/>
                  <a:gd name="connsiteX8" fmla="*/ 397 w 724297"/>
                  <a:gd name="connsiteY8" fmla="*/ 293077 h 311761"/>
                  <a:gd name="connsiteX9" fmla="*/ 397 w 724297"/>
                  <a:gd name="connsiteY9" fmla="*/ 11723 h 311761"/>
                  <a:gd name="connsiteX10" fmla="*/ 38497 w 724297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5669"/>
                  <a:gd name="connsiteX1" fmla="*/ 648097 w 721916"/>
                  <a:gd name="connsiteY1" fmla="*/ 0 h 315669"/>
                  <a:gd name="connsiteX2" fmla="*/ 686197 w 721916"/>
                  <a:gd name="connsiteY2" fmla="*/ 11723 h 315669"/>
                  <a:gd name="connsiteX3" fmla="*/ 686197 w 721916"/>
                  <a:gd name="connsiteY3" fmla="*/ 262304 h 315669"/>
                  <a:gd name="connsiteX4" fmla="*/ 707628 w 721916"/>
                  <a:gd name="connsiteY4" fmla="*/ 293077 h 315669"/>
                  <a:gd name="connsiteX5" fmla="*/ 648097 w 721916"/>
                  <a:gd name="connsiteY5" fmla="*/ 311761 h 315669"/>
                  <a:gd name="connsiteX6" fmla="*/ 546894 w 721916"/>
                  <a:gd name="connsiteY6" fmla="*/ 304800 h 315669"/>
                  <a:gd name="connsiteX7" fmla="*/ 38497 w 721916"/>
                  <a:gd name="connsiteY7" fmla="*/ 304800 h 315669"/>
                  <a:gd name="connsiteX8" fmla="*/ 397 w 721916"/>
                  <a:gd name="connsiteY8" fmla="*/ 293077 h 315669"/>
                  <a:gd name="connsiteX9" fmla="*/ 397 w 721916"/>
                  <a:gd name="connsiteY9" fmla="*/ 11723 h 315669"/>
                  <a:gd name="connsiteX10" fmla="*/ 38497 w 721916"/>
                  <a:gd name="connsiteY10" fmla="*/ 0 h 315669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3471"/>
                  <a:gd name="connsiteX1" fmla="*/ 648097 w 721916"/>
                  <a:gd name="connsiteY1" fmla="*/ 0 h 313471"/>
                  <a:gd name="connsiteX2" fmla="*/ 686197 w 721916"/>
                  <a:gd name="connsiteY2" fmla="*/ 11723 h 313471"/>
                  <a:gd name="connsiteX3" fmla="*/ 686197 w 721916"/>
                  <a:gd name="connsiteY3" fmla="*/ 262304 h 313471"/>
                  <a:gd name="connsiteX4" fmla="*/ 707628 w 721916"/>
                  <a:gd name="connsiteY4" fmla="*/ 293077 h 313471"/>
                  <a:gd name="connsiteX5" fmla="*/ 648097 w 721916"/>
                  <a:gd name="connsiteY5" fmla="*/ 311761 h 313471"/>
                  <a:gd name="connsiteX6" fmla="*/ 546894 w 721916"/>
                  <a:gd name="connsiteY6" fmla="*/ 304800 h 313471"/>
                  <a:gd name="connsiteX7" fmla="*/ 38497 w 721916"/>
                  <a:gd name="connsiteY7" fmla="*/ 304800 h 313471"/>
                  <a:gd name="connsiteX8" fmla="*/ 397 w 721916"/>
                  <a:gd name="connsiteY8" fmla="*/ 293077 h 313471"/>
                  <a:gd name="connsiteX9" fmla="*/ 397 w 721916"/>
                  <a:gd name="connsiteY9" fmla="*/ 11723 h 313471"/>
                  <a:gd name="connsiteX10" fmla="*/ 38497 w 721916"/>
                  <a:gd name="connsiteY10" fmla="*/ 0 h 313471"/>
                  <a:gd name="connsiteX0" fmla="*/ 38497 w 721916"/>
                  <a:gd name="connsiteY0" fmla="*/ 0 h 315303"/>
                  <a:gd name="connsiteX1" fmla="*/ 648097 w 721916"/>
                  <a:gd name="connsiteY1" fmla="*/ 0 h 315303"/>
                  <a:gd name="connsiteX2" fmla="*/ 686197 w 721916"/>
                  <a:gd name="connsiteY2" fmla="*/ 11723 h 315303"/>
                  <a:gd name="connsiteX3" fmla="*/ 686197 w 721916"/>
                  <a:gd name="connsiteY3" fmla="*/ 262304 h 315303"/>
                  <a:gd name="connsiteX4" fmla="*/ 707628 w 721916"/>
                  <a:gd name="connsiteY4" fmla="*/ 293077 h 315303"/>
                  <a:gd name="connsiteX5" fmla="*/ 648097 w 721916"/>
                  <a:gd name="connsiteY5" fmla="*/ 311761 h 315303"/>
                  <a:gd name="connsiteX6" fmla="*/ 546894 w 721916"/>
                  <a:gd name="connsiteY6" fmla="*/ 304800 h 315303"/>
                  <a:gd name="connsiteX7" fmla="*/ 38497 w 721916"/>
                  <a:gd name="connsiteY7" fmla="*/ 304800 h 315303"/>
                  <a:gd name="connsiteX8" fmla="*/ 397 w 721916"/>
                  <a:gd name="connsiteY8" fmla="*/ 293077 h 315303"/>
                  <a:gd name="connsiteX9" fmla="*/ 397 w 721916"/>
                  <a:gd name="connsiteY9" fmla="*/ 11723 h 315303"/>
                  <a:gd name="connsiteX10" fmla="*/ 38497 w 721916"/>
                  <a:gd name="connsiteY10" fmla="*/ 0 h 315303"/>
                  <a:gd name="connsiteX0" fmla="*/ 38497 w 721916"/>
                  <a:gd name="connsiteY0" fmla="*/ 0 h 315303"/>
                  <a:gd name="connsiteX1" fmla="*/ 648097 w 721916"/>
                  <a:gd name="connsiteY1" fmla="*/ 0 h 315303"/>
                  <a:gd name="connsiteX2" fmla="*/ 686197 w 721916"/>
                  <a:gd name="connsiteY2" fmla="*/ 11723 h 315303"/>
                  <a:gd name="connsiteX3" fmla="*/ 686197 w 721916"/>
                  <a:gd name="connsiteY3" fmla="*/ 262304 h 315303"/>
                  <a:gd name="connsiteX4" fmla="*/ 707628 w 721916"/>
                  <a:gd name="connsiteY4" fmla="*/ 293077 h 315303"/>
                  <a:gd name="connsiteX5" fmla="*/ 648097 w 721916"/>
                  <a:gd name="connsiteY5" fmla="*/ 311761 h 315303"/>
                  <a:gd name="connsiteX6" fmla="*/ 546894 w 721916"/>
                  <a:gd name="connsiteY6" fmla="*/ 304800 h 315303"/>
                  <a:gd name="connsiteX7" fmla="*/ 38497 w 721916"/>
                  <a:gd name="connsiteY7" fmla="*/ 304800 h 315303"/>
                  <a:gd name="connsiteX8" fmla="*/ 397 w 721916"/>
                  <a:gd name="connsiteY8" fmla="*/ 293077 h 315303"/>
                  <a:gd name="connsiteX9" fmla="*/ 397 w 721916"/>
                  <a:gd name="connsiteY9" fmla="*/ 11723 h 315303"/>
                  <a:gd name="connsiteX10" fmla="*/ 38497 w 721916"/>
                  <a:gd name="connsiteY10" fmla="*/ 0 h 315303"/>
                  <a:gd name="connsiteX0" fmla="*/ 38497 w 721916"/>
                  <a:gd name="connsiteY0" fmla="*/ 0 h 315303"/>
                  <a:gd name="connsiteX1" fmla="*/ 648097 w 721916"/>
                  <a:gd name="connsiteY1" fmla="*/ 0 h 315303"/>
                  <a:gd name="connsiteX2" fmla="*/ 686197 w 721916"/>
                  <a:gd name="connsiteY2" fmla="*/ 11723 h 315303"/>
                  <a:gd name="connsiteX3" fmla="*/ 686197 w 721916"/>
                  <a:gd name="connsiteY3" fmla="*/ 262304 h 315303"/>
                  <a:gd name="connsiteX4" fmla="*/ 707628 w 721916"/>
                  <a:gd name="connsiteY4" fmla="*/ 293077 h 315303"/>
                  <a:gd name="connsiteX5" fmla="*/ 648097 w 721916"/>
                  <a:gd name="connsiteY5" fmla="*/ 311761 h 315303"/>
                  <a:gd name="connsiteX6" fmla="*/ 546894 w 721916"/>
                  <a:gd name="connsiteY6" fmla="*/ 304800 h 315303"/>
                  <a:gd name="connsiteX7" fmla="*/ 38497 w 721916"/>
                  <a:gd name="connsiteY7" fmla="*/ 304800 h 315303"/>
                  <a:gd name="connsiteX8" fmla="*/ 397 w 721916"/>
                  <a:gd name="connsiteY8" fmla="*/ 293077 h 315303"/>
                  <a:gd name="connsiteX9" fmla="*/ 397 w 721916"/>
                  <a:gd name="connsiteY9" fmla="*/ 11723 h 315303"/>
                  <a:gd name="connsiteX10" fmla="*/ 38497 w 721916"/>
                  <a:gd name="connsiteY10" fmla="*/ 0 h 315303"/>
                  <a:gd name="connsiteX0" fmla="*/ 38497 w 721916"/>
                  <a:gd name="connsiteY0" fmla="*/ 0 h 314937"/>
                  <a:gd name="connsiteX1" fmla="*/ 648097 w 721916"/>
                  <a:gd name="connsiteY1" fmla="*/ 0 h 314937"/>
                  <a:gd name="connsiteX2" fmla="*/ 686197 w 721916"/>
                  <a:gd name="connsiteY2" fmla="*/ 11723 h 314937"/>
                  <a:gd name="connsiteX3" fmla="*/ 686197 w 721916"/>
                  <a:gd name="connsiteY3" fmla="*/ 262304 h 314937"/>
                  <a:gd name="connsiteX4" fmla="*/ 707628 w 721916"/>
                  <a:gd name="connsiteY4" fmla="*/ 293077 h 314937"/>
                  <a:gd name="connsiteX5" fmla="*/ 648097 w 721916"/>
                  <a:gd name="connsiteY5" fmla="*/ 311761 h 314937"/>
                  <a:gd name="connsiteX6" fmla="*/ 546894 w 721916"/>
                  <a:gd name="connsiteY6" fmla="*/ 304800 h 314937"/>
                  <a:gd name="connsiteX7" fmla="*/ 38497 w 721916"/>
                  <a:gd name="connsiteY7" fmla="*/ 304800 h 314937"/>
                  <a:gd name="connsiteX8" fmla="*/ 397 w 721916"/>
                  <a:gd name="connsiteY8" fmla="*/ 293077 h 314937"/>
                  <a:gd name="connsiteX9" fmla="*/ 397 w 721916"/>
                  <a:gd name="connsiteY9" fmla="*/ 11723 h 314937"/>
                  <a:gd name="connsiteX10" fmla="*/ 38497 w 721916"/>
                  <a:gd name="connsiteY10" fmla="*/ 0 h 314937"/>
                  <a:gd name="connsiteX0" fmla="*/ 38497 w 721916"/>
                  <a:gd name="connsiteY0" fmla="*/ 0 h 316036"/>
                  <a:gd name="connsiteX1" fmla="*/ 648097 w 721916"/>
                  <a:gd name="connsiteY1" fmla="*/ 0 h 316036"/>
                  <a:gd name="connsiteX2" fmla="*/ 686197 w 721916"/>
                  <a:gd name="connsiteY2" fmla="*/ 11723 h 316036"/>
                  <a:gd name="connsiteX3" fmla="*/ 686197 w 721916"/>
                  <a:gd name="connsiteY3" fmla="*/ 262304 h 316036"/>
                  <a:gd name="connsiteX4" fmla="*/ 707628 w 721916"/>
                  <a:gd name="connsiteY4" fmla="*/ 293077 h 316036"/>
                  <a:gd name="connsiteX5" fmla="*/ 648097 w 721916"/>
                  <a:gd name="connsiteY5" fmla="*/ 311761 h 316036"/>
                  <a:gd name="connsiteX6" fmla="*/ 546894 w 721916"/>
                  <a:gd name="connsiteY6" fmla="*/ 304800 h 316036"/>
                  <a:gd name="connsiteX7" fmla="*/ 38497 w 721916"/>
                  <a:gd name="connsiteY7" fmla="*/ 304800 h 316036"/>
                  <a:gd name="connsiteX8" fmla="*/ 397 w 721916"/>
                  <a:gd name="connsiteY8" fmla="*/ 293077 h 316036"/>
                  <a:gd name="connsiteX9" fmla="*/ 397 w 721916"/>
                  <a:gd name="connsiteY9" fmla="*/ 11723 h 316036"/>
                  <a:gd name="connsiteX10" fmla="*/ 38497 w 721916"/>
                  <a:gd name="connsiteY10" fmla="*/ 0 h 316036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5669"/>
                  <a:gd name="connsiteX1" fmla="*/ 648097 w 721916"/>
                  <a:gd name="connsiteY1" fmla="*/ 0 h 315669"/>
                  <a:gd name="connsiteX2" fmla="*/ 686197 w 721916"/>
                  <a:gd name="connsiteY2" fmla="*/ 11723 h 315669"/>
                  <a:gd name="connsiteX3" fmla="*/ 686197 w 721916"/>
                  <a:gd name="connsiteY3" fmla="*/ 262304 h 315669"/>
                  <a:gd name="connsiteX4" fmla="*/ 707628 w 721916"/>
                  <a:gd name="connsiteY4" fmla="*/ 293077 h 315669"/>
                  <a:gd name="connsiteX5" fmla="*/ 648097 w 721916"/>
                  <a:gd name="connsiteY5" fmla="*/ 311761 h 315669"/>
                  <a:gd name="connsiteX6" fmla="*/ 546894 w 721916"/>
                  <a:gd name="connsiteY6" fmla="*/ 304800 h 315669"/>
                  <a:gd name="connsiteX7" fmla="*/ 38497 w 721916"/>
                  <a:gd name="connsiteY7" fmla="*/ 304800 h 315669"/>
                  <a:gd name="connsiteX8" fmla="*/ 397 w 721916"/>
                  <a:gd name="connsiteY8" fmla="*/ 293077 h 315669"/>
                  <a:gd name="connsiteX9" fmla="*/ 397 w 721916"/>
                  <a:gd name="connsiteY9" fmla="*/ 11723 h 315669"/>
                  <a:gd name="connsiteX10" fmla="*/ 38497 w 721916"/>
                  <a:gd name="connsiteY10" fmla="*/ 0 h 315669"/>
                  <a:gd name="connsiteX0" fmla="*/ 38497 w 721916"/>
                  <a:gd name="connsiteY0" fmla="*/ 74 h 315743"/>
                  <a:gd name="connsiteX1" fmla="*/ 547846 w 721916"/>
                  <a:gd name="connsiteY1" fmla="*/ 0 h 315743"/>
                  <a:gd name="connsiteX2" fmla="*/ 648097 w 721916"/>
                  <a:gd name="connsiteY2" fmla="*/ 74 h 315743"/>
                  <a:gd name="connsiteX3" fmla="*/ 686197 w 721916"/>
                  <a:gd name="connsiteY3" fmla="*/ 11797 h 315743"/>
                  <a:gd name="connsiteX4" fmla="*/ 686197 w 721916"/>
                  <a:gd name="connsiteY4" fmla="*/ 262378 h 315743"/>
                  <a:gd name="connsiteX5" fmla="*/ 707628 w 721916"/>
                  <a:gd name="connsiteY5" fmla="*/ 293151 h 315743"/>
                  <a:gd name="connsiteX6" fmla="*/ 648097 w 721916"/>
                  <a:gd name="connsiteY6" fmla="*/ 311835 h 315743"/>
                  <a:gd name="connsiteX7" fmla="*/ 546894 w 721916"/>
                  <a:gd name="connsiteY7" fmla="*/ 304874 h 315743"/>
                  <a:gd name="connsiteX8" fmla="*/ 38497 w 721916"/>
                  <a:gd name="connsiteY8" fmla="*/ 304874 h 315743"/>
                  <a:gd name="connsiteX9" fmla="*/ 397 w 721916"/>
                  <a:gd name="connsiteY9" fmla="*/ 293151 h 315743"/>
                  <a:gd name="connsiteX10" fmla="*/ 397 w 721916"/>
                  <a:gd name="connsiteY10" fmla="*/ 11797 h 315743"/>
                  <a:gd name="connsiteX11" fmla="*/ 38497 w 721916"/>
                  <a:gd name="connsiteY11" fmla="*/ 74 h 315743"/>
                  <a:gd name="connsiteX0" fmla="*/ 38497 w 721916"/>
                  <a:gd name="connsiteY0" fmla="*/ 74 h 315743"/>
                  <a:gd name="connsiteX1" fmla="*/ 547846 w 721916"/>
                  <a:gd name="connsiteY1" fmla="*/ 0 h 315743"/>
                  <a:gd name="connsiteX2" fmla="*/ 648097 w 721916"/>
                  <a:gd name="connsiteY2" fmla="*/ 74 h 315743"/>
                  <a:gd name="connsiteX3" fmla="*/ 686197 w 721916"/>
                  <a:gd name="connsiteY3" fmla="*/ 11797 h 315743"/>
                  <a:gd name="connsiteX4" fmla="*/ 685959 w 721916"/>
                  <a:gd name="connsiteY4" fmla="*/ 42496 h 315743"/>
                  <a:gd name="connsiteX5" fmla="*/ 686197 w 721916"/>
                  <a:gd name="connsiteY5" fmla="*/ 262378 h 315743"/>
                  <a:gd name="connsiteX6" fmla="*/ 707628 w 721916"/>
                  <a:gd name="connsiteY6" fmla="*/ 293151 h 315743"/>
                  <a:gd name="connsiteX7" fmla="*/ 648097 w 721916"/>
                  <a:gd name="connsiteY7" fmla="*/ 311835 h 315743"/>
                  <a:gd name="connsiteX8" fmla="*/ 546894 w 721916"/>
                  <a:gd name="connsiteY8" fmla="*/ 304874 h 315743"/>
                  <a:gd name="connsiteX9" fmla="*/ 38497 w 721916"/>
                  <a:gd name="connsiteY9" fmla="*/ 304874 h 315743"/>
                  <a:gd name="connsiteX10" fmla="*/ 397 w 721916"/>
                  <a:gd name="connsiteY10" fmla="*/ 293151 h 315743"/>
                  <a:gd name="connsiteX11" fmla="*/ 397 w 721916"/>
                  <a:gd name="connsiteY11" fmla="*/ 11797 h 315743"/>
                  <a:gd name="connsiteX12" fmla="*/ 38497 w 721916"/>
                  <a:gd name="connsiteY12" fmla="*/ 74 h 315743"/>
                  <a:gd name="connsiteX0" fmla="*/ 38497 w 721916"/>
                  <a:gd name="connsiteY0" fmla="*/ 74 h 315743"/>
                  <a:gd name="connsiteX1" fmla="*/ 547846 w 721916"/>
                  <a:gd name="connsiteY1" fmla="*/ 0 h 315743"/>
                  <a:gd name="connsiteX2" fmla="*/ 648097 w 721916"/>
                  <a:gd name="connsiteY2" fmla="*/ 74 h 315743"/>
                  <a:gd name="connsiteX3" fmla="*/ 704057 w 721916"/>
                  <a:gd name="connsiteY3" fmla="*/ 12163 h 315743"/>
                  <a:gd name="connsiteX4" fmla="*/ 685959 w 721916"/>
                  <a:gd name="connsiteY4" fmla="*/ 42496 h 315743"/>
                  <a:gd name="connsiteX5" fmla="*/ 686197 w 721916"/>
                  <a:gd name="connsiteY5" fmla="*/ 262378 h 315743"/>
                  <a:gd name="connsiteX6" fmla="*/ 707628 w 721916"/>
                  <a:gd name="connsiteY6" fmla="*/ 293151 h 315743"/>
                  <a:gd name="connsiteX7" fmla="*/ 648097 w 721916"/>
                  <a:gd name="connsiteY7" fmla="*/ 311835 h 315743"/>
                  <a:gd name="connsiteX8" fmla="*/ 546894 w 721916"/>
                  <a:gd name="connsiteY8" fmla="*/ 304874 h 315743"/>
                  <a:gd name="connsiteX9" fmla="*/ 38497 w 721916"/>
                  <a:gd name="connsiteY9" fmla="*/ 304874 h 315743"/>
                  <a:gd name="connsiteX10" fmla="*/ 397 w 721916"/>
                  <a:gd name="connsiteY10" fmla="*/ 293151 h 315743"/>
                  <a:gd name="connsiteX11" fmla="*/ 397 w 721916"/>
                  <a:gd name="connsiteY11" fmla="*/ 11797 h 315743"/>
                  <a:gd name="connsiteX12" fmla="*/ 38497 w 721916"/>
                  <a:gd name="connsiteY12" fmla="*/ 74 h 315743"/>
                  <a:gd name="connsiteX0" fmla="*/ 38497 w 721916"/>
                  <a:gd name="connsiteY0" fmla="*/ 4762 h 320431"/>
                  <a:gd name="connsiteX1" fmla="*/ 547846 w 721916"/>
                  <a:gd name="connsiteY1" fmla="*/ 4688 h 320431"/>
                  <a:gd name="connsiteX2" fmla="*/ 648097 w 721916"/>
                  <a:gd name="connsiteY2" fmla="*/ 0 h 320431"/>
                  <a:gd name="connsiteX3" fmla="*/ 704057 w 721916"/>
                  <a:gd name="connsiteY3" fmla="*/ 16851 h 320431"/>
                  <a:gd name="connsiteX4" fmla="*/ 685959 w 721916"/>
                  <a:gd name="connsiteY4" fmla="*/ 47184 h 320431"/>
                  <a:gd name="connsiteX5" fmla="*/ 686197 w 721916"/>
                  <a:gd name="connsiteY5" fmla="*/ 267066 h 320431"/>
                  <a:gd name="connsiteX6" fmla="*/ 707628 w 721916"/>
                  <a:gd name="connsiteY6" fmla="*/ 297839 h 320431"/>
                  <a:gd name="connsiteX7" fmla="*/ 648097 w 721916"/>
                  <a:gd name="connsiteY7" fmla="*/ 316523 h 320431"/>
                  <a:gd name="connsiteX8" fmla="*/ 546894 w 721916"/>
                  <a:gd name="connsiteY8" fmla="*/ 309562 h 320431"/>
                  <a:gd name="connsiteX9" fmla="*/ 38497 w 721916"/>
                  <a:gd name="connsiteY9" fmla="*/ 309562 h 320431"/>
                  <a:gd name="connsiteX10" fmla="*/ 397 w 721916"/>
                  <a:gd name="connsiteY10" fmla="*/ 297839 h 320431"/>
                  <a:gd name="connsiteX11" fmla="*/ 397 w 721916"/>
                  <a:gd name="connsiteY11" fmla="*/ 16485 h 320431"/>
                  <a:gd name="connsiteX12" fmla="*/ 38497 w 721916"/>
                  <a:gd name="connsiteY12" fmla="*/ 4762 h 320431"/>
                  <a:gd name="connsiteX0" fmla="*/ 38497 w 721916"/>
                  <a:gd name="connsiteY0" fmla="*/ 5861 h 321530"/>
                  <a:gd name="connsiteX1" fmla="*/ 547846 w 721916"/>
                  <a:gd name="connsiteY1" fmla="*/ 5787 h 321530"/>
                  <a:gd name="connsiteX2" fmla="*/ 649288 w 721916"/>
                  <a:gd name="connsiteY2" fmla="*/ 0 h 321530"/>
                  <a:gd name="connsiteX3" fmla="*/ 704057 w 721916"/>
                  <a:gd name="connsiteY3" fmla="*/ 17950 h 321530"/>
                  <a:gd name="connsiteX4" fmla="*/ 685959 w 721916"/>
                  <a:gd name="connsiteY4" fmla="*/ 48283 h 321530"/>
                  <a:gd name="connsiteX5" fmla="*/ 686197 w 721916"/>
                  <a:gd name="connsiteY5" fmla="*/ 268165 h 321530"/>
                  <a:gd name="connsiteX6" fmla="*/ 707628 w 721916"/>
                  <a:gd name="connsiteY6" fmla="*/ 298938 h 321530"/>
                  <a:gd name="connsiteX7" fmla="*/ 648097 w 721916"/>
                  <a:gd name="connsiteY7" fmla="*/ 317622 h 321530"/>
                  <a:gd name="connsiteX8" fmla="*/ 546894 w 721916"/>
                  <a:gd name="connsiteY8" fmla="*/ 310661 h 321530"/>
                  <a:gd name="connsiteX9" fmla="*/ 38497 w 721916"/>
                  <a:gd name="connsiteY9" fmla="*/ 310661 h 321530"/>
                  <a:gd name="connsiteX10" fmla="*/ 397 w 721916"/>
                  <a:gd name="connsiteY10" fmla="*/ 298938 h 321530"/>
                  <a:gd name="connsiteX11" fmla="*/ 397 w 721916"/>
                  <a:gd name="connsiteY11" fmla="*/ 17584 h 321530"/>
                  <a:gd name="connsiteX12" fmla="*/ 38497 w 721916"/>
                  <a:gd name="connsiteY12" fmla="*/ 5861 h 321530"/>
                  <a:gd name="connsiteX0" fmla="*/ 38497 w 721916"/>
                  <a:gd name="connsiteY0" fmla="*/ 5861 h 321530"/>
                  <a:gd name="connsiteX1" fmla="*/ 547846 w 721916"/>
                  <a:gd name="connsiteY1" fmla="*/ 5787 h 321530"/>
                  <a:gd name="connsiteX2" fmla="*/ 649288 w 721916"/>
                  <a:gd name="connsiteY2" fmla="*/ 0 h 321530"/>
                  <a:gd name="connsiteX3" fmla="*/ 704057 w 721916"/>
                  <a:gd name="connsiteY3" fmla="*/ 17950 h 321530"/>
                  <a:gd name="connsiteX4" fmla="*/ 685959 w 721916"/>
                  <a:gd name="connsiteY4" fmla="*/ 48283 h 321530"/>
                  <a:gd name="connsiteX5" fmla="*/ 686197 w 721916"/>
                  <a:gd name="connsiteY5" fmla="*/ 268165 h 321530"/>
                  <a:gd name="connsiteX6" fmla="*/ 707628 w 721916"/>
                  <a:gd name="connsiteY6" fmla="*/ 298938 h 321530"/>
                  <a:gd name="connsiteX7" fmla="*/ 648097 w 721916"/>
                  <a:gd name="connsiteY7" fmla="*/ 317622 h 321530"/>
                  <a:gd name="connsiteX8" fmla="*/ 546894 w 721916"/>
                  <a:gd name="connsiteY8" fmla="*/ 310661 h 321530"/>
                  <a:gd name="connsiteX9" fmla="*/ 38497 w 721916"/>
                  <a:gd name="connsiteY9" fmla="*/ 310661 h 321530"/>
                  <a:gd name="connsiteX10" fmla="*/ 397 w 721916"/>
                  <a:gd name="connsiteY10" fmla="*/ 298938 h 321530"/>
                  <a:gd name="connsiteX11" fmla="*/ 397 w 721916"/>
                  <a:gd name="connsiteY11" fmla="*/ 17584 h 321530"/>
                  <a:gd name="connsiteX12" fmla="*/ 38497 w 721916"/>
                  <a:gd name="connsiteY12" fmla="*/ 5861 h 321530"/>
                  <a:gd name="connsiteX0" fmla="*/ 38497 w 721916"/>
                  <a:gd name="connsiteY0" fmla="*/ 9427 h 325096"/>
                  <a:gd name="connsiteX1" fmla="*/ 547846 w 721916"/>
                  <a:gd name="connsiteY1" fmla="*/ 9353 h 325096"/>
                  <a:gd name="connsiteX2" fmla="*/ 649288 w 721916"/>
                  <a:gd name="connsiteY2" fmla="*/ 3566 h 325096"/>
                  <a:gd name="connsiteX3" fmla="*/ 704057 w 721916"/>
                  <a:gd name="connsiteY3" fmla="*/ 21516 h 325096"/>
                  <a:gd name="connsiteX4" fmla="*/ 685959 w 721916"/>
                  <a:gd name="connsiteY4" fmla="*/ 51849 h 325096"/>
                  <a:gd name="connsiteX5" fmla="*/ 686197 w 721916"/>
                  <a:gd name="connsiteY5" fmla="*/ 271731 h 325096"/>
                  <a:gd name="connsiteX6" fmla="*/ 707628 w 721916"/>
                  <a:gd name="connsiteY6" fmla="*/ 302504 h 325096"/>
                  <a:gd name="connsiteX7" fmla="*/ 648097 w 721916"/>
                  <a:gd name="connsiteY7" fmla="*/ 321188 h 325096"/>
                  <a:gd name="connsiteX8" fmla="*/ 546894 w 721916"/>
                  <a:gd name="connsiteY8" fmla="*/ 314227 h 325096"/>
                  <a:gd name="connsiteX9" fmla="*/ 38497 w 721916"/>
                  <a:gd name="connsiteY9" fmla="*/ 314227 h 325096"/>
                  <a:gd name="connsiteX10" fmla="*/ 397 w 721916"/>
                  <a:gd name="connsiteY10" fmla="*/ 302504 h 325096"/>
                  <a:gd name="connsiteX11" fmla="*/ 397 w 721916"/>
                  <a:gd name="connsiteY11" fmla="*/ 21150 h 325096"/>
                  <a:gd name="connsiteX12" fmla="*/ 38497 w 721916"/>
                  <a:gd name="connsiteY12" fmla="*/ 9427 h 325096"/>
                  <a:gd name="connsiteX0" fmla="*/ 38497 w 721916"/>
                  <a:gd name="connsiteY0" fmla="*/ 10160 h 325829"/>
                  <a:gd name="connsiteX1" fmla="*/ 547846 w 721916"/>
                  <a:gd name="connsiteY1" fmla="*/ 10086 h 325829"/>
                  <a:gd name="connsiteX2" fmla="*/ 649288 w 721916"/>
                  <a:gd name="connsiteY2" fmla="*/ 4299 h 325829"/>
                  <a:gd name="connsiteX3" fmla="*/ 704057 w 721916"/>
                  <a:gd name="connsiteY3" fmla="*/ 22249 h 325829"/>
                  <a:gd name="connsiteX4" fmla="*/ 685959 w 721916"/>
                  <a:gd name="connsiteY4" fmla="*/ 52582 h 325829"/>
                  <a:gd name="connsiteX5" fmla="*/ 686197 w 721916"/>
                  <a:gd name="connsiteY5" fmla="*/ 272464 h 325829"/>
                  <a:gd name="connsiteX6" fmla="*/ 707628 w 721916"/>
                  <a:gd name="connsiteY6" fmla="*/ 303237 h 325829"/>
                  <a:gd name="connsiteX7" fmla="*/ 648097 w 721916"/>
                  <a:gd name="connsiteY7" fmla="*/ 321921 h 325829"/>
                  <a:gd name="connsiteX8" fmla="*/ 546894 w 721916"/>
                  <a:gd name="connsiteY8" fmla="*/ 314960 h 325829"/>
                  <a:gd name="connsiteX9" fmla="*/ 38497 w 721916"/>
                  <a:gd name="connsiteY9" fmla="*/ 314960 h 325829"/>
                  <a:gd name="connsiteX10" fmla="*/ 397 w 721916"/>
                  <a:gd name="connsiteY10" fmla="*/ 303237 h 325829"/>
                  <a:gd name="connsiteX11" fmla="*/ 397 w 721916"/>
                  <a:gd name="connsiteY11" fmla="*/ 21883 h 325829"/>
                  <a:gd name="connsiteX12" fmla="*/ 38497 w 721916"/>
                  <a:gd name="connsiteY12" fmla="*/ 10160 h 325829"/>
                  <a:gd name="connsiteX0" fmla="*/ 38497 w 721916"/>
                  <a:gd name="connsiteY0" fmla="*/ 10160 h 325829"/>
                  <a:gd name="connsiteX1" fmla="*/ 547846 w 721916"/>
                  <a:gd name="connsiteY1" fmla="*/ 10086 h 325829"/>
                  <a:gd name="connsiteX2" fmla="*/ 649288 w 721916"/>
                  <a:gd name="connsiteY2" fmla="*/ 4299 h 325829"/>
                  <a:gd name="connsiteX3" fmla="*/ 704057 w 721916"/>
                  <a:gd name="connsiteY3" fmla="*/ 22249 h 325829"/>
                  <a:gd name="connsiteX4" fmla="*/ 685959 w 721916"/>
                  <a:gd name="connsiteY4" fmla="*/ 52582 h 325829"/>
                  <a:gd name="connsiteX5" fmla="*/ 686197 w 721916"/>
                  <a:gd name="connsiteY5" fmla="*/ 272464 h 325829"/>
                  <a:gd name="connsiteX6" fmla="*/ 707628 w 721916"/>
                  <a:gd name="connsiteY6" fmla="*/ 303237 h 325829"/>
                  <a:gd name="connsiteX7" fmla="*/ 648097 w 721916"/>
                  <a:gd name="connsiteY7" fmla="*/ 321921 h 325829"/>
                  <a:gd name="connsiteX8" fmla="*/ 546894 w 721916"/>
                  <a:gd name="connsiteY8" fmla="*/ 314960 h 325829"/>
                  <a:gd name="connsiteX9" fmla="*/ 38497 w 721916"/>
                  <a:gd name="connsiteY9" fmla="*/ 314960 h 325829"/>
                  <a:gd name="connsiteX10" fmla="*/ 397 w 721916"/>
                  <a:gd name="connsiteY10" fmla="*/ 303237 h 325829"/>
                  <a:gd name="connsiteX11" fmla="*/ 397 w 721916"/>
                  <a:gd name="connsiteY11" fmla="*/ 21883 h 325829"/>
                  <a:gd name="connsiteX12" fmla="*/ 38497 w 721916"/>
                  <a:gd name="connsiteY12" fmla="*/ 10160 h 325829"/>
                  <a:gd name="connsiteX0" fmla="*/ 38497 w 721916"/>
                  <a:gd name="connsiteY0" fmla="*/ 10160 h 325829"/>
                  <a:gd name="connsiteX1" fmla="*/ 547846 w 721916"/>
                  <a:gd name="connsiteY1" fmla="*/ 10086 h 325829"/>
                  <a:gd name="connsiteX2" fmla="*/ 649288 w 721916"/>
                  <a:gd name="connsiteY2" fmla="*/ 4299 h 325829"/>
                  <a:gd name="connsiteX3" fmla="*/ 704057 w 721916"/>
                  <a:gd name="connsiteY3" fmla="*/ 22249 h 325829"/>
                  <a:gd name="connsiteX4" fmla="*/ 685959 w 721916"/>
                  <a:gd name="connsiteY4" fmla="*/ 52582 h 325829"/>
                  <a:gd name="connsiteX5" fmla="*/ 686197 w 721916"/>
                  <a:gd name="connsiteY5" fmla="*/ 272464 h 325829"/>
                  <a:gd name="connsiteX6" fmla="*/ 707628 w 721916"/>
                  <a:gd name="connsiteY6" fmla="*/ 303237 h 325829"/>
                  <a:gd name="connsiteX7" fmla="*/ 648097 w 721916"/>
                  <a:gd name="connsiteY7" fmla="*/ 321921 h 325829"/>
                  <a:gd name="connsiteX8" fmla="*/ 546894 w 721916"/>
                  <a:gd name="connsiteY8" fmla="*/ 314960 h 325829"/>
                  <a:gd name="connsiteX9" fmla="*/ 38497 w 721916"/>
                  <a:gd name="connsiteY9" fmla="*/ 314960 h 325829"/>
                  <a:gd name="connsiteX10" fmla="*/ 397 w 721916"/>
                  <a:gd name="connsiteY10" fmla="*/ 303237 h 325829"/>
                  <a:gd name="connsiteX11" fmla="*/ 397 w 721916"/>
                  <a:gd name="connsiteY11" fmla="*/ 21883 h 325829"/>
                  <a:gd name="connsiteX12" fmla="*/ 38497 w 721916"/>
                  <a:gd name="connsiteY12" fmla="*/ 10160 h 325829"/>
                  <a:gd name="connsiteX0" fmla="*/ 38497 w 721916"/>
                  <a:gd name="connsiteY0" fmla="*/ 10160 h 325829"/>
                  <a:gd name="connsiteX1" fmla="*/ 547846 w 721916"/>
                  <a:gd name="connsiteY1" fmla="*/ 10086 h 325829"/>
                  <a:gd name="connsiteX2" fmla="*/ 649288 w 721916"/>
                  <a:gd name="connsiteY2" fmla="*/ 4299 h 325829"/>
                  <a:gd name="connsiteX3" fmla="*/ 704057 w 721916"/>
                  <a:gd name="connsiteY3" fmla="*/ 22249 h 325829"/>
                  <a:gd name="connsiteX4" fmla="*/ 685959 w 721916"/>
                  <a:gd name="connsiteY4" fmla="*/ 52582 h 325829"/>
                  <a:gd name="connsiteX5" fmla="*/ 686197 w 721916"/>
                  <a:gd name="connsiteY5" fmla="*/ 272464 h 325829"/>
                  <a:gd name="connsiteX6" fmla="*/ 707628 w 721916"/>
                  <a:gd name="connsiteY6" fmla="*/ 303237 h 325829"/>
                  <a:gd name="connsiteX7" fmla="*/ 648097 w 721916"/>
                  <a:gd name="connsiteY7" fmla="*/ 321921 h 325829"/>
                  <a:gd name="connsiteX8" fmla="*/ 546894 w 721916"/>
                  <a:gd name="connsiteY8" fmla="*/ 314960 h 325829"/>
                  <a:gd name="connsiteX9" fmla="*/ 38497 w 721916"/>
                  <a:gd name="connsiteY9" fmla="*/ 314960 h 325829"/>
                  <a:gd name="connsiteX10" fmla="*/ 397 w 721916"/>
                  <a:gd name="connsiteY10" fmla="*/ 303237 h 325829"/>
                  <a:gd name="connsiteX11" fmla="*/ 397 w 721916"/>
                  <a:gd name="connsiteY11" fmla="*/ 21883 h 325829"/>
                  <a:gd name="connsiteX12" fmla="*/ 38497 w 721916"/>
                  <a:gd name="connsiteY12" fmla="*/ 10160 h 325829"/>
                  <a:gd name="connsiteX0" fmla="*/ 38497 w 721916"/>
                  <a:gd name="connsiteY0" fmla="*/ 10160 h 325829"/>
                  <a:gd name="connsiteX1" fmla="*/ 547846 w 721916"/>
                  <a:gd name="connsiteY1" fmla="*/ 10086 h 325829"/>
                  <a:gd name="connsiteX2" fmla="*/ 649288 w 721916"/>
                  <a:gd name="connsiteY2" fmla="*/ 4299 h 325829"/>
                  <a:gd name="connsiteX3" fmla="*/ 704057 w 721916"/>
                  <a:gd name="connsiteY3" fmla="*/ 22249 h 325829"/>
                  <a:gd name="connsiteX4" fmla="*/ 685959 w 721916"/>
                  <a:gd name="connsiteY4" fmla="*/ 52582 h 325829"/>
                  <a:gd name="connsiteX5" fmla="*/ 686197 w 721916"/>
                  <a:gd name="connsiteY5" fmla="*/ 272464 h 325829"/>
                  <a:gd name="connsiteX6" fmla="*/ 707628 w 721916"/>
                  <a:gd name="connsiteY6" fmla="*/ 303237 h 325829"/>
                  <a:gd name="connsiteX7" fmla="*/ 648097 w 721916"/>
                  <a:gd name="connsiteY7" fmla="*/ 321921 h 325829"/>
                  <a:gd name="connsiteX8" fmla="*/ 546894 w 721916"/>
                  <a:gd name="connsiteY8" fmla="*/ 314960 h 325829"/>
                  <a:gd name="connsiteX9" fmla="*/ 38497 w 721916"/>
                  <a:gd name="connsiteY9" fmla="*/ 314960 h 325829"/>
                  <a:gd name="connsiteX10" fmla="*/ 397 w 721916"/>
                  <a:gd name="connsiteY10" fmla="*/ 303237 h 325829"/>
                  <a:gd name="connsiteX11" fmla="*/ 397 w 721916"/>
                  <a:gd name="connsiteY11" fmla="*/ 21883 h 325829"/>
                  <a:gd name="connsiteX12" fmla="*/ 38497 w 721916"/>
                  <a:gd name="connsiteY12" fmla="*/ 10160 h 325829"/>
                  <a:gd name="connsiteX0" fmla="*/ 38497 w 721916"/>
                  <a:gd name="connsiteY0" fmla="*/ 9794 h 325463"/>
                  <a:gd name="connsiteX1" fmla="*/ 547846 w 721916"/>
                  <a:gd name="connsiteY1" fmla="*/ 9720 h 325463"/>
                  <a:gd name="connsiteX2" fmla="*/ 649288 w 721916"/>
                  <a:gd name="connsiteY2" fmla="*/ 3933 h 325463"/>
                  <a:gd name="connsiteX3" fmla="*/ 704057 w 721916"/>
                  <a:gd name="connsiteY3" fmla="*/ 21883 h 325463"/>
                  <a:gd name="connsiteX4" fmla="*/ 685959 w 721916"/>
                  <a:gd name="connsiteY4" fmla="*/ 52216 h 325463"/>
                  <a:gd name="connsiteX5" fmla="*/ 686197 w 721916"/>
                  <a:gd name="connsiteY5" fmla="*/ 272098 h 325463"/>
                  <a:gd name="connsiteX6" fmla="*/ 707628 w 721916"/>
                  <a:gd name="connsiteY6" fmla="*/ 302871 h 325463"/>
                  <a:gd name="connsiteX7" fmla="*/ 648097 w 721916"/>
                  <a:gd name="connsiteY7" fmla="*/ 321555 h 325463"/>
                  <a:gd name="connsiteX8" fmla="*/ 546894 w 721916"/>
                  <a:gd name="connsiteY8" fmla="*/ 314594 h 325463"/>
                  <a:gd name="connsiteX9" fmla="*/ 38497 w 721916"/>
                  <a:gd name="connsiteY9" fmla="*/ 314594 h 325463"/>
                  <a:gd name="connsiteX10" fmla="*/ 397 w 721916"/>
                  <a:gd name="connsiteY10" fmla="*/ 302871 h 325463"/>
                  <a:gd name="connsiteX11" fmla="*/ 397 w 721916"/>
                  <a:gd name="connsiteY11" fmla="*/ 21517 h 325463"/>
                  <a:gd name="connsiteX12" fmla="*/ 38497 w 721916"/>
                  <a:gd name="connsiteY12" fmla="*/ 9794 h 325463"/>
                  <a:gd name="connsiteX0" fmla="*/ 38497 w 721916"/>
                  <a:gd name="connsiteY0" fmla="*/ 9794 h 325463"/>
                  <a:gd name="connsiteX1" fmla="*/ 547846 w 721916"/>
                  <a:gd name="connsiteY1" fmla="*/ 9720 h 325463"/>
                  <a:gd name="connsiteX2" fmla="*/ 649288 w 721916"/>
                  <a:gd name="connsiteY2" fmla="*/ 3933 h 325463"/>
                  <a:gd name="connsiteX3" fmla="*/ 687149 w 721916"/>
                  <a:gd name="connsiteY3" fmla="*/ 12651 h 325463"/>
                  <a:gd name="connsiteX4" fmla="*/ 704057 w 721916"/>
                  <a:gd name="connsiteY4" fmla="*/ 21883 h 325463"/>
                  <a:gd name="connsiteX5" fmla="*/ 685959 w 721916"/>
                  <a:gd name="connsiteY5" fmla="*/ 52216 h 325463"/>
                  <a:gd name="connsiteX6" fmla="*/ 686197 w 721916"/>
                  <a:gd name="connsiteY6" fmla="*/ 272098 h 325463"/>
                  <a:gd name="connsiteX7" fmla="*/ 707628 w 721916"/>
                  <a:gd name="connsiteY7" fmla="*/ 302871 h 325463"/>
                  <a:gd name="connsiteX8" fmla="*/ 648097 w 721916"/>
                  <a:gd name="connsiteY8" fmla="*/ 321555 h 325463"/>
                  <a:gd name="connsiteX9" fmla="*/ 546894 w 721916"/>
                  <a:gd name="connsiteY9" fmla="*/ 314594 h 325463"/>
                  <a:gd name="connsiteX10" fmla="*/ 38497 w 721916"/>
                  <a:gd name="connsiteY10" fmla="*/ 314594 h 325463"/>
                  <a:gd name="connsiteX11" fmla="*/ 397 w 721916"/>
                  <a:gd name="connsiteY11" fmla="*/ 302871 h 325463"/>
                  <a:gd name="connsiteX12" fmla="*/ 397 w 721916"/>
                  <a:gd name="connsiteY12" fmla="*/ 21517 h 325463"/>
                  <a:gd name="connsiteX13" fmla="*/ 38497 w 721916"/>
                  <a:gd name="connsiteY13" fmla="*/ 9794 h 325463"/>
                  <a:gd name="connsiteX0" fmla="*/ 38497 w 721916"/>
                  <a:gd name="connsiteY0" fmla="*/ 9794 h 325463"/>
                  <a:gd name="connsiteX1" fmla="*/ 547846 w 721916"/>
                  <a:gd name="connsiteY1" fmla="*/ 9720 h 325463"/>
                  <a:gd name="connsiteX2" fmla="*/ 649288 w 721916"/>
                  <a:gd name="connsiteY2" fmla="*/ 3933 h 325463"/>
                  <a:gd name="connsiteX3" fmla="*/ 687149 w 721916"/>
                  <a:gd name="connsiteY3" fmla="*/ 12651 h 325463"/>
                  <a:gd name="connsiteX4" fmla="*/ 685959 w 721916"/>
                  <a:gd name="connsiteY4" fmla="*/ 52216 h 325463"/>
                  <a:gd name="connsiteX5" fmla="*/ 686197 w 721916"/>
                  <a:gd name="connsiteY5" fmla="*/ 272098 h 325463"/>
                  <a:gd name="connsiteX6" fmla="*/ 707628 w 721916"/>
                  <a:gd name="connsiteY6" fmla="*/ 302871 h 325463"/>
                  <a:gd name="connsiteX7" fmla="*/ 648097 w 721916"/>
                  <a:gd name="connsiteY7" fmla="*/ 321555 h 325463"/>
                  <a:gd name="connsiteX8" fmla="*/ 546894 w 721916"/>
                  <a:gd name="connsiteY8" fmla="*/ 314594 h 325463"/>
                  <a:gd name="connsiteX9" fmla="*/ 38497 w 721916"/>
                  <a:gd name="connsiteY9" fmla="*/ 314594 h 325463"/>
                  <a:gd name="connsiteX10" fmla="*/ 397 w 721916"/>
                  <a:gd name="connsiteY10" fmla="*/ 302871 h 325463"/>
                  <a:gd name="connsiteX11" fmla="*/ 397 w 721916"/>
                  <a:gd name="connsiteY11" fmla="*/ 21517 h 325463"/>
                  <a:gd name="connsiteX12" fmla="*/ 38497 w 721916"/>
                  <a:gd name="connsiteY12" fmla="*/ 9794 h 325463"/>
                  <a:gd name="connsiteX0" fmla="*/ 38497 w 721916"/>
                  <a:gd name="connsiteY0" fmla="*/ 4226 h 319895"/>
                  <a:gd name="connsiteX1" fmla="*/ 547846 w 721916"/>
                  <a:gd name="connsiteY1" fmla="*/ 4152 h 319895"/>
                  <a:gd name="connsiteX2" fmla="*/ 687149 w 721916"/>
                  <a:gd name="connsiteY2" fmla="*/ 7083 h 319895"/>
                  <a:gd name="connsiteX3" fmla="*/ 685959 w 721916"/>
                  <a:gd name="connsiteY3" fmla="*/ 46648 h 319895"/>
                  <a:gd name="connsiteX4" fmla="*/ 686197 w 721916"/>
                  <a:gd name="connsiteY4" fmla="*/ 266530 h 319895"/>
                  <a:gd name="connsiteX5" fmla="*/ 707628 w 721916"/>
                  <a:gd name="connsiteY5" fmla="*/ 297303 h 319895"/>
                  <a:gd name="connsiteX6" fmla="*/ 648097 w 721916"/>
                  <a:gd name="connsiteY6" fmla="*/ 315987 h 319895"/>
                  <a:gd name="connsiteX7" fmla="*/ 546894 w 721916"/>
                  <a:gd name="connsiteY7" fmla="*/ 309026 h 319895"/>
                  <a:gd name="connsiteX8" fmla="*/ 38497 w 721916"/>
                  <a:gd name="connsiteY8" fmla="*/ 309026 h 319895"/>
                  <a:gd name="connsiteX9" fmla="*/ 397 w 721916"/>
                  <a:gd name="connsiteY9" fmla="*/ 297303 h 319895"/>
                  <a:gd name="connsiteX10" fmla="*/ 397 w 721916"/>
                  <a:gd name="connsiteY10" fmla="*/ 15949 h 319895"/>
                  <a:gd name="connsiteX11" fmla="*/ 38497 w 721916"/>
                  <a:gd name="connsiteY11" fmla="*/ 4226 h 319895"/>
                  <a:gd name="connsiteX0" fmla="*/ 38497 w 728980"/>
                  <a:gd name="connsiteY0" fmla="*/ 4226 h 319895"/>
                  <a:gd name="connsiteX1" fmla="*/ 547846 w 728980"/>
                  <a:gd name="connsiteY1" fmla="*/ 4152 h 319895"/>
                  <a:gd name="connsiteX2" fmla="*/ 687149 w 728980"/>
                  <a:gd name="connsiteY2" fmla="*/ 7083 h 319895"/>
                  <a:gd name="connsiteX3" fmla="*/ 685959 w 728980"/>
                  <a:gd name="connsiteY3" fmla="*/ 46648 h 319895"/>
                  <a:gd name="connsiteX4" fmla="*/ 686197 w 728980"/>
                  <a:gd name="connsiteY4" fmla="*/ 266530 h 319895"/>
                  <a:gd name="connsiteX5" fmla="*/ 707628 w 728980"/>
                  <a:gd name="connsiteY5" fmla="*/ 297303 h 319895"/>
                  <a:gd name="connsiteX6" fmla="*/ 648097 w 728980"/>
                  <a:gd name="connsiteY6" fmla="*/ 315987 h 319895"/>
                  <a:gd name="connsiteX7" fmla="*/ 546894 w 728980"/>
                  <a:gd name="connsiteY7" fmla="*/ 309026 h 319895"/>
                  <a:gd name="connsiteX8" fmla="*/ 38497 w 728980"/>
                  <a:gd name="connsiteY8" fmla="*/ 309026 h 319895"/>
                  <a:gd name="connsiteX9" fmla="*/ 397 w 728980"/>
                  <a:gd name="connsiteY9" fmla="*/ 297303 h 319895"/>
                  <a:gd name="connsiteX10" fmla="*/ 397 w 728980"/>
                  <a:gd name="connsiteY10" fmla="*/ 15949 h 319895"/>
                  <a:gd name="connsiteX11" fmla="*/ 38497 w 728980"/>
                  <a:gd name="connsiteY11" fmla="*/ 4226 h 319895"/>
                  <a:gd name="connsiteX0" fmla="*/ 38497 w 728980"/>
                  <a:gd name="connsiteY0" fmla="*/ 4226 h 319895"/>
                  <a:gd name="connsiteX1" fmla="*/ 547846 w 728980"/>
                  <a:gd name="connsiteY1" fmla="*/ 4152 h 319895"/>
                  <a:gd name="connsiteX2" fmla="*/ 687149 w 728980"/>
                  <a:gd name="connsiteY2" fmla="*/ 7083 h 319895"/>
                  <a:gd name="connsiteX3" fmla="*/ 685959 w 728980"/>
                  <a:gd name="connsiteY3" fmla="*/ 46648 h 319895"/>
                  <a:gd name="connsiteX4" fmla="*/ 686197 w 728980"/>
                  <a:gd name="connsiteY4" fmla="*/ 266530 h 319895"/>
                  <a:gd name="connsiteX5" fmla="*/ 707628 w 728980"/>
                  <a:gd name="connsiteY5" fmla="*/ 297303 h 319895"/>
                  <a:gd name="connsiteX6" fmla="*/ 648097 w 728980"/>
                  <a:gd name="connsiteY6" fmla="*/ 315987 h 319895"/>
                  <a:gd name="connsiteX7" fmla="*/ 546894 w 728980"/>
                  <a:gd name="connsiteY7" fmla="*/ 309026 h 319895"/>
                  <a:gd name="connsiteX8" fmla="*/ 38497 w 728980"/>
                  <a:gd name="connsiteY8" fmla="*/ 309026 h 319895"/>
                  <a:gd name="connsiteX9" fmla="*/ 397 w 728980"/>
                  <a:gd name="connsiteY9" fmla="*/ 297303 h 319895"/>
                  <a:gd name="connsiteX10" fmla="*/ 397 w 728980"/>
                  <a:gd name="connsiteY10" fmla="*/ 15949 h 319895"/>
                  <a:gd name="connsiteX11" fmla="*/ 38497 w 728980"/>
                  <a:gd name="connsiteY11" fmla="*/ 4226 h 319895"/>
                  <a:gd name="connsiteX0" fmla="*/ 38497 w 733743"/>
                  <a:gd name="connsiteY0" fmla="*/ 4226 h 319895"/>
                  <a:gd name="connsiteX1" fmla="*/ 547846 w 733743"/>
                  <a:gd name="connsiteY1" fmla="*/ 4152 h 319895"/>
                  <a:gd name="connsiteX2" fmla="*/ 687149 w 733743"/>
                  <a:gd name="connsiteY2" fmla="*/ 7083 h 319895"/>
                  <a:gd name="connsiteX3" fmla="*/ 685959 w 733743"/>
                  <a:gd name="connsiteY3" fmla="*/ 46648 h 319895"/>
                  <a:gd name="connsiteX4" fmla="*/ 686197 w 733743"/>
                  <a:gd name="connsiteY4" fmla="*/ 266530 h 319895"/>
                  <a:gd name="connsiteX5" fmla="*/ 707628 w 733743"/>
                  <a:gd name="connsiteY5" fmla="*/ 297303 h 319895"/>
                  <a:gd name="connsiteX6" fmla="*/ 648097 w 733743"/>
                  <a:gd name="connsiteY6" fmla="*/ 315987 h 319895"/>
                  <a:gd name="connsiteX7" fmla="*/ 546894 w 733743"/>
                  <a:gd name="connsiteY7" fmla="*/ 309026 h 319895"/>
                  <a:gd name="connsiteX8" fmla="*/ 38497 w 733743"/>
                  <a:gd name="connsiteY8" fmla="*/ 309026 h 319895"/>
                  <a:gd name="connsiteX9" fmla="*/ 397 w 733743"/>
                  <a:gd name="connsiteY9" fmla="*/ 297303 h 319895"/>
                  <a:gd name="connsiteX10" fmla="*/ 397 w 733743"/>
                  <a:gd name="connsiteY10" fmla="*/ 15949 h 319895"/>
                  <a:gd name="connsiteX11" fmla="*/ 38497 w 733743"/>
                  <a:gd name="connsiteY11" fmla="*/ 4226 h 319895"/>
                  <a:gd name="connsiteX0" fmla="*/ 38497 w 727790"/>
                  <a:gd name="connsiteY0" fmla="*/ 4226 h 319895"/>
                  <a:gd name="connsiteX1" fmla="*/ 547846 w 727790"/>
                  <a:gd name="connsiteY1" fmla="*/ 4152 h 319895"/>
                  <a:gd name="connsiteX2" fmla="*/ 687149 w 727790"/>
                  <a:gd name="connsiteY2" fmla="*/ 7083 h 319895"/>
                  <a:gd name="connsiteX3" fmla="*/ 685959 w 727790"/>
                  <a:gd name="connsiteY3" fmla="*/ 46648 h 319895"/>
                  <a:gd name="connsiteX4" fmla="*/ 686197 w 727790"/>
                  <a:gd name="connsiteY4" fmla="*/ 266530 h 319895"/>
                  <a:gd name="connsiteX5" fmla="*/ 707628 w 727790"/>
                  <a:gd name="connsiteY5" fmla="*/ 297303 h 319895"/>
                  <a:gd name="connsiteX6" fmla="*/ 648097 w 727790"/>
                  <a:gd name="connsiteY6" fmla="*/ 315987 h 319895"/>
                  <a:gd name="connsiteX7" fmla="*/ 546894 w 727790"/>
                  <a:gd name="connsiteY7" fmla="*/ 309026 h 319895"/>
                  <a:gd name="connsiteX8" fmla="*/ 38497 w 727790"/>
                  <a:gd name="connsiteY8" fmla="*/ 309026 h 319895"/>
                  <a:gd name="connsiteX9" fmla="*/ 397 w 727790"/>
                  <a:gd name="connsiteY9" fmla="*/ 297303 h 319895"/>
                  <a:gd name="connsiteX10" fmla="*/ 397 w 727790"/>
                  <a:gd name="connsiteY10" fmla="*/ 15949 h 319895"/>
                  <a:gd name="connsiteX11" fmla="*/ 38497 w 727790"/>
                  <a:gd name="connsiteY11" fmla="*/ 4226 h 319895"/>
                  <a:gd name="connsiteX0" fmla="*/ 38497 w 727790"/>
                  <a:gd name="connsiteY0" fmla="*/ 4226 h 319895"/>
                  <a:gd name="connsiteX1" fmla="*/ 547846 w 727790"/>
                  <a:gd name="connsiteY1" fmla="*/ 4152 h 319895"/>
                  <a:gd name="connsiteX2" fmla="*/ 687149 w 727790"/>
                  <a:gd name="connsiteY2" fmla="*/ 7083 h 319895"/>
                  <a:gd name="connsiteX3" fmla="*/ 685959 w 727790"/>
                  <a:gd name="connsiteY3" fmla="*/ 46648 h 319895"/>
                  <a:gd name="connsiteX4" fmla="*/ 686197 w 727790"/>
                  <a:gd name="connsiteY4" fmla="*/ 266530 h 319895"/>
                  <a:gd name="connsiteX5" fmla="*/ 707628 w 727790"/>
                  <a:gd name="connsiteY5" fmla="*/ 297303 h 319895"/>
                  <a:gd name="connsiteX6" fmla="*/ 648097 w 727790"/>
                  <a:gd name="connsiteY6" fmla="*/ 315987 h 319895"/>
                  <a:gd name="connsiteX7" fmla="*/ 546894 w 727790"/>
                  <a:gd name="connsiteY7" fmla="*/ 309026 h 319895"/>
                  <a:gd name="connsiteX8" fmla="*/ 38497 w 727790"/>
                  <a:gd name="connsiteY8" fmla="*/ 309026 h 319895"/>
                  <a:gd name="connsiteX9" fmla="*/ 397 w 727790"/>
                  <a:gd name="connsiteY9" fmla="*/ 297303 h 319895"/>
                  <a:gd name="connsiteX10" fmla="*/ 397 w 727790"/>
                  <a:gd name="connsiteY10" fmla="*/ 15949 h 319895"/>
                  <a:gd name="connsiteX11" fmla="*/ 38497 w 727790"/>
                  <a:gd name="connsiteY11" fmla="*/ 4226 h 319895"/>
                  <a:gd name="connsiteX0" fmla="*/ 38497 w 727790"/>
                  <a:gd name="connsiteY0" fmla="*/ 13018 h 328687"/>
                  <a:gd name="connsiteX1" fmla="*/ 547846 w 727790"/>
                  <a:gd name="connsiteY1" fmla="*/ 12944 h 328687"/>
                  <a:gd name="connsiteX2" fmla="*/ 687149 w 727790"/>
                  <a:gd name="connsiteY2" fmla="*/ 15875 h 328687"/>
                  <a:gd name="connsiteX3" fmla="*/ 685959 w 727790"/>
                  <a:gd name="connsiteY3" fmla="*/ 55440 h 328687"/>
                  <a:gd name="connsiteX4" fmla="*/ 686197 w 727790"/>
                  <a:gd name="connsiteY4" fmla="*/ 275322 h 328687"/>
                  <a:gd name="connsiteX5" fmla="*/ 707628 w 727790"/>
                  <a:gd name="connsiteY5" fmla="*/ 306095 h 328687"/>
                  <a:gd name="connsiteX6" fmla="*/ 648097 w 727790"/>
                  <a:gd name="connsiteY6" fmla="*/ 324779 h 328687"/>
                  <a:gd name="connsiteX7" fmla="*/ 546894 w 727790"/>
                  <a:gd name="connsiteY7" fmla="*/ 317818 h 328687"/>
                  <a:gd name="connsiteX8" fmla="*/ 38497 w 727790"/>
                  <a:gd name="connsiteY8" fmla="*/ 317818 h 328687"/>
                  <a:gd name="connsiteX9" fmla="*/ 397 w 727790"/>
                  <a:gd name="connsiteY9" fmla="*/ 306095 h 328687"/>
                  <a:gd name="connsiteX10" fmla="*/ 397 w 727790"/>
                  <a:gd name="connsiteY10" fmla="*/ 24741 h 328687"/>
                  <a:gd name="connsiteX11" fmla="*/ 38497 w 727790"/>
                  <a:gd name="connsiteY11" fmla="*/ 13018 h 328687"/>
                  <a:gd name="connsiteX0" fmla="*/ 38497 w 727790"/>
                  <a:gd name="connsiteY0" fmla="*/ 13018 h 328687"/>
                  <a:gd name="connsiteX1" fmla="*/ 547846 w 727790"/>
                  <a:gd name="connsiteY1" fmla="*/ 12944 h 328687"/>
                  <a:gd name="connsiteX2" fmla="*/ 687149 w 727790"/>
                  <a:gd name="connsiteY2" fmla="*/ 15875 h 328687"/>
                  <a:gd name="connsiteX3" fmla="*/ 685959 w 727790"/>
                  <a:gd name="connsiteY3" fmla="*/ 55440 h 328687"/>
                  <a:gd name="connsiteX4" fmla="*/ 686197 w 727790"/>
                  <a:gd name="connsiteY4" fmla="*/ 275322 h 328687"/>
                  <a:gd name="connsiteX5" fmla="*/ 707628 w 727790"/>
                  <a:gd name="connsiteY5" fmla="*/ 306095 h 328687"/>
                  <a:gd name="connsiteX6" fmla="*/ 648097 w 727790"/>
                  <a:gd name="connsiteY6" fmla="*/ 324779 h 328687"/>
                  <a:gd name="connsiteX7" fmla="*/ 546894 w 727790"/>
                  <a:gd name="connsiteY7" fmla="*/ 317818 h 328687"/>
                  <a:gd name="connsiteX8" fmla="*/ 38497 w 727790"/>
                  <a:gd name="connsiteY8" fmla="*/ 317818 h 328687"/>
                  <a:gd name="connsiteX9" fmla="*/ 397 w 727790"/>
                  <a:gd name="connsiteY9" fmla="*/ 306095 h 328687"/>
                  <a:gd name="connsiteX10" fmla="*/ 397 w 727790"/>
                  <a:gd name="connsiteY10" fmla="*/ 24741 h 328687"/>
                  <a:gd name="connsiteX11" fmla="*/ 38497 w 727790"/>
                  <a:gd name="connsiteY11" fmla="*/ 13018 h 328687"/>
                  <a:gd name="connsiteX0" fmla="*/ 38497 w 727790"/>
                  <a:gd name="connsiteY0" fmla="*/ 16315 h 331984"/>
                  <a:gd name="connsiteX1" fmla="*/ 547846 w 727790"/>
                  <a:gd name="connsiteY1" fmla="*/ 16241 h 331984"/>
                  <a:gd name="connsiteX2" fmla="*/ 687149 w 727790"/>
                  <a:gd name="connsiteY2" fmla="*/ 19172 h 331984"/>
                  <a:gd name="connsiteX3" fmla="*/ 685959 w 727790"/>
                  <a:gd name="connsiteY3" fmla="*/ 58737 h 331984"/>
                  <a:gd name="connsiteX4" fmla="*/ 686197 w 727790"/>
                  <a:gd name="connsiteY4" fmla="*/ 278619 h 331984"/>
                  <a:gd name="connsiteX5" fmla="*/ 707628 w 727790"/>
                  <a:gd name="connsiteY5" fmla="*/ 309392 h 331984"/>
                  <a:gd name="connsiteX6" fmla="*/ 648097 w 727790"/>
                  <a:gd name="connsiteY6" fmla="*/ 328076 h 331984"/>
                  <a:gd name="connsiteX7" fmla="*/ 546894 w 727790"/>
                  <a:gd name="connsiteY7" fmla="*/ 321115 h 331984"/>
                  <a:gd name="connsiteX8" fmla="*/ 38497 w 727790"/>
                  <a:gd name="connsiteY8" fmla="*/ 321115 h 331984"/>
                  <a:gd name="connsiteX9" fmla="*/ 397 w 727790"/>
                  <a:gd name="connsiteY9" fmla="*/ 309392 h 331984"/>
                  <a:gd name="connsiteX10" fmla="*/ 397 w 727790"/>
                  <a:gd name="connsiteY10" fmla="*/ 28038 h 331984"/>
                  <a:gd name="connsiteX11" fmla="*/ 38497 w 727790"/>
                  <a:gd name="connsiteY11" fmla="*/ 16315 h 331984"/>
                  <a:gd name="connsiteX0" fmla="*/ 38497 w 727790"/>
                  <a:gd name="connsiteY0" fmla="*/ 16315 h 331984"/>
                  <a:gd name="connsiteX1" fmla="*/ 547846 w 727790"/>
                  <a:gd name="connsiteY1" fmla="*/ 16241 h 331984"/>
                  <a:gd name="connsiteX2" fmla="*/ 687149 w 727790"/>
                  <a:gd name="connsiteY2" fmla="*/ 19172 h 331984"/>
                  <a:gd name="connsiteX3" fmla="*/ 685959 w 727790"/>
                  <a:gd name="connsiteY3" fmla="*/ 58737 h 331984"/>
                  <a:gd name="connsiteX4" fmla="*/ 686197 w 727790"/>
                  <a:gd name="connsiteY4" fmla="*/ 278619 h 331984"/>
                  <a:gd name="connsiteX5" fmla="*/ 707628 w 727790"/>
                  <a:gd name="connsiteY5" fmla="*/ 309392 h 331984"/>
                  <a:gd name="connsiteX6" fmla="*/ 648097 w 727790"/>
                  <a:gd name="connsiteY6" fmla="*/ 328076 h 331984"/>
                  <a:gd name="connsiteX7" fmla="*/ 546894 w 727790"/>
                  <a:gd name="connsiteY7" fmla="*/ 321115 h 331984"/>
                  <a:gd name="connsiteX8" fmla="*/ 38497 w 727790"/>
                  <a:gd name="connsiteY8" fmla="*/ 321115 h 331984"/>
                  <a:gd name="connsiteX9" fmla="*/ 397 w 727790"/>
                  <a:gd name="connsiteY9" fmla="*/ 309392 h 331984"/>
                  <a:gd name="connsiteX10" fmla="*/ 397 w 727790"/>
                  <a:gd name="connsiteY10" fmla="*/ 28038 h 331984"/>
                  <a:gd name="connsiteX11" fmla="*/ 38497 w 727790"/>
                  <a:gd name="connsiteY11" fmla="*/ 16315 h 331984"/>
                  <a:gd name="connsiteX0" fmla="*/ 38497 w 732553"/>
                  <a:gd name="connsiteY0" fmla="*/ 16315 h 331984"/>
                  <a:gd name="connsiteX1" fmla="*/ 547846 w 732553"/>
                  <a:gd name="connsiteY1" fmla="*/ 16241 h 331984"/>
                  <a:gd name="connsiteX2" fmla="*/ 687149 w 732553"/>
                  <a:gd name="connsiteY2" fmla="*/ 19172 h 331984"/>
                  <a:gd name="connsiteX3" fmla="*/ 685959 w 732553"/>
                  <a:gd name="connsiteY3" fmla="*/ 58737 h 331984"/>
                  <a:gd name="connsiteX4" fmla="*/ 686197 w 732553"/>
                  <a:gd name="connsiteY4" fmla="*/ 278619 h 331984"/>
                  <a:gd name="connsiteX5" fmla="*/ 707628 w 732553"/>
                  <a:gd name="connsiteY5" fmla="*/ 309392 h 331984"/>
                  <a:gd name="connsiteX6" fmla="*/ 648097 w 732553"/>
                  <a:gd name="connsiteY6" fmla="*/ 328076 h 331984"/>
                  <a:gd name="connsiteX7" fmla="*/ 546894 w 732553"/>
                  <a:gd name="connsiteY7" fmla="*/ 321115 h 331984"/>
                  <a:gd name="connsiteX8" fmla="*/ 38497 w 732553"/>
                  <a:gd name="connsiteY8" fmla="*/ 321115 h 331984"/>
                  <a:gd name="connsiteX9" fmla="*/ 397 w 732553"/>
                  <a:gd name="connsiteY9" fmla="*/ 309392 h 331984"/>
                  <a:gd name="connsiteX10" fmla="*/ 397 w 732553"/>
                  <a:gd name="connsiteY10" fmla="*/ 28038 h 331984"/>
                  <a:gd name="connsiteX11" fmla="*/ 38497 w 732553"/>
                  <a:gd name="connsiteY11" fmla="*/ 16315 h 331984"/>
                  <a:gd name="connsiteX0" fmla="*/ 38497 w 732553"/>
                  <a:gd name="connsiteY0" fmla="*/ 17780 h 333449"/>
                  <a:gd name="connsiteX1" fmla="*/ 547846 w 732553"/>
                  <a:gd name="connsiteY1" fmla="*/ 17706 h 333449"/>
                  <a:gd name="connsiteX2" fmla="*/ 687149 w 732553"/>
                  <a:gd name="connsiteY2" fmla="*/ 20637 h 333449"/>
                  <a:gd name="connsiteX3" fmla="*/ 685959 w 732553"/>
                  <a:gd name="connsiteY3" fmla="*/ 60202 h 333449"/>
                  <a:gd name="connsiteX4" fmla="*/ 686197 w 732553"/>
                  <a:gd name="connsiteY4" fmla="*/ 280084 h 333449"/>
                  <a:gd name="connsiteX5" fmla="*/ 707628 w 732553"/>
                  <a:gd name="connsiteY5" fmla="*/ 310857 h 333449"/>
                  <a:gd name="connsiteX6" fmla="*/ 648097 w 732553"/>
                  <a:gd name="connsiteY6" fmla="*/ 329541 h 333449"/>
                  <a:gd name="connsiteX7" fmla="*/ 546894 w 732553"/>
                  <a:gd name="connsiteY7" fmla="*/ 322580 h 333449"/>
                  <a:gd name="connsiteX8" fmla="*/ 38497 w 732553"/>
                  <a:gd name="connsiteY8" fmla="*/ 322580 h 333449"/>
                  <a:gd name="connsiteX9" fmla="*/ 397 w 732553"/>
                  <a:gd name="connsiteY9" fmla="*/ 310857 h 333449"/>
                  <a:gd name="connsiteX10" fmla="*/ 397 w 732553"/>
                  <a:gd name="connsiteY10" fmla="*/ 29503 h 333449"/>
                  <a:gd name="connsiteX11" fmla="*/ 38497 w 732553"/>
                  <a:gd name="connsiteY11" fmla="*/ 17780 h 333449"/>
                  <a:gd name="connsiteX0" fmla="*/ 38497 w 732553"/>
                  <a:gd name="connsiteY0" fmla="*/ 17780 h 333449"/>
                  <a:gd name="connsiteX1" fmla="*/ 547846 w 732553"/>
                  <a:gd name="connsiteY1" fmla="*/ 17706 h 333449"/>
                  <a:gd name="connsiteX2" fmla="*/ 687149 w 732553"/>
                  <a:gd name="connsiteY2" fmla="*/ 20637 h 333449"/>
                  <a:gd name="connsiteX3" fmla="*/ 685959 w 732553"/>
                  <a:gd name="connsiteY3" fmla="*/ 60202 h 333449"/>
                  <a:gd name="connsiteX4" fmla="*/ 686197 w 732553"/>
                  <a:gd name="connsiteY4" fmla="*/ 280084 h 333449"/>
                  <a:gd name="connsiteX5" fmla="*/ 707628 w 732553"/>
                  <a:gd name="connsiteY5" fmla="*/ 310857 h 333449"/>
                  <a:gd name="connsiteX6" fmla="*/ 648097 w 732553"/>
                  <a:gd name="connsiteY6" fmla="*/ 329541 h 333449"/>
                  <a:gd name="connsiteX7" fmla="*/ 546894 w 732553"/>
                  <a:gd name="connsiteY7" fmla="*/ 322580 h 333449"/>
                  <a:gd name="connsiteX8" fmla="*/ 38497 w 732553"/>
                  <a:gd name="connsiteY8" fmla="*/ 322580 h 333449"/>
                  <a:gd name="connsiteX9" fmla="*/ 397 w 732553"/>
                  <a:gd name="connsiteY9" fmla="*/ 310857 h 333449"/>
                  <a:gd name="connsiteX10" fmla="*/ 397 w 732553"/>
                  <a:gd name="connsiteY10" fmla="*/ 29503 h 333449"/>
                  <a:gd name="connsiteX11" fmla="*/ 38497 w 732553"/>
                  <a:gd name="connsiteY11" fmla="*/ 17780 h 333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2553" h="333449">
                    <a:moveTo>
                      <a:pt x="38497" y="17780"/>
                    </a:moveTo>
                    <a:lnTo>
                      <a:pt x="547846" y="17706"/>
                    </a:lnTo>
                    <a:cubicBezTo>
                      <a:pt x="583328" y="14518"/>
                      <a:pt x="624840" y="0"/>
                      <a:pt x="687149" y="20637"/>
                    </a:cubicBezTo>
                    <a:cubicBezTo>
                      <a:pt x="732553" y="40773"/>
                      <a:pt x="695643" y="52863"/>
                      <a:pt x="685959" y="60202"/>
                    </a:cubicBezTo>
                    <a:cubicBezTo>
                      <a:pt x="686038" y="133496"/>
                      <a:pt x="686118" y="206790"/>
                      <a:pt x="686197" y="280084"/>
                    </a:cubicBezTo>
                    <a:cubicBezTo>
                      <a:pt x="689770" y="289976"/>
                      <a:pt x="721916" y="295471"/>
                      <a:pt x="707628" y="310857"/>
                    </a:cubicBezTo>
                    <a:cubicBezTo>
                      <a:pt x="693737" y="321115"/>
                      <a:pt x="677467" y="326610"/>
                      <a:pt x="648097" y="329541"/>
                    </a:cubicBezTo>
                    <a:cubicBezTo>
                      <a:pt x="601267" y="333449"/>
                      <a:pt x="578247" y="327831"/>
                      <a:pt x="546894" y="322580"/>
                    </a:cubicBezTo>
                    <a:lnTo>
                      <a:pt x="38497" y="322580"/>
                    </a:lnTo>
                    <a:cubicBezTo>
                      <a:pt x="18654" y="322702"/>
                      <a:pt x="1191" y="318062"/>
                      <a:pt x="397" y="310857"/>
                    </a:cubicBezTo>
                    <a:lnTo>
                      <a:pt x="397" y="29503"/>
                    </a:lnTo>
                    <a:cubicBezTo>
                      <a:pt x="0" y="23397"/>
                      <a:pt x="19844" y="18025"/>
                      <a:pt x="38497" y="1778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35" name="Freeform 34"/>
              <p:cNvSpPr/>
              <p:nvPr/>
            </p:nvSpPr>
            <p:spPr>
              <a:xfrm rot="9709382">
                <a:off x="3304177" y="2455535"/>
                <a:ext cx="562985" cy="800066"/>
              </a:xfrm>
              <a:custGeom>
                <a:avLst/>
                <a:gdLst>
                  <a:gd name="connsiteX0" fmla="*/ 0 w 609600"/>
                  <a:gd name="connsiteY0" fmla="*/ 0 h 304800"/>
                  <a:gd name="connsiteX1" fmla="*/ 609600 w 609600"/>
                  <a:gd name="connsiteY1" fmla="*/ 0 h 304800"/>
                  <a:gd name="connsiteX2" fmla="*/ 609600 w 609600"/>
                  <a:gd name="connsiteY2" fmla="*/ 304800 h 304800"/>
                  <a:gd name="connsiteX3" fmla="*/ 0 w 609600"/>
                  <a:gd name="connsiteY3" fmla="*/ 304800 h 304800"/>
                  <a:gd name="connsiteX4" fmla="*/ 0 w 609600"/>
                  <a:gd name="connsiteY4" fmla="*/ 0 h 304800"/>
                  <a:gd name="connsiteX0" fmla="*/ 0 w 647700"/>
                  <a:gd name="connsiteY0" fmla="*/ 0 h 304800"/>
                  <a:gd name="connsiteX1" fmla="*/ 609600 w 647700"/>
                  <a:gd name="connsiteY1" fmla="*/ 0 h 304800"/>
                  <a:gd name="connsiteX2" fmla="*/ 647700 w 647700"/>
                  <a:gd name="connsiteY2" fmla="*/ 11723 h 304800"/>
                  <a:gd name="connsiteX3" fmla="*/ 609600 w 647700"/>
                  <a:gd name="connsiteY3" fmla="*/ 304800 h 304800"/>
                  <a:gd name="connsiteX4" fmla="*/ 0 w 647700"/>
                  <a:gd name="connsiteY4" fmla="*/ 304800 h 304800"/>
                  <a:gd name="connsiteX5" fmla="*/ 0 w 647700"/>
                  <a:gd name="connsiteY5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47700 w 685800"/>
                  <a:gd name="connsiteY3" fmla="*/ 304800 h 304800"/>
                  <a:gd name="connsiteX4" fmla="*/ 38100 w 685800"/>
                  <a:gd name="connsiteY4" fmla="*/ 304800 h 304800"/>
                  <a:gd name="connsiteX5" fmla="*/ 0 w 685800"/>
                  <a:gd name="connsiteY5" fmla="*/ 11723 h 304800"/>
                  <a:gd name="connsiteX6" fmla="*/ 38100 w 685800"/>
                  <a:gd name="connsiteY6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47700 w 685800"/>
                  <a:gd name="connsiteY3" fmla="*/ 304800 h 304800"/>
                  <a:gd name="connsiteX4" fmla="*/ 38100 w 685800"/>
                  <a:gd name="connsiteY4" fmla="*/ 304800 h 304800"/>
                  <a:gd name="connsiteX5" fmla="*/ 0 w 685800"/>
                  <a:gd name="connsiteY5" fmla="*/ 293077 h 304800"/>
                  <a:gd name="connsiteX6" fmla="*/ 0 w 685800"/>
                  <a:gd name="connsiteY6" fmla="*/ 11723 h 304800"/>
                  <a:gd name="connsiteX7" fmla="*/ 38100 w 685800"/>
                  <a:gd name="connsiteY7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93077 h 304800"/>
                  <a:gd name="connsiteX4" fmla="*/ 647700 w 685800"/>
                  <a:gd name="connsiteY4" fmla="*/ 304800 h 304800"/>
                  <a:gd name="connsiteX5" fmla="*/ 38100 w 685800"/>
                  <a:gd name="connsiteY5" fmla="*/ 304800 h 304800"/>
                  <a:gd name="connsiteX6" fmla="*/ 0 w 685800"/>
                  <a:gd name="connsiteY6" fmla="*/ 293077 h 304800"/>
                  <a:gd name="connsiteX7" fmla="*/ 0 w 685800"/>
                  <a:gd name="connsiteY7" fmla="*/ 11723 h 304800"/>
                  <a:gd name="connsiteX8" fmla="*/ 38100 w 685800"/>
                  <a:gd name="connsiteY8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93077 h 304800"/>
                  <a:gd name="connsiteX4" fmla="*/ 647700 w 685800"/>
                  <a:gd name="connsiteY4" fmla="*/ 304800 h 304800"/>
                  <a:gd name="connsiteX5" fmla="*/ 546497 w 685800"/>
                  <a:gd name="connsiteY5" fmla="*/ 304800 h 304800"/>
                  <a:gd name="connsiteX6" fmla="*/ 38100 w 685800"/>
                  <a:gd name="connsiteY6" fmla="*/ 304800 h 304800"/>
                  <a:gd name="connsiteX7" fmla="*/ 0 w 685800"/>
                  <a:gd name="connsiteY7" fmla="*/ 293077 h 304800"/>
                  <a:gd name="connsiteX8" fmla="*/ 0 w 685800"/>
                  <a:gd name="connsiteY8" fmla="*/ 11723 h 304800"/>
                  <a:gd name="connsiteX9" fmla="*/ 38100 w 685800"/>
                  <a:gd name="connsiteY9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497 w 686197"/>
                  <a:gd name="connsiteY0" fmla="*/ 0 h 304800"/>
                  <a:gd name="connsiteX1" fmla="*/ 648097 w 686197"/>
                  <a:gd name="connsiteY1" fmla="*/ 0 h 304800"/>
                  <a:gd name="connsiteX2" fmla="*/ 686197 w 686197"/>
                  <a:gd name="connsiteY2" fmla="*/ 11723 h 304800"/>
                  <a:gd name="connsiteX3" fmla="*/ 686197 w 686197"/>
                  <a:gd name="connsiteY3" fmla="*/ 262304 h 304800"/>
                  <a:gd name="connsiteX4" fmla="*/ 686197 w 686197"/>
                  <a:gd name="connsiteY4" fmla="*/ 293077 h 304800"/>
                  <a:gd name="connsiteX5" fmla="*/ 648097 w 686197"/>
                  <a:gd name="connsiteY5" fmla="*/ 304800 h 304800"/>
                  <a:gd name="connsiteX6" fmla="*/ 546894 w 686197"/>
                  <a:gd name="connsiteY6" fmla="*/ 304800 h 304800"/>
                  <a:gd name="connsiteX7" fmla="*/ 38497 w 686197"/>
                  <a:gd name="connsiteY7" fmla="*/ 304800 h 304800"/>
                  <a:gd name="connsiteX8" fmla="*/ 397 w 686197"/>
                  <a:gd name="connsiteY8" fmla="*/ 293077 h 304800"/>
                  <a:gd name="connsiteX9" fmla="*/ 397 w 686197"/>
                  <a:gd name="connsiteY9" fmla="*/ 11723 h 304800"/>
                  <a:gd name="connsiteX10" fmla="*/ 38497 w 686197"/>
                  <a:gd name="connsiteY10" fmla="*/ 0 h 304800"/>
                  <a:gd name="connsiteX0" fmla="*/ 38497 w 686197"/>
                  <a:gd name="connsiteY0" fmla="*/ 0 h 304800"/>
                  <a:gd name="connsiteX1" fmla="*/ 648097 w 686197"/>
                  <a:gd name="connsiteY1" fmla="*/ 0 h 304800"/>
                  <a:gd name="connsiteX2" fmla="*/ 686197 w 686197"/>
                  <a:gd name="connsiteY2" fmla="*/ 11723 h 304800"/>
                  <a:gd name="connsiteX3" fmla="*/ 686197 w 686197"/>
                  <a:gd name="connsiteY3" fmla="*/ 262304 h 304800"/>
                  <a:gd name="connsiteX4" fmla="*/ 686197 w 686197"/>
                  <a:gd name="connsiteY4" fmla="*/ 293077 h 304800"/>
                  <a:gd name="connsiteX5" fmla="*/ 648097 w 686197"/>
                  <a:gd name="connsiteY5" fmla="*/ 304800 h 304800"/>
                  <a:gd name="connsiteX6" fmla="*/ 546894 w 686197"/>
                  <a:gd name="connsiteY6" fmla="*/ 304800 h 304800"/>
                  <a:gd name="connsiteX7" fmla="*/ 38497 w 686197"/>
                  <a:gd name="connsiteY7" fmla="*/ 304800 h 304800"/>
                  <a:gd name="connsiteX8" fmla="*/ 397 w 686197"/>
                  <a:gd name="connsiteY8" fmla="*/ 293077 h 304800"/>
                  <a:gd name="connsiteX9" fmla="*/ 397 w 686197"/>
                  <a:gd name="connsiteY9" fmla="*/ 11723 h 304800"/>
                  <a:gd name="connsiteX10" fmla="*/ 38497 w 686197"/>
                  <a:gd name="connsiteY10" fmla="*/ 0 h 304800"/>
                  <a:gd name="connsiteX0" fmla="*/ 38497 w 686197"/>
                  <a:gd name="connsiteY0" fmla="*/ 0 h 304922"/>
                  <a:gd name="connsiteX1" fmla="*/ 648097 w 686197"/>
                  <a:gd name="connsiteY1" fmla="*/ 0 h 304922"/>
                  <a:gd name="connsiteX2" fmla="*/ 686197 w 686197"/>
                  <a:gd name="connsiteY2" fmla="*/ 11723 h 304922"/>
                  <a:gd name="connsiteX3" fmla="*/ 686197 w 686197"/>
                  <a:gd name="connsiteY3" fmla="*/ 262304 h 304922"/>
                  <a:gd name="connsiteX4" fmla="*/ 686197 w 686197"/>
                  <a:gd name="connsiteY4" fmla="*/ 293077 h 304922"/>
                  <a:gd name="connsiteX5" fmla="*/ 648097 w 686197"/>
                  <a:gd name="connsiteY5" fmla="*/ 304800 h 304922"/>
                  <a:gd name="connsiteX6" fmla="*/ 546894 w 686197"/>
                  <a:gd name="connsiteY6" fmla="*/ 304800 h 304922"/>
                  <a:gd name="connsiteX7" fmla="*/ 38497 w 686197"/>
                  <a:gd name="connsiteY7" fmla="*/ 304800 h 304922"/>
                  <a:gd name="connsiteX8" fmla="*/ 397 w 686197"/>
                  <a:gd name="connsiteY8" fmla="*/ 293077 h 304922"/>
                  <a:gd name="connsiteX9" fmla="*/ 397 w 686197"/>
                  <a:gd name="connsiteY9" fmla="*/ 11723 h 304922"/>
                  <a:gd name="connsiteX10" fmla="*/ 38497 w 686197"/>
                  <a:gd name="connsiteY10" fmla="*/ 0 h 304922"/>
                  <a:gd name="connsiteX0" fmla="*/ 38497 w 686197"/>
                  <a:gd name="connsiteY0" fmla="*/ 0 h 304922"/>
                  <a:gd name="connsiteX1" fmla="*/ 648097 w 686197"/>
                  <a:gd name="connsiteY1" fmla="*/ 0 h 304922"/>
                  <a:gd name="connsiteX2" fmla="*/ 686197 w 686197"/>
                  <a:gd name="connsiteY2" fmla="*/ 11723 h 304922"/>
                  <a:gd name="connsiteX3" fmla="*/ 686197 w 686197"/>
                  <a:gd name="connsiteY3" fmla="*/ 262304 h 304922"/>
                  <a:gd name="connsiteX4" fmla="*/ 686197 w 686197"/>
                  <a:gd name="connsiteY4" fmla="*/ 293077 h 304922"/>
                  <a:gd name="connsiteX5" fmla="*/ 648097 w 686197"/>
                  <a:gd name="connsiteY5" fmla="*/ 304800 h 304922"/>
                  <a:gd name="connsiteX6" fmla="*/ 546894 w 686197"/>
                  <a:gd name="connsiteY6" fmla="*/ 304800 h 304922"/>
                  <a:gd name="connsiteX7" fmla="*/ 38497 w 686197"/>
                  <a:gd name="connsiteY7" fmla="*/ 304800 h 304922"/>
                  <a:gd name="connsiteX8" fmla="*/ 397 w 686197"/>
                  <a:gd name="connsiteY8" fmla="*/ 293077 h 304922"/>
                  <a:gd name="connsiteX9" fmla="*/ 397 w 686197"/>
                  <a:gd name="connsiteY9" fmla="*/ 11723 h 304922"/>
                  <a:gd name="connsiteX10" fmla="*/ 38497 w 686197"/>
                  <a:gd name="connsiteY10" fmla="*/ 0 h 304922"/>
                  <a:gd name="connsiteX0" fmla="*/ 38497 w 686197"/>
                  <a:gd name="connsiteY0" fmla="*/ 0 h 311761"/>
                  <a:gd name="connsiteX1" fmla="*/ 648097 w 686197"/>
                  <a:gd name="connsiteY1" fmla="*/ 0 h 311761"/>
                  <a:gd name="connsiteX2" fmla="*/ 686197 w 686197"/>
                  <a:gd name="connsiteY2" fmla="*/ 11723 h 311761"/>
                  <a:gd name="connsiteX3" fmla="*/ 686197 w 686197"/>
                  <a:gd name="connsiteY3" fmla="*/ 262304 h 311761"/>
                  <a:gd name="connsiteX4" fmla="*/ 686197 w 686197"/>
                  <a:gd name="connsiteY4" fmla="*/ 293077 h 311761"/>
                  <a:gd name="connsiteX5" fmla="*/ 648097 w 686197"/>
                  <a:gd name="connsiteY5" fmla="*/ 311761 h 311761"/>
                  <a:gd name="connsiteX6" fmla="*/ 546894 w 686197"/>
                  <a:gd name="connsiteY6" fmla="*/ 304800 h 311761"/>
                  <a:gd name="connsiteX7" fmla="*/ 38497 w 686197"/>
                  <a:gd name="connsiteY7" fmla="*/ 304800 h 311761"/>
                  <a:gd name="connsiteX8" fmla="*/ 397 w 686197"/>
                  <a:gd name="connsiteY8" fmla="*/ 293077 h 311761"/>
                  <a:gd name="connsiteX9" fmla="*/ 397 w 686197"/>
                  <a:gd name="connsiteY9" fmla="*/ 11723 h 311761"/>
                  <a:gd name="connsiteX10" fmla="*/ 38497 w 686197"/>
                  <a:gd name="connsiteY10" fmla="*/ 0 h 311761"/>
                  <a:gd name="connsiteX0" fmla="*/ 38497 w 707628"/>
                  <a:gd name="connsiteY0" fmla="*/ 0 h 311761"/>
                  <a:gd name="connsiteX1" fmla="*/ 648097 w 707628"/>
                  <a:gd name="connsiteY1" fmla="*/ 0 h 311761"/>
                  <a:gd name="connsiteX2" fmla="*/ 686197 w 707628"/>
                  <a:gd name="connsiteY2" fmla="*/ 11723 h 311761"/>
                  <a:gd name="connsiteX3" fmla="*/ 686197 w 707628"/>
                  <a:gd name="connsiteY3" fmla="*/ 262304 h 311761"/>
                  <a:gd name="connsiteX4" fmla="*/ 707628 w 707628"/>
                  <a:gd name="connsiteY4" fmla="*/ 293077 h 311761"/>
                  <a:gd name="connsiteX5" fmla="*/ 648097 w 707628"/>
                  <a:gd name="connsiteY5" fmla="*/ 311761 h 311761"/>
                  <a:gd name="connsiteX6" fmla="*/ 546894 w 707628"/>
                  <a:gd name="connsiteY6" fmla="*/ 304800 h 311761"/>
                  <a:gd name="connsiteX7" fmla="*/ 38497 w 707628"/>
                  <a:gd name="connsiteY7" fmla="*/ 304800 h 311761"/>
                  <a:gd name="connsiteX8" fmla="*/ 397 w 707628"/>
                  <a:gd name="connsiteY8" fmla="*/ 293077 h 311761"/>
                  <a:gd name="connsiteX9" fmla="*/ 397 w 707628"/>
                  <a:gd name="connsiteY9" fmla="*/ 11723 h 311761"/>
                  <a:gd name="connsiteX10" fmla="*/ 38497 w 707628"/>
                  <a:gd name="connsiteY10" fmla="*/ 0 h 311761"/>
                  <a:gd name="connsiteX0" fmla="*/ 38497 w 724297"/>
                  <a:gd name="connsiteY0" fmla="*/ 0 h 311761"/>
                  <a:gd name="connsiteX1" fmla="*/ 648097 w 724297"/>
                  <a:gd name="connsiteY1" fmla="*/ 0 h 311761"/>
                  <a:gd name="connsiteX2" fmla="*/ 686197 w 724297"/>
                  <a:gd name="connsiteY2" fmla="*/ 11723 h 311761"/>
                  <a:gd name="connsiteX3" fmla="*/ 686197 w 724297"/>
                  <a:gd name="connsiteY3" fmla="*/ 262304 h 311761"/>
                  <a:gd name="connsiteX4" fmla="*/ 707628 w 724297"/>
                  <a:gd name="connsiteY4" fmla="*/ 293077 h 311761"/>
                  <a:gd name="connsiteX5" fmla="*/ 648097 w 724297"/>
                  <a:gd name="connsiteY5" fmla="*/ 311761 h 311761"/>
                  <a:gd name="connsiteX6" fmla="*/ 546894 w 724297"/>
                  <a:gd name="connsiteY6" fmla="*/ 304800 h 311761"/>
                  <a:gd name="connsiteX7" fmla="*/ 38497 w 724297"/>
                  <a:gd name="connsiteY7" fmla="*/ 304800 h 311761"/>
                  <a:gd name="connsiteX8" fmla="*/ 397 w 724297"/>
                  <a:gd name="connsiteY8" fmla="*/ 293077 h 311761"/>
                  <a:gd name="connsiteX9" fmla="*/ 397 w 724297"/>
                  <a:gd name="connsiteY9" fmla="*/ 11723 h 311761"/>
                  <a:gd name="connsiteX10" fmla="*/ 38497 w 724297"/>
                  <a:gd name="connsiteY10" fmla="*/ 0 h 311761"/>
                  <a:gd name="connsiteX0" fmla="*/ 38497 w 724297"/>
                  <a:gd name="connsiteY0" fmla="*/ 0 h 311761"/>
                  <a:gd name="connsiteX1" fmla="*/ 648097 w 724297"/>
                  <a:gd name="connsiteY1" fmla="*/ 0 h 311761"/>
                  <a:gd name="connsiteX2" fmla="*/ 686197 w 724297"/>
                  <a:gd name="connsiteY2" fmla="*/ 11723 h 311761"/>
                  <a:gd name="connsiteX3" fmla="*/ 686197 w 724297"/>
                  <a:gd name="connsiteY3" fmla="*/ 262304 h 311761"/>
                  <a:gd name="connsiteX4" fmla="*/ 707628 w 724297"/>
                  <a:gd name="connsiteY4" fmla="*/ 293077 h 311761"/>
                  <a:gd name="connsiteX5" fmla="*/ 648097 w 724297"/>
                  <a:gd name="connsiteY5" fmla="*/ 311761 h 311761"/>
                  <a:gd name="connsiteX6" fmla="*/ 546894 w 724297"/>
                  <a:gd name="connsiteY6" fmla="*/ 304800 h 311761"/>
                  <a:gd name="connsiteX7" fmla="*/ 38497 w 724297"/>
                  <a:gd name="connsiteY7" fmla="*/ 304800 h 311761"/>
                  <a:gd name="connsiteX8" fmla="*/ 397 w 724297"/>
                  <a:gd name="connsiteY8" fmla="*/ 293077 h 311761"/>
                  <a:gd name="connsiteX9" fmla="*/ 397 w 724297"/>
                  <a:gd name="connsiteY9" fmla="*/ 11723 h 311761"/>
                  <a:gd name="connsiteX10" fmla="*/ 38497 w 724297"/>
                  <a:gd name="connsiteY10" fmla="*/ 0 h 311761"/>
                  <a:gd name="connsiteX0" fmla="*/ 38497 w 724297"/>
                  <a:gd name="connsiteY0" fmla="*/ 0 h 311761"/>
                  <a:gd name="connsiteX1" fmla="*/ 648097 w 724297"/>
                  <a:gd name="connsiteY1" fmla="*/ 0 h 311761"/>
                  <a:gd name="connsiteX2" fmla="*/ 686197 w 724297"/>
                  <a:gd name="connsiteY2" fmla="*/ 11723 h 311761"/>
                  <a:gd name="connsiteX3" fmla="*/ 686197 w 724297"/>
                  <a:gd name="connsiteY3" fmla="*/ 262304 h 311761"/>
                  <a:gd name="connsiteX4" fmla="*/ 707628 w 724297"/>
                  <a:gd name="connsiteY4" fmla="*/ 293077 h 311761"/>
                  <a:gd name="connsiteX5" fmla="*/ 648097 w 724297"/>
                  <a:gd name="connsiteY5" fmla="*/ 311761 h 311761"/>
                  <a:gd name="connsiteX6" fmla="*/ 546894 w 724297"/>
                  <a:gd name="connsiteY6" fmla="*/ 304800 h 311761"/>
                  <a:gd name="connsiteX7" fmla="*/ 38497 w 724297"/>
                  <a:gd name="connsiteY7" fmla="*/ 304800 h 311761"/>
                  <a:gd name="connsiteX8" fmla="*/ 397 w 724297"/>
                  <a:gd name="connsiteY8" fmla="*/ 293077 h 311761"/>
                  <a:gd name="connsiteX9" fmla="*/ 397 w 724297"/>
                  <a:gd name="connsiteY9" fmla="*/ 11723 h 311761"/>
                  <a:gd name="connsiteX10" fmla="*/ 38497 w 724297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5669"/>
                  <a:gd name="connsiteX1" fmla="*/ 648097 w 721916"/>
                  <a:gd name="connsiteY1" fmla="*/ 0 h 315669"/>
                  <a:gd name="connsiteX2" fmla="*/ 686197 w 721916"/>
                  <a:gd name="connsiteY2" fmla="*/ 11723 h 315669"/>
                  <a:gd name="connsiteX3" fmla="*/ 686197 w 721916"/>
                  <a:gd name="connsiteY3" fmla="*/ 262304 h 315669"/>
                  <a:gd name="connsiteX4" fmla="*/ 707628 w 721916"/>
                  <a:gd name="connsiteY4" fmla="*/ 293077 h 315669"/>
                  <a:gd name="connsiteX5" fmla="*/ 648097 w 721916"/>
                  <a:gd name="connsiteY5" fmla="*/ 311761 h 315669"/>
                  <a:gd name="connsiteX6" fmla="*/ 546894 w 721916"/>
                  <a:gd name="connsiteY6" fmla="*/ 304800 h 315669"/>
                  <a:gd name="connsiteX7" fmla="*/ 38497 w 721916"/>
                  <a:gd name="connsiteY7" fmla="*/ 304800 h 315669"/>
                  <a:gd name="connsiteX8" fmla="*/ 397 w 721916"/>
                  <a:gd name="connsiteY8" fmla="*/ 293077 h 315669"/>
                  <a:gd name="connsiteX9" fmla="*/ 397 w 721916"/>
                  <a:gd name="connsiteY9" fmla="*/ 11723 h 315669"/>
                  <a:gd name="connsiteX10" fmla="*/ 38497 w 721916"/>
                  <a:gd name="connsiteY10" fmla="*/ 0 h 315669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3471"/>
                  <a:gd name="connsiteX1" fmla="*/ 648097 w 721916"/>
                  <a:gd name="connsiteY1" fmla="*/ 0 h 313471"/>
                  <a:gd name="connsiteX2" fmla="*/ 686197 w 721916"/>
                  <a:gd name="connsiteY2" fmla="*/ 11723 h 313471"/>
                  <a:gd name="connsiteX3" fmla="*/ 686197 w 721916"/>
                  <a:gd name="connsiteY3" fmla="*/ 262304 h 313471"/>
                  <a:gd name="connsiteX4" fmla="*/ 707628 w 721916"/>
                  <a:gd name="connsiteY4" fmla="*/ 293077 h 313471"/>
                  <a:gd name="connsiteX5" fmla="*/ 648097 w 721916"/>
                  <a:gd name="connsiteY5" fmla="*/ 311761 h 313471"/>
                  <a:gd name="connsiteX6" fmla="*/ 546894 w 721916"/>
                  <a:gd name="connsiteY6" fmla="*/ 304800 h 313471"/>
                  <a:gd name="connsiteX7" fmla="*/ 38497 w 721916"/>
                  <a:gd name="connsiteY7" fmla="*/ 304800 h 313471"/>
                  <a:gd name="connsiteX8" fmla="*/ 397 w 721916"/>
                  <a:gd name="connsiteY8" fmla="*/ 293077 h 313471"/>
                  <a:gd name="connsiteX9" fmla="*/ 397 w 721916"/>
                  <a:gd name="connsiteY9" fmla="*/ 11723 h 313471"/>
                  <a:gd name="connsiteX10" fmla="*/ 38497 w 721916"/>
                  <a:gd name="connsiteY10" fmla="*/ 0 h 313471"/>
                  <a:gd name="connsiteX0" fmla="*/ 38497 w 721916"/>
                  <a:gd name="connsiteY0" fmla="*/ 0 h 315303"/>
                  <a:gd name="connsiteX1" fmla="*/ 648097 w 721916"/>
                  <a:gd name="connsiteY1" fmla="*/ 0 h 315303"/>
                  <a:gd name="connsiteX2" fmla="*/ 686197 w 721916"/>
                  <a:gd name="connsiteY2" fmla="*/ 11723 h 315303"/>
                  <a:gd name="connsiteX3" fmla="*/ 686197 w 721916"/>
                  <a:gd name="connsiteY3" fmla="*/ 262304 h 315303"/>
                  <a:gd name="connsiteX4" fmla="*/ 707628 w 721916"/>
                  <a:gd name="connsiteY4" fmla="*/ 293077 h 315303"/>
                  <a:gd name="connsiteX5" fmla="*/ 648097 w 721916"/>
                  <a:gd name="connsiteY5" fmla="*/ 311761 h 315303"/>
                  <a:gd name="connsiteX6" fmla="*/ 546894 w 721916"/>
                  <a:gd name="connsiteY6" fmla="*/ 304800 h 315303"/>
                  <a:gd name="connsiteX7" fmla="*/ 38497 w 721916"/>
                  <a:gd name="connsiteY7" fmla="*/ 304800 h 315303"/>
                  <a:gd name="connsiteX8" fmla="*/ 397 w 721916"/>
                  <a:gd name="connsiteY8" fmla="*/ 293077 h 315303"/>
                  <a:gd name="connsiteX9" fmla="*/ 397 w 721916"/>
                  <a:gd name="connsiteY9" fmla="*/ 11723 h 315303"/>
                  <a:gd name="connsiteX10" fmla="*/ 38497 w 721916"/>
                  <a:gd name="connsiteY10" fmla="*/ 0 h 315303"/>
                  <a:gd name="connsiteX0" fmla="*/ 38497 w 721916"/>
                  <a:gd name="connsiteY0" fmla="*/ 0 h 315303"/>
                  <a:gd name="connsiteX1" fmla="*/ 648097 w 721916"/>
                  <a:gd name="connsiteY1" fmla="*/ 0 h 315303"/>
                  <a:gd name="connsiteX2" fmla="*/ 686197 w 721916"/>
                  <a:gd name="connsiteY2" fmla="*/ 11723 h 315303"/>
                  <a:gd name="connsiteX3" fmla="*/ 686197 w 721916"/>
                  <a:gd name="connsiteY3" fmla="*/ 262304 h 315303"/>
                  <a:gd name="connsiteX4" fmla="*/ 707628 w 721916"/>
                  <a:gd name="connsiteY4" fmla="*/ 293077 h 315303"/>
                  <a:gd name="connsiteX5" fmla="*/ 648097 w 721916"/>
                  <a:gd name="connsiteY5" fmla="*/ 311761 h 315303"/>
                  <a:gd name="connsiteX6" fmla="*/ 546894 w 721916"/>
                  <a:gd name="connsiteY6" fmla="*/ 304800 h 315303"/>
                  <a:gd name="connsiteX7" fmla="*/ 38497 w 721916"/>
                  <a:gd name="connsiteY7" fmla="*/ 304800 h 315303"/>
                  <a:gd name="connsiteX8" fmla="*/ 397 w 721916"/>
                  <a:gd name="connsiteY8" fmla="*/ 293077 h 315303"/>
                  <a:gd name="connsiteX9" fmla="*/ 397 w 721916"/>
                  <a:gd name="connsiteY9" fmla="*/ 11723 h 315303"/>
                  <a:gd name="connsiteX10" fmla="*/ 38497 w 721916"/>
                  <a:gd name="connsiteY10" fmla="*/ 0 h 315303"/>
                  <a:gd name="connsiteX0" fmla="*/ 38497 w 721916"/>
                  <a:gd name="connsiteY0" fmla="*/ 0 h 315303"/>
                  <a:gd name="connsiteX1" fmla="*/ 648097 w 721916"/>
                  <a:gd name="connsiteY1" fmla="*/ 0 h 315303"/>
                  <a:gd name="connsiteX2" fmla="*/ 686197 w 721916"/>
                  <a:gd name="connsiteY2" fmla="*/ 11723 h 315303"/>
                  <a:gd name="connsiteX3" fmla="*/ 686197 w 721916"/>
                  <a:gd name="connsiteY3" fmla="*/ 262304 h 315303"/>
                  <a:gd name="connsiteX4" fmla="*/ 707628 w 721916"/>
                  <a:gd name="connsiteY4" fmla="*/ 293077 h 315303"/>
                  <a:gd name="connsiteX5" fmla="*/ 648097 w 721916"/>
                  <a:gd name="connsiteY5" fmla="*/ 311761 h 315303"/>
                  <a:gd name="connsiteX6" fmla="*/ 546894 w 721916"/>
                  <a:gd name="connsiteY6" fmla="*/ 304800 h 315303"/>
                  <a:gd name="connsiteX7" fmla="*/ 38497 w 721916"/>
                  <a:gd name="connsiteY7" fmla="*/ 304800 h 315303"/>
                  <a:gd name="connsiteX8" fmla="*/ 397 w 721916"/>
                  <a:gd name="connsiteY8" fmla="*/ 293077 h 315303"/>
                  <a:gd name="connsiteX9" fmla="*/ 397 w 721916"/>
                  <a:gd name="connsiteY9" fmla="*/ 11723 h 315303"/>
                  <a:gd name="connsiteX10" fmla="*/ 38497 w 721916"/>
                  <a:gd name="connsiteY10" fmla="*/ 0 h 315303"/>
                  <a:gd name="connsiteX0" fmla="*/ 38497 w 721916"/>
                  <a:gd name="connsiteY0" fmla="*/ 0 h 314937"/>
                  <a:gd name="connsiteX1" fmla="*/ 648097 w 721916"/>
                  <a:gd name="connsiteY1" fmla="*/ 0 h 314937"/>
                  <a:gd name="connsiteX2" fmla="*/ 686197 w 721916"/>
                  <a:gd name="connsiteY2" fmla="*/ 11723 h 314937"/>
                  <a:gd name="connsiteX3" fmla="*/ 686197 w 721916"/>
                  <a:gd name="connsiteY3" fmla="*/ 262304 h 314937"/>
                  <a:gd name="connsiteX4" fmla="*/ 707628 w 721916"/>
                  <a:gd name="connsiteY4" fmla="*/ 293077 h 314937"/>
                  <a:gd name="connsiteX5" fmla="*/ 648097 w 721916"/>
                  <a:gd name="connsiteY5" fmla="*/ 311761 h 314937"/>
                  <a:gd name="connsiteX6" fmla="*/ 546894 w 721916"/>
                  <a:gd name="connsiteY6" fmla="*/ 304800 h 314937"/>
                  <a:gd name="connsiteX7" fmla="*/ 38497 w 721916"/>
                  <a:gd name="connsiteY7" fmla="*/ 304800 h 314937"/>
                  <a:gd name="connsiteX8" fmla="*/ 397 w 721916"/>
                  <a:gd name="connsiteY8" fmla="*/ 293077 h 314937"/>
                  <a:gd name="connsiteX9" fmla="*/ 397 w 721916"/>
                  <a:gd name="connsiteY9" fmla="*/ 11723 h 314937"/>
                  <a:gd name="connsiteX10" fmla="*/ 38497 w 721916"/>
                  <a:gd name="connsiteY10" fmla="*/ 0 h 314937"/>
                  <a:gd name="connsiteX0" fmla="*/ 38497 w 721916"/>
                  <a:gd name="connsiteY0" fmla="*/ 0 h 316036"/>
                  <a:gd name="connsiteX1" fmla="*/ 648097 w 721916"/>
                  <a:gd name="connsiteY1" fmla="*/ 0 h 316036"/>
                  <a:gd name="connsiteX2" fmla="*/ 686197 w 721916"/>
                  <a:gd name="connsiteY2" fmla="*/ 11723 h 316036"/>
                  <a:gd name="connsiteX3" fmla="*/ 686197 w 721916"/>
                  <a:gd name="connsiteY3" fmla="*/ 262304 h 316036"/>
                  <a:gd name="connsiteX4" fmla="*/ 707628 w 721916"/>
                  <a:gd name="connsiteY4" fmla="*/ 293077 h 316036"/>
                  <a:gd name="connsiteX5" fmla="*/ 648097 w 721916"/>
                  <a:gd name="connsiteY5" fmla="*/ 311761 h 316036"/>
                  <a:gd name="connsiteX6" fmla="*/ 546894 w 721916"/>
                  <a:gd name="connsiteY6" fmla="*/ 304800 h 316036"/>
                  <a:gd name="connsiteX7" fmla="*/ 38497 w 721916"/>
                  <a:gd name="connsiteY7" fmla="*/ 304800 h 316036"/>
                  <a:gd name="connsiteX8" fmla="*/ 397 w 721916"/>
                  <a:gd name="connsiteY8" fmla="*/ 293077 h 316036"/>
                  <a:gd name="connsiteX9" fmla="*/ 397 w 721916"/>
                  <a:gd name="connsiteY9" fmla="*/ 11723 h 316036"/>
                  <a:gd name="connsiteX10" fmla="*/ 38497 w 721916"/>
                  <a:gd name="connsiteY10" fmla="*/ 0 h 316036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5669"/>
                  <a:gd name="connsiteX1" fmla="*/ 648097 w 721916"/>
                  <a:gd name="connsiteY1" fmla="*/ 0 h 315669"/>
                  <a:gd name="connsiteX2" fmla="*/ 686197 w 721916"/>
                  <a:gd name="connsiteY2" fmla="*/ 11723 h 315669"/>
                  <a:gd name="connsiteX3" fmla="*/ 686197 w 721916"/>
                  <a:gd name="connsiteY3" fmla="*/ 262304 h 315669"/>
                  <a:gd name="connsiteX4" fmla="*/ 707628 w 721916"/>
                  <a:gd name="connsiteY4" fmla="*/ 293077 h 315669"/>
                  <a:gd name="connsiteX5" fmla="*/ 648097 w 721916"/>
                  <a:gd name="connsiteY5" fmla="*/ 311761 h 315669"/>
                  <a:gd name="connsiteX6" fmla="*/ 546894 w 721916"/>
                  <a:gd name="connsiteY6" fmla="*/ 304800 h 315669"/>
                  <a:gd name="connsiteX7" fmla="*/ 38497 w 721916"/>
                  <a:gd name="connsiteY7" fmla="*/ 304800 h 315669"/>
                  <a:gd name="connsiteX8" fmla="*/ 397 w 721916"/>
                  <a:gd name="connsiteY8" fmla="*/ 293077 h 315669"/>
                  <a:gd name="connsiteX9" fmla="*/ 397 w 721916"/>
                  <a:gd name="connsiteY9" fmla="*/ 11723 h 315669"/>
                  <a:gd name="connsiteX10" fmla="*/ 38497 w 721916"/>
                  <a:gd name="connsiteY10" fmla="*/ 0 h 315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21916" h="315669">
                    <a:moveTo>
                      <a:pt x="38497" y="0"/>
                    </a:moveTo>
                    <a:lnTo>
                      <a:pt x="648097" y="0"/>
                    </a:lnTo>
                    <a:cubicBezTo>
                      <a:pt x="670322" y="244"/>
                      <a:pt x="685404" y="4884"/>
                      <a:pt x="686197" y="11723"/>
                    </a:cubicBezTo>
                    <a:lnTo>
                      <a:pt x="686197" y="262304"/>
                    </a:lnTo>
                    <a:cubicBezTo>
                      <a:pt x="689770" y="272196"/>
                      <a:pt x="721916" y="277691"/>
                      <a:pt x="707628" y="293077"/>
                    </a:cubicBezTo>
                    <a:cubicBezTo>
                      <a:pt x="693737" y="303335"/>
                      <a:pt x="677467" y="308830"/>
                      <a:pt x="648097" y="311761"/>
                    </a:cubicBezTo>
                    <a:cubicBezTo>
                      <a:pt x="601267" y="315669"/>
                      <a:pt x="578247" y="310051"/>
                      <a:pt x="546894" y="304800"/>
                    </a:cubicBezTo>
                    <a:lnTo>
                      <a:pt x="38497" y="304800"/>
                    </a:lnTo>
                    <a:cubicBezTo>
                      <a:pt x="18654" y="304922"/>
                      <a:pt x="1191" y="300282"/>
                      <a:pt x="397" y="293077"/>
                    </a:cubicBezTo>
                    <a:lnTo>
                      <a:pt x="397" y="11723"/>
                    </a:lnTo>
                    <a:cubicBezTo>
                      <a:pt x="0" y="5617"/>
                      <a:pt x="19844" y="245"/>
                      <a:pt x="38497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36" name="Freeform 35"/>
              <p:cNvSpPr/>
              <p:nvPr/>
            </p:nvSpPr>
            <p:spPr>
              <a:xfrm rot="9709382" flipH="1">
                <a:off x="2709990" y="2650999"/>
                <a:ext cx="562676" cy="800066"/>
              </a:xfrm>
              <a:custGeom>
                <a:avLst/>
                <a:gdLst>
                  <a:gd name="connsiteX0" fmla="*/ 0 w 609600"/>
                  <a:gd name="connsiteY0" fmla="*/ 0 h 304800"/>
                  <a:gd name="connsiteX1" fmla="*/ 609600 w 609600"/>
                  <a:gd name="connsiteY1" fmla="*/ 0 h 304800"/>
                  <a:gd name="connsiteX2" fmla="*/ 609600 w 609600"/>
                  <a:gd name="connsiteY2" fmla="*/ 304800 h 304800"/>
                  <a:gd name="connsiteX3" fmla="*/ 0 w 609600"/>
                  <a:gd name="connsiteY3" fmla="*/ 304800 h 304800"/>
                  <a:gd name="connsiteX4" fmla="*/ 0 w 609600"/>
                  <a:gd name="connsiteY4" fmla="*/ 0 h 304800"/>
                  <a:gd name="connsiteX0" fmla="*/ 0 w 647700"/>
                  <a:gd name="connsiteY0" fmla="*/ 0 h 304800"/>
                  <a:gd name="connsiteX1" fmla="*/ 609600 w 647700"/>
                  <a:gd name="connsiteY1" fmla="*/ 0 h 304800"/>
                  <a:gd name="connsiteX2" fmla="*/ 647700 w 647700"/>
                  <a:gd name="connsiteY2" fmla="*/ 11723 h 304800"/>
                  <a:gd name="connsiteX3" fmla="*/ 609600 w 647700"/>
                  <a:gd name="connsiteY3" fmla="*/ 304800 h 304800"/>
                  <a:gd name="connsiteX4" fmla="*/ 0 w 647700"/>
                  <a:gd name="connsiteY4" fmla="*/ 304800 h 304800"/>
                  <a:gd name="connsiteX5" fmla="*/ 0 w 647700"/>
                  <a:gd name="connsiteY5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47700 w 685800"/>
                  <a:gd name="connsiteY3" fmla="*/ 304800 h 304800"/>
                  <a:gd name="connsiteX4" fmla="*/ 38100 w 685800"/>
                  <a:gd name="connsiteY4" fmla="*/ 304800 h 304800"/>
                  <a:gd name="connsiteX5" fmla="*/ 0 w 685800"/>
                  <a:gd name="connsiteY5" fmla="*/ 11723 h 304800"/>
                  <a:gd name="connsiteX6" fmla="*/ 38100 w 685800"/>
                  <a:gd name="connsiteY6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47700 w 685800"/>
                  <a:gd name="connsiteY3" fmla="*/ 304800 h 304800"/>
                  <a:gd name="connsiteX4" fmla="*/ 38100 w 685800"/>
                  <a:gd name="connsiteY4" fmla="*/ 304800 h 304800"/>
                  <a:gd name="connsiteX5" fmla="*/ 0 w 685800"/>
                  <a:gd name="connsiteY5" fmla="*/ 293077 h 304800"/>
                  <a:gd name="connsiteX6" fmla="*/ 0 w 685800"/>
                  <a:gd name="connsiteY6" fmla="*/ 11723 h 304800"/>
                  <a:gd name="connsiteX7" fmla="*/ 38100 w 685800"/>
                  <a:gd name="connsiteY7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93077 h 304800"/>
                  <a:gd name="connsiteX4" fmla="*/ 647700 w 685800"/>
                  <a:gd name="connsiteY4" fmla="*/ 304800 h 304800"/>
                  <a:gd name="connsiteX5" fmla="*/ 38100 w 685800"/>
                  <a:gd name="connsiteY5" fmla="*/ 304800 h 304800"/>
                  <a:gd name="connsiteX6" fmla="*/ 0 w 685800"/>
                  <a:gd name="connsiteY6" fmla="*/ 293077 h 304800"/>
                  <a:gd name="connsiteX7" fmla="*/ 0 w 685800"/>
                  <a:gd name="connsiteY7" fmla="*/ 11723 h 304800"/>
                  <a:gd name="connsiteX8" fmla="*/ 38100 w 685800"/>
                  <a:gd name="connsiteY8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93077 h 304800"/>
                  <a:gd name="connsiteX4" fmla="*/ 647700 w 685800"/>
                  <a:gd name="connsiteY4" fmla="*/ 304800 h 304800"/>
                  <a:gd name="connsiteX5" fmla="*/ 546497 w 685800"/>
                  <a:gd name="connsiteY5" fmla="*/ 304800 h 304800"/>
                  <a:gd name="connsiteX6" fmla="*/ 38100 w 685800"/>
                  <a:gd name="connsiteY6" fmla="*/ 304800 h 304800"/>
                  <a:gd name="connsiteX7" fmla="*/ 0 w 685800"/>
                  <a:gd name="connsiteY7" fmla="*/ 293077 h 304800"/>
                  <a:gd name="connsiteX8" fmla="*/ 0 w 685800"/>
                  <a:gd name="connsiteY8" fmla="*/ 11723 h 304800"/>
                  <a:gd name="connsiteX9" fmla="*/ 38100 w 685800"/>
                  <a:gd name="connsiteY9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497 w 686197"/>
                  <a:gd name="connsiteY0" fmla="*/ 0 h 304800"/>
                  <a:gd name="connsiteX1" fmla="*/ 648097 w 686197"/>
                  <a:gd name="connsiteY1" fmla="*/ 0 h 304800"/>
                  <a:gd name="connsiteX2" fmla="*/ 686197 w 686197"/>
                  <a:gd name="connsiteY2" fmla="*/ 11723 h 304800"/>
                  <a:gd name="connsiteX3" fmla="*/ 686197 w 686197"/>
                  <a:gd name="connsiteY3" fmla="*/ 262304 h 304800"/>
                  <a:gd name="connsiteX4" fmla="*/ 686197 w 686197"/>
                  <a:gd name="connsiteY4" fmla="*/ 293077 h 304800"/>
                  <a:gd name="connsiteX5" fmla="*/ 648097 w 686197"/>
                  <a:gd name="connsiteY5" fmla="*/ 304800 h 304800"/>
                  <a:gd name="connsiteX6" fmla="*/ 546894 w 686197"/>
                  <a:gd name="connsiteY6" fmla="*/ 304800 h 304800"/>
                  <a:gd name="connsiteX7" fmla="*/ 38497 w 686197"/>
                  <a:gd name="connsiteY7" fmla="*/ 304800 h 304800"/>
                  <a:gd name="connsiteX8" fmla="*/ 397 w 686197"/>
                  <a:gd name="connsiteY8" fmla="*/ 293077 h 304800"/>
                  <a:gd name="connsiteX9" fmla="*/ 397 w 686197"/>
                  <a:gd name="connsiteY9" fmla="*/ 11723 h 304800"/>
                  <a:gd name="connsiteX10" fmla="*/ 38497 w 686197"/>
                  <a:gd name="connsiteY10" fmla="*/ 0 h 304800"/>
                  <a:gd name="connsiteX0" fmla="*/ 38497 w 686197"/>
                  <a:gd name="connsiteY0" fmla="*/ 0 h 304800"/>
                  <a:gd name="connsiteX1" fmla="*/ 648097 w 686197"/>
                  <a:gd name="connsiteY1" fmla="*/ 0 h 304800"/>
                  <a:gd name="connsiteX2" fmla="*/ 686197 w 686197"/>
                  <a:gd name="connsiteY2" fmla="*/ 11723 h 304800"/>
                  <a:gd name="connsiteX3" fmla="*/ 686197 w 686197"/>
                  <a:gd name="connsiteY3" fmla="*/ 262304 h 304800"/>
                  <a:gd name="connsiteX4" fmla="*/ 686197 w 686197"/>
                  <a:gd name="connsiteY4" fmla="*/ 293077 h 304800"/>
                  <a:gd name="connsiteX5" fmla="*/ 648097 w 686197"/>
                  <a:gd name="connsiteY5" fmla="*/ 304800 h 304800"/>
                  <a:gd name="connsiteX6" fmla="*/ 546894 w 686197"/>
                  <a:gd name="connsiteY6" fmla="*/ 304800 h 304800"/>
                  <a:gd name="connsiteX7" fmla="*/ 38497 w 686197"/>
                  <a:gd name="connsiteY7" fmla="*/ 304800 h 304800"/>
                  <a:gd name="connsiteX8" fmla="*/ 397 w 686197"/>
                  <a:gd name="connsiteY8" fmla="*/ 293077 h 304800"/>
                  <a:gd name="connsiteX9" fmla="*/ 397 w 686197"/>
                  <a:gd name="connsiteY9" fmla="*/ 11723 h 304800"/>
                  <a:gd name="connsiteX10" fmla="*/ 38497 w 686197"/>
                  <a:gd name="connsiteY10" fmla="*/ 0 h 304800"/>
                  <a:gd name="connsiteX0" fmla="*/ 38497 w 686197"/>
                  <a:gd name="connsiteY0" fmla="*/ 0 h 304922"/>
                  <a:gd name="connsiteX1" fmla="*/ 648097 w 686197"/>
                  <a:gd name="connsiteY1" fmla="*/ 0 h 304922"/>
                  <a:gd name="connsiteX2" fmla="*/ 686197 w 686197"/>
                  <a:gd name="connsiteY2" fmla="*/ 11723 h 304922"/>
                  <a:gd name="connsiteX3" fmla="*/ 686197 w 686197"/>
                  <a:gd name="connsiteY3" fmla="*/ 262304 h 304922"/>
                  <a:gd name="connsiteX4" fmla="*/ 686197 w 686197"/>
                  <a:gd name="connsiteY4" fmla="*/ 293077 h 304922"/>
                  <a:gd name="connsiteX5" fmla="*/ 648097 w 686197"/>
                  <a:gd name="connsiteY5" fmla="*/ 304800 h 304922"/>
                  <a:gd name="connsiteX6" fmla="*/ 546894 w 686197"/>
                  <a:gd name="connsiteY6" fmla="*/ 304800 h 304922"/>
                  <a:gd name="connsiteX7" fmla="*/ 38497 w 686197"/>
                  <a:gd name="connsiteY7" fmla="*/ 304800 h 304922"/>
                  <a:gd name="connsiteX8" fmla="*/ 397 w 686197"/>
                  <a:gd name="connsiteY8" fmla="*/ 293077 h 304922"/>
                  <a:gd name="connsiteX9" fmla="*/ 397 w 686197"/>
                  <a:gd name="connsiteY9" fmla="*/ 11723 h 304922"/>
                  <a:gd name="connsiteX10" fmla="*/ 38497 w 686197"/>
                  <a:gd name="connsiteY10" fmla="*/ 0 h 304922"/>
                  <a:gd name="connsiteX0" fmla="*/ 38497 w 686197"/>
                  <a:gd name="connsiteY0" fmla="*/ 0 h 304922"/>
                  <a:gd name="connsiteX1" fmla="*/ 648097 w 686197"/>
                  <a:gd name="connsiteY1" fmla="*/ 0 h 304922"/>
                  <a:gd name="connsiteX2" fmla="*/ 686197 w 686197"/>
                  <a:gd name="connsiteY2" fmla="*/ 11723 h 304922"/>
                  <a:gd name="connsiteX3" fmla="*/ 686197 w 686197"/>
                  <a:gd name="connsiteY3" fmla="*/ 262304 h 304922"/>
                  <a:gd name="connsiteX4" fmla="*/ 686197 w 686197"/>
                  <a:gd name="connsiteY4" fmla="*/ 293077 h 304922"/>
                  <a:gd name="connsiteX5" fmla="*/ 648097 w 686197"/>
                  <a:gd name="connsiteY5" fmla="*/ 304800 h 304922"/>
                  <a:gd name="connsiteX6" fmla="*/ 546894 w 686197"/>
                  <a:gd name="connsiteY6" fmla="*/ 304800 h 304922"/>
                  <a:gd name="connsiteX7" fmla="*/ 38497 w 686197"/>
                  <a:gd name="connsiteY7" fmla="*/ 304800 h 304922"/>
                  <a:gd name="connsiteX8" fmla="*/ 397 w 686197"/>
                  <a:gd name="connsiteY8" fmla="*/ 293077 h 304922"/>
                  <a:gd name="connsiteX9" fmla="*/ 397 w 686197"/>
                  <a:gd name="connsiteY9" fmla="*/ 11723 h 304922"/>
                  <a:gd name="connsiteX10" fmla="*/ 38497 w 686197"/>
                  <a:gd name="connsiteY10" fmla="*/ 0 h 304922"/>
                  <a:gd name="connsiteX0" fmla="*/ 38497 w 686197"/>
                  <a:gd name="connsiteY0" fmla="*/ 0 h 311761"/>
                  <a:gd name="connsiteX1" fmla="*/ 648097 w 686197"/>
                  <a:gd name="connsiteY1" fmla="*/ 0 h 311761"/>
                  <a:gd name="connsiteX2" fmla="*/ 686197 w 686197"/>
                  <a:gd name="connsiteY2" fmla="*/ 11723 h 311761"/>
                  <a:gd name="connsiteX3" fmla="*/ 686197 w 686197"/>
                  <a:gd name="connsiteY3" fmla="*/ 262304 h 311761"/>
                  <a:gd name="connsiteX4" fmla="*/ 686197 w 686197"/>
                  <a:gd name="connsiteY4" fmla="*/ 293077 h 311761"/>
                  <a:gd name="connsiteX5" fmla="*/ 648097 w 686197"/>
                  <a:gd name="connsiteY5" fmla="*/ 311761 h 311761"/>
                  <a:gd name="connsiteX6" fmla="*/ 546894 w 686197"/>
                  <a:gd name="connsiteY6" fmla="*/ 304800 h 311761"/>
                  <a:gd name="connsiteX7" fmla="*/ 38497 w 686197"/>
                  <a:gd name="connsiteY7" fmla="*/ 304800 h 311761"/>
                  <a:gd name="connsiteX8" fmla="*/ 397 w 686197"/>
                  <a:gd name="connsiteY8" fmla="*/ 293077 h 311761"/>
                  <a:gd name="connsiteX9" fmla="*/ 397 w 686197"/>
                  <a:gd name="connsiteY9" fmla="*/ 11723 h 311761"/>
                  <a:gd name="connsiteX10" fmla="*/ 38497 w 686197"/>
                  <a:gd name="connsiteY10" fmla="*/ 0 h 311761"/>
                  <a:gd name="connsiteX0" fmla="*/ 38497 w 707628"/>
                  <a:gd name="connsiteY0" fmla="*/ 0 h 311761"/>
                  <a:gd name="connsiteX1" fmla="*/ 648097 w 707628"/>
                  <a:gd name="connsiteY1" fmla="*/ 0 h 311761"/>
                  <a:gd name="connsiteX2" fmla="*/ 686197 w 707628"/>
                  <a:gd name="connsiteY2" fmla="*/ 11723 h 311761"/>
                  <a:gd name="connsiteX3" fmla="*/ 686197 w 707628"/>
                  <a:gd name="connsiteY3" fmla="*/ 262304 h 311761"/>
                  <a:gd name="connsiteX4" fmla="*/ 707628 w 707628"/>
                  <a:gd name="connsiteY4" fmla="*/ 293077 h 311761"/>
                  <a:gd name="connsiteX5" fmla="*/ 648097 w 707628"/>
                  <a:gd name="connsiteY5" fmla="*/ 311761 h 311761"/>
                  <a:gd name="connsiteX6" fmla="*/ 546894 w 707628"/>
                  <a:gd name="connsiteY6" fmla="*/ 304800 h 311761"/>
                  <a:gd name="connsiteX7" fmla="*/ 38497 w 707628"/>
                  <a:gd name="connsiteY7" fmla="*/ 304800 h 311761"/>
                  <a:gd name="connsiteX8" fmla="*/ 397 w 707628"/>
                  <a:gd name="connsiteY8" fmla="*/ 293077 h 311761"/>
                  <a:gd name="connsiteX9" fmla="*/ 397 w 707628"/>
                  <a:gd name="connsiteY9" fmla="*/ 11723 h 311761"/>
                  <a:gd name="connsiteX10" fmla="*/ 38497 w 707628"/>
                  <a:gd name="connsiteY10" fmla="*/ 0 h 311761"/>
                  <a:gd name="connsiteX0" fmla="*/ 38497 w 724297"/>
                  <a:gd name="connsiteY0" fmla="*/ 0 h 311761"/>
                  <a:gd name="connsiteX1" fmla="*/ 648097 w 724297"/>
                  <a:gd name="connsiteY1" fmla="*/ 0 h 311761"/>
                  <a:gd name="connsiteX2" fmla="*/ 686197 w 724297"/>
                  <a:gd name="connsiteY2" fmla="*/ 11723 h 311761"/>
                  <a:gd name="connsiteX3" fmla="*/ 686197 w 724297"/>
                  <a:gd name="connsiteY3" fmla="*/ 262304 h 311761"/>
                  <a:gd name="connsiteX4" fmla="*/ 707628 w 724297"/>
                  <a:gd name="connsiteY4" fmla="*/ 293077 h 311761"/>
                  <a:gd name="connsiteX5" fmla="*/ 648097 w 724297"/>
                  <a:gd name="connsiteY5" fmla="*/ 311761 h 311761"/>
                  <a:gd name="connsiteX6" fmla="*/ 546894 w 724297"/>
                  <a:gd name="connsiteY6" fmla="*/ 304800 h 311761"/>
                  <a:gd name="connsiteX7" fmla="*/ 38497 w 724297"/>
                  <a:gd name="connsiteY7" fmla="*/ 304800 h 311761"/>
                  <a:gd name="connsiteX8" fmla="*/ 397 w 724297"/>
                  <a:gd name="connsiteY8" fmla="*/ 293077 h 311761"/>
                  <a:gd name="connsiteX9" fmla="*/ 397 w 724297"/>
                  <a:gd name="connsiteY9" fmla="*/ 11723 h 311761"/>
                  <a:gd name="connsiteX10" fmla="*/ 38497 w 724297"/>
                  <a:gd name="connsiteY10" fmla="*/ 0 h 311761"/>
                  <a:gd name="connsiteX0" fmla="*/ 38497 w 724297"/>
                  <a:gd name="connsiteY0" fmla="*/ 0 h 311761"/>
                  <a:gd name="connsiteX1" fmla="*/ 648097 w 724297"/>
                  <a:gd name="connsiteY1" fmla="*/ 0 h 311761"/>
                  <a:gd name="connsiteX2" fmla="*/ 686197 w 724297"/>
                  <a:gd name="connsiteY2" fmla="*/ 11723 h 311761"/>
                  <a:gd name="connsiteX3" fmla="*/ 686197 w 724297"/>
                  <a:gd name="connsiteY3" fmla="*/ 262304 h 311761"/>
                  <a:gd name="connsiteX4" fmla="*/ 707628 w 724297"/>
                  <a:gd name="connsiteY4" fmla="*/ 293077 h 311761"/>
                  <a:gd name="connsiteX5" fmla="*/ 648097 w 724297"/>
                  <a:gd name="connsiteY5" fmla="*/ 311761 h 311761"/>
                  <a:gd name="connsiteX6" fmla="*/ 546894 w 724297"/>
                  <a:gd name="connsiteY6" fmla="*/ 304800 h 311761"/>
                  <a:gd name="connsiteX7" fmla="*/ 38497 w 724297"/>
                  <a:gd name="connsiteY7" fmla="*/ 304800 h 311761"/>
                  <a:gd name="connsiteX8" fmla="*/ 397 w 724297"/>
                  <a:gd name="connsiteY8" fmla="*/ 293077 h 311761"/>
                  <a:gd name="connsiteX9" fmla="*/ 397 w 724297"/>
                  <a:gd name="connsiteY9" fmla="*/ 11723 h 311761"/>
                  <a:gd name="connsiteX10" fmla="*/ 38497 w 724297"/>
                  <a:gd name="connsiteY10" fmla="*/ 0 h 311761"/>
                  <a:gd name="connsiteX0" fmla="*/ 38497 w 724297"/>
                  <a:gd name="connsiteY0" fmla="*/ 0 h 311761"/>
                  <a:gd name="connsiteX1" fmla="*/ 648097 w 724297"/>
                  <a:gd name="connsiteY1" fmla="*/ 0 h 311761"/>
                  <a:gd name="connsiteX2" fmla="*/ 686197 w 724297"/>
                  <a:gd name="connsiteY2" fmla="*/ 11723 h 311761"/>
                  <a:gd name="connsiteX3" fmla="*/ 686197 w 724297"/>
                  <a:gd name="connsiteY3" fmla="*/ 262304 h 311761"/>
                  <a:gd name="connsiteX4" fmla="*/ 707628 w 724297"/>
                  <a:gd name="connsiteY4" fmla="*/ 293077 h 311761"/>
                  <a:gd name="connsiteX5" fmla="*/ 648097 w 724297"/>
                  <a:gd name="connsiteY5" fmla="*/ 311761 h 311761"/>
                  <a:gd name="connsiteX6" fmla="*/ 546894 w 724297"/>
                  <a:gd name="connsiteY6" fmla="*/ 304800 h 311761"/>
                  <a:gd name="connsiteX7" fmla="*/ 38497 w 724297"/>
                  <a:gd name="connsiteY7" fmla="*/ 304800 h 311761"/>
                  <a:gd name="connsiteX8" fmla="*/ 397 w 724297"/>
                  <a:gd name="connsiteY8" fmla="*/ 293077 h 311761"/>
                  <a:gd name="connsiteX9" fmla="*/ 397 w 724297"/>
                  <a:gd name="connsiteY9" fmla="*/ 11723 h 311761"/>
                  <a:gd name="connsiteX10" fmla="*/ 38497 w 724297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5669"/>
                  <a:gd name="connsiteX1" fmla="*/ 648097 w 721916"/>
                  <a:gd name="connsiteY1" fmla="*/ 0 h 315669"/>
                  <a:gd name="connsiteX2" fmla="*/ 686197 w 721916"/>
                  <a:gd name="connsiteY2" fmla="*/ 11723 h 315669"/>
                  <a:gd name="connsiteX3" fmla="*/ 686197 w 721916"/>
                  <a:gd name="connsiteY3" fmla="*/ 262304 h 315669"/>
                  <a:gd name="connsiteX4" fmla="*/ 707628 w 721916"/>
                  <a:gd name="connsiteY4" fmla="*/ 293077 h 315669"/>
                  <a:gd name="connsiteX5" fmla="*/ 648097 w 721916"/>
                  <a:gd name="connsiteY5" fmla="*/ 311761 h 315669"/>
                  <a:gd name="connsiteX6" fmla="*/ 546894 w 721916"/>
                  <a:gd name="connsiteY6" fmla="*/ 304800 h 315669"/>
                  <a:gd name="connsiteX7" fmla="*/ 38497 w 721916"/>
                  <a:gd name="connsiteY7" fmla="*/ 304800 h 315669"/>
                  <a:gd name="connsiteX8" fmla="*/ 397 w 721916"/>
                  <a:gd name="connsiteY8" fmla="*/ 293077 h 315669"/>
                  <a:gd name="connsiteX9" fmla="*/ 397 w 721916"/>
                  <a:gd name="connsiteY9" fmla="*/ 11723 h 315669"/>
                  <a:gd name="connsiteX10" fmla="*/ 38497 w 721916"/>
                  <a:gd name="connsiteY10" fmla="*/ 0 h 315669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3471"/>
                  <a:gd name="connsiteX1" fmla="*/ 648097 w 721916"/>
                  <a:gd name="connsiteY1" fmla="*/ 0 h 313471"/>
                  <a:gd name="connsiteX2" fmla="*/ 686197 w 721916"/>
                  <a:gd name="connsiteY2" fmla="*/ 11723 h 313471"/>
                  <a:gd name="connsiteX3" fmla="*/ 686197 w 721916"/>
                  <a:gd name="connsiteY3" fmla="*/ 262304 h 313471"/>
                  <a:gd name="connsiteX4" fmla="*/ 707628 w 721916"/>
                  <a:gd name="connsiteY4" fmla="*/ 293077 h 313471"/>
                  <a:gd name="connsiteX5" fmla="*/ 648097 w 721916"/>
                  <a:gd name="connsiteY5" fmla="*/ 311761 h 313471"/>
                  <a:gd name="connsiteX6" fmla="*/ 546894 w 721916"/>
                  <a:gd name="connsiteY6" fmla="*/ 304800 h 313471"/>
                  <a:gd name="connsiteX7" fmla="*/ 38497 w 721916"/>
                  <a:gd name="connsiteY7" fmla="*/ 304800 h 313471"/>
                  <a:gd name="connsiteX8" fmla="*/ 397 w 721916"/>
                  <a:gd name="connsiteY8" fmla="*/ 293077 h 313471"/>
                  <a:gd name="connsiteX9" fmla="*/ 397 w 721916"/>
                  <a:gd name="connsiteY9" fmla="*/ 11723 h 313471"/>
                  <a:gd name="connsiteX10" fmla="*/ 38497 w 721916"/>
                  <a:gd name="connsiteY10" fmla="*/ 0 h 313471"/>
                  <a:gd name="connsiteX0" fmla="*/ 38497 w 721916"/>
                  <a:gd name="connsiteY0" fmla="*/ 0 h 315303"/>
                  <a:gd name="connsiteX1" fmla="*/ 648097 w 721916"/>
                  <a:gd name="connsiteY1" fmla="*/ 0 h 315303"/>
                  <a:gd name="connsiteX2" fmla="*/ 686197 w 721916"/>
                  <a:gd name="connsiteY2" fmla="*/ 11723 h 315303"/>
                  <a:gd name="connsiteX3" fmla="*/ 686197 w 721916"/>
                  <a:gd name="connsiteY3" fmla="*/ 262304 h 315303"/>
                  <a:gd name="connsiteX4" fmla="*/ 707628 w 721916"/>
                  <a:gd name="connsiteY4" fmla="*/ 293077 h 315303"/>
                  <a:gd name="connsiteX5" fmla="*/ 648097 w 721916"/>
                  <a:gd name="connsiteY5" fmla="*/ 311761 h 315303"/>
                  <a:gd name="connsiteX6" fmla="*/ 546894 w 721916"/>
                  <a:gd name="connsiteY6" fmla="*/ 304800 h 315303"/>
                  <a:gd name="connsiteX7" fmla="*/ 38497 w 721916"/>
                  <a:gd name="connsiteY7" fmla="*/ 304800 h 315303"/>
                  <a:gd name="connsiteX8" fmla="*/ 397 w 721916"/>
                  <a:gd name="connsiteY8" fmla="*/ 293077 h 315303"/>
                  <a:gd name="connsiteX9" fmla="*/ 397 w 721916"/>
                  <a:gd name="connsiteY9" fmla="*/ 11723 h 315303"/>
                  <a:gd name="connsiteX10" fmla="*/ 38497 w 721916"/>
                  <a:gd name="connsiteY10" fmla="*/ 0 h 315303"/>
                  <a:gd name="connsiteX0" fmla="*/ 38497 w 721916"/>
                  <a:gd name="connsiteY0" fmla="*/ 0 h 315303"/>
                  <a:gd name="connsiteX1" fmla="*/ 648097 w 721916"/>
                  <a:gd name="connsiteY1" fmla="*/ 0 h 315303"/>
                  <a:gd name="connsiteX2" fmla="*/ 686197 w 721916"/>
                  <a:gd name="connsiteY2" fmla="*/ 11723 h 315303"/>
                  <a:gd name="connsiteX3" fmla="*/ 686197 w 721916"/>
                  <a:gd name="connsiteY3" fmla="*/ 262304 h 315303"/>
                  <a:gd name="connsiteX4" fmla="*/ 707628 w 721916"/>
                  <a:gd name="connsiteY4" fmla="*/ 293077 h 315303"/>
                  <a:gd name="connsiteX5" fmla="*/ 648097 w 721916"/>
                  <a:gd name="connsiteY5" fmla="*/ 311761 h 315303"/>
                  <a:gd name="connsiteX6" fmla="*/ 546894 w 721916"/>
                  <a:gd name="connsiteY6" fmla="*/ 304800 h 315303"/>
                  <a:gd name="connsiteX7" fmla="*/ 38497 w 721916"/>
                  <a:gd name="connsiteY7" fmla="*/ 304800 h 315303"/>
                  <a:gd name="connsiteX8" fmla="*/ 397 w 721916"/>
                  <a:gd name="connsiteY8" fmla="*/ 293077 h 315303"/>
                  <a:gd name="connsiteX9" fmla="*/ 397 w 721916"/>
                  <a:gd name="connsiteY9" fmla="*/ 11723 h 315303"/>
                  <a:gd name="connsiteX10" fmla="*/ 38497 w 721916"/>
                  <a:gd name="connsiteY10" fmla="*/ 0 h 315303"/>
                  <a:gd name="connsiteX0" fmla="*/ 38497 w 721916"/>
                  <a:gd name="connsiteY0" fmla="*/ 0 h 315303"/>
                  <a:gd name="connsiteX1" fmla="*/ 648097 w 721916"/>
                  <a:gd name="connsiteY1" fmla="*/ 0 h 315303"/>
                  <a:gd name="connsiteX2" fmla="*/ 686197 w 721916"/>
                  <a:gd name="connsiteY2" fmla="*/ 11723 h 315303"/>
                  <a:gd name="connsiteX3" fmla="*/ 686197 w 721916"/>
                  <a:gd name="connsiteY3" fmla="*/ 262304 h 315303"/>
                  <a:gd name="connsiteX4" fmla="*/ 707628 w 721916"/>
                  <a:gd name="connsiteY4" fmla="*/ 293077 h 315303"/>
                  <a:gd name="connsiteX5" fmla="*/ 648097 w 721916"/>
                  <a:gd name="connsiteY5" fmla="*/ 311761 h 315303"/>
                  <a:gd name="connsiteX6" fmla="*/ 546894 w 721916"/>
                  <a:gd name="connsiteY6" fmla="*/ 304800 h 315303"/>
                  <a:gd name="connsiteX7" fmla="*/ 38497 w 721916"/>
                  <a:gd name="connsiteY7" fmla="*/ 304800 h 315303"/>
                  <a:gd name="connsiteX8" fmla="*/ 397 w 721916"/>
                  <a:gd name="connsiteY8" fmla="*/ 293077 h 315303"/>
                  <a:gd name="connsiteX9" fmla="*/ 397 w 721916"/>
                  <a:gd name="connsiteY9" fmla="*/ 11723 h 315303"/>
                  <a:gd name="connsiteX10" fmla="*/ 38497 w 721916"/>
                  <a:gd name="connsiteY10" fmla="*/ 0 h 315303"/>
                  <a:gd name="connsiteX0" fmla="*/ 38497 w 721916"/>
                  <a:gd name="connsiteY0" fmla="*/ 0 h 314937"/>
                  <a:gd name="connsiteX1" fmla="*/ 648097 w 721916"/>
                  <a:gd name="connsiteY1" fmla="*/ 0 h 314937"/>
                  <a:gd name="connsiteX2" fmla="*/ 686197 w 721916"/>
                  <a:gd name="connsiteY2" fmla="*/ 11723 h 314937"/>
                  <a:gd name="connsiteX3" fmla="*/ 686197 w 721916"/>
                  <a:gd name="connsiteY3" fmla="*/ 262304 h 314937"/>
                  <a:gd name="connsiteX4" fmla="*/ 707628 w 721916"/>
                  <a:gd name="connsiteY4" fmla="*/ 293077 h 314937"/>
                  <a:gd name="connsiteX5" fmla="*/ 648097 w 721916"/>
                  <a:gd name="connsiteY5" fmla="*/ 311761 h 314937"/>
                  <a:gd name="connsiteX6" fmla="*/ 546894 w 721916"/>
                  <a:gd name="connsiteY6" fmla="*/ 304800 h 314937"/>
                  <a:gd name="connsiteX7" fmla="*/ 38497 w 721916"/>
                  <a:gd name="connsiteY7" fmla="*/ 304800 h 314937"/>
                  <a:gd name="connsiteX8" fmla="*/ 397 w 721916"/>
                  <a:gd name="connsiteY8" fmla="*/ 293077 h 314937"/>
                  <a:gd name="connsiteX9" fmla="*/ 397 w 721916"/>
                  <a:gd name="connsiteY9" fmla="*/ 11723 h 314937"/>
                  <a:gd name="connsiteX10" fmla="*/ 38497 w 721916"/>
                  <a:gd name="connsiteY10" fmla="*/ 0 h 314937"/>
                  <a:gd name="connsiteX0" fmla="*/ 38497 w 721916"/>
                  <a:gd name="connsiteY0" fmla="*/ 0 h 316036"/>
                  <a:gd name="connsiteX1" fmla="*/ 648097 w 721916"/>
                  <a:gd name="connsiteY1" fmla="*/ 0 h 316036"/>
                  <a:gd name="connsiteX2" fmla="*/ 686197 w 721916"/>
                  <a:gd name="connsiteY2" fmla="*/ 11723 h 316036"/>
                  <a:gd name="connsiteX3" fmla="*/ 686197 w 721916"/>
                  <a:gd name="connsiteY3" fmla="*/ 262304 h 316036"/>
                  <a:gd name="connsiteX4" fmla="*/ 707628 w 721916"/>
                  <a:gd name="connsiteY4" fmla="*/ 293077 h 316036"/>
                  <a:gd name="connsiteX5" fmla="*/ 648097 w 721916"/>
                  <a:gd name="connsiteY5" fmla="*/ 311761 h 316036"/>
                  <a:gd name="connsiteX6" fmla="*/ 546894 w 721916"/>
                  <a:gd name="connsiteY6" fmla="*/ 304800 h 316036"/>
                  <a:gd name="connsiteX7" fmla="*/ 38497 w 721916"/>
                  <a:gd name="connsiteY7" fmla="*/ 304800 h 316036"/>
                  <a:gd name="connsiteX8" fmla="*/ 397 w 721916"/>
                  <a:gd name="connsiteY8" fmla="*/ 293077 h 316036"/>
                  <a:gd name="connsiteX9" fmla="*/ 397 w 721916"/>
                  <a:gd name="connsiteY9" fmla="*/ 11723 h 316036"/>
                  <a:gd name="connsiteX10" fmla="*/ 38497 w 721916"/>
                  <a:gd name="connsiteY10" fmla="*/ 0 h 316036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5669"/>
                  <a:gd name="connsiteX1" fmla="*/ 648097 w 721916"/>
                  <a:gd name="connsiteY1" fmla="*/ 0 h 315669"/>
                  <a:gd name="connsiteX2" fmla="*/ 686197 w 721916"/>
                  <a:gd name="connsiteY2" fmla="*/ 11723 h 315669"/>
                  <a:gd name="connsiteX3" fmla="*/ 686197 w 721916"/>
                  <a:gd name="connsiteY3" fmla="*/ 262304 h 315669"/>
                  <a:gd name="connsiteX4" fmla="*/ 707628 w 721916"/>
                  <a:gd name="connsiteY4" fmla="*/ 293077 h 315669"/>
                  <a:gd name="connsiteX5" fmla="*/ 648097 w 721916"/>
                  <a:gd name="connsiteY5" fmla="*/ 311761 h 315669"/>
                  <a:gd name="connsiteX6" fmla="*/ 546894 w 721916"/>
                  <a:gd name="connsiteY6" fmla="*/ 304800 h 315669"/>
                  <a:gd name="connsiteX7" fmla="*/ 38497 w 721916"/>
                  <a:gd name="connsiteY7" fmla="*/ 304800 h 315669"/>
                  <a:gd name="connsiteX8" fmla="*/ 397 w 721916"/>
                  <a:gd name="connsiteY8" fmla="*/ 293077 h 315669"/>
                  <a:gd name="connsiteX9" fmla="*/ 397 w 721916"/>
                  <a:gd name="connsiteY9" fmla="*/ 11723 h 315669"/>
                  <a:gd name="connsiteX10" fmla="*/ 38497 w 721916"/>
                  <a:gd name="connsiteY10" fmla="*/ 0 h 315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21916" h="315669">
                    <a:moveTo>
                      <a:pt x="38497" y="0"/>
                    </a:moveTo>
                    <a:lnTo>
                      <a:pt x="648097" y="0"/>
                    </a:lnTo>
                    <a:cubicBezTo>
                      <a:pt x="670322" y="244"/>
                      <a:pt x="685404" y="4884"/>
                      <a:pt x="686197" y="11723"/>
                    </a:cubicBezTo>
                    <a:lnTo>
                      <a:pt x="686197" y="262304"/>
                    </a:lnTo>
                    <a:cubicBezTo>
                      <a:pt x="689770" y="272196"/>
                      <a:pt x="721916" y="277691"/>
                      <a:pt x="707628" y="293077"/>
                    </a:cubicBezTo>
                    <a:cubicBezTo>
                      <a:pt x="693737" y="303335"/>
                      <a:pt x="677467" y="308830"/>
                      <a:pt x="648097" y="311761"/>
                    </a:cubicBezTo>
                    <a:cubicBezTo>
                      <a:pt x="601267" y="315669"/>
                      <a:pt x="578247" y="310051"/>
                      <a:pt x="546894" y="304800"/>
                    </a:cubicBezTo>
                    <a:lnTo>
                      <a:pt x="38497" y="304800"/>
                    </a:lnTo>
                    <a:cubicBezTo>
                      <a:pt x="18654" y="304922"/>
                      <a:pt x="1191" y="300282"/>
                      <a:pt x="397" y="293077"/>
                    </a:cubicBezTo>
                    <a:lnTo>
                      <a:pt x="397" y="11723"/>
                    </a:lnTo>
                    <a:cubicBezTo>
                      <a:pt x="0" y="5617"/>
                      <a:pt x="19844" y="245"/>
                      <a:pt x="38497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37" name="Freeform 36"/>
              <p:cNvSpPr/>
              <p:nvPr/>
            </p:nvSpPr>
            <p:spPr>
              <a:xfrm rot="9709382" flipH="1">
                <a:off x="3874841" y="1760085"/>
                <a:ext cx="291400" cy="1339099"/>
              </a:xfrm>
              <a:custGeom>
                <a:avLst/>
                <a:gdLst>
                  <a:gd name="connsiteX0" fmla="*/ 0 w 609600"/>
                  <a:gd name="connsiteY0" fmla="*/ 0 h 304800"/>
                  <a:gd name="connsiteX1" fmla="*/ 609600 w 609600"/>
                  <a:gd name="connsiteY1" fmla="*/ 0 h 304800"/>
                  <a:gd name="connsiteX2" fmla="*/ 609600 w 609600"/>
                  <a:gd name="connsiteY2" fmla="*/ 304800 h 304800"/>
                  <a:gd name="connsiteX3" fmla="*/ 0 w 609600"/>
                  <a:gd name="connsiteY3" fmla="*/ 304800 h 304800"/>
                  <a:gd name="connsiteX4" fmla="*/ 0 w 609600"/>
                  <a:gd name="connsiteY4" fmla="*/ 0 h 304800"/>
                  <a:gd name="connsiteX0" fmla="*/ 0 w 647700"/>
                  <a:gd name="connsiteY0" fmla="*/ 0 h 304800"/>
                  <a:gd name="connsiteX1" fmla="*/ 609600 w 647700"/>
                  <a:gd name="connsiteY1" fmla="*/ 0 h 304800"/>
                  <a:gd name="connsiteX2" fmla="*/ 647700 w 647700"/>
                  <a:gd name="connsiteY2" fmla="*/ 11723 h 304800"/>
                  <a:gd name="connsiteX3" fmla="*/ 609600 w 647700"/>
                  <a:gd name="connsiteY3" fmla="*/ 304800 h 304800"/>
                  <a:gd name="connsiteX4" fmla="*/ 0 w 647700"/>
                  <a:gd name="connsiteY4" fmla="*/ 304800 h 304800"/>
                  <a:gd name="connsiteX5" fmla="*/ 0 w 647700"/>
                  <a:gd name="connsiteY5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47700 w 685800"/>
                  <a:gd name="connsiteY3" fmla="*/ 304800 h 304800"/>
                  <a:gd name="connsiteX4" fmla="*/ 38100 w 685800"/>
                  <a:gd name="connsiteY4" fmla="*/ 304800 h 304800"/>
                  <a:gd name="connsiteX5" fmla="*/ 0 w 685800"/>
                  <a:gd name="connsiteY5" fmla="*/ 11723 h 304800"/>
                  <a:gd name="connsiteX6" fmla="*/ 38100 w 685800"/>
                  <a:gd name="connsiteY6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47700 w 685800"/>
                  <a:gd name="connsiteY3" fmla="*/ 304800 h 304800"/>
                  <a:gd name="connsiteX4" fmla="*/ 38100 w 685800"/>
                  <a:gd name="connsiteY4" fmla="*/ 304800 h 304800"/>
                  <a:gd name="connsiteX5" fmla="*/ 0 w 685800"/>
                  <a:gd name="connsiteY5" fmla="*/ 293077 h 304800"/>
                  <a:gd name="connsiteX6" fmla="*/ 0 w 685800"/>
                  <a:gd name="connsiteY6" fmla="*/ 11723 h 304800"/>
                  <a:gd name="connsiteX7" fmla="*/ 38100 w 685800"/>
                  <a:gd name="connsiteY7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93077 h 304800"/>
                  <a:gd name="connsiteX4" fmla="*/ 647700 w 685800"/>
                  <a:gd name="connsiteY4" fmla="*/ 304800 h 304800"/>
                  <a:gd name="connsiteX5" fmla="*/ 38100 w 685800"/>
                  <a:gd name="connsiteY5" fmla="*/ 304800 h 304800"/>
                  <a:gd name="connsiteX6" fmla="*/ 0 w 685800"/>
                  <a:gd name="connsiteY6" fmla="*/ 293077 h 304800"/>
                  <a:gd name="connsiteX7" fmla="*/ 0 w 685800"/>
                  <a:gd name="connsiteY7" fmla="*/ 11723 h 304800"/>
                  <a:gd name="connsiteX8" fmla="*/ 38100 w 685800"/>
                  <a:gd name="connsiteY8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93077 h 304800"/>
                  <a:gd name="connsiteX4" fmla="*/ 647700 w 685800"/>
                  <a:gd name="connsiteY4" fmla="*/ 304800 h 304800"/>
                  <a:gd name="connsiteX5" fmla="*/ 546497 w 685800"/>
                  <a:gd name="connsiteY5" fmla="*/ 304800 h 304800"/>
                  <a:gd name="connsiteX6" fmla="*/ 38100 w 685800"/>
                  <a:gd name="connsiteY6" fmla="*/ 304800 h 304800"/>
                  <a:gd name="connsiteX7" fmla="*/ 0 w 685800"/>
                  <a:gd name="connsiteY7" fmla="*/ 293077 h 304800"/>
                  <a:gd name="connsiteX8" fmla="*/ 0 w 685800"/>
                  <a:gd name="connsiteY8" fmla="*/ 11723 h 304800"/>
                  <a:gd name="connsiteX9" fmla="*/ 38100 w 685800"/>
                  <a:gd name="connsiteY9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497 w 686197"/>
                  <a:gd name="connsiteY0" fmla="*/ 0 h 304800"/>
                  <a:gd name="connsiteX1" fmla="*/ 648097 w 686197"/>
                  <a:gd name="connsiteY1" fmla="*/ 0 h 304800"/>
                  <a:gd name="connsiteX2" fmla="*/ 686197 w 686197"/>
                  <a:gd name="connsiteY2" fmla="*/ 11723 h 304800"/>
                  <a:gd name="connsiteX3" fmla="*/ 686197 w 686197"/>
                  <a:gd name="connsiteY3" fmla="*/ 262304 h 304800"/>
                  <a:gd name="connsiteX4" fmla="*/ 686197 w 686197"/>
                  <a:gd name="connsiteY4" fmla="*/ 293077 h 304800"/>
                  <a:gd name="connsiteX5" fmla="*/ 648097 w 686197"/>
                  <a:gd name="connsiteY5" fmla="*/ 304800 h 304800"/>
                  <a:gd name="connsiteX6" fmla="*/ 546894 w 686197"/>
                  <a:gd name="connsiteY6" fmla="*/ 304800 h 304800"/>
                  <a:gd name="connsiteX7" fmla="*/ 38497 w 686197"/>
                  <a:gd name="connsiteY7" fmla="*/ 304800 h 304800"/>
                  <a:gd name="connsiteX8" fmla="*/ 397 w 686197"/>
                  <a:gd name="connsiteY8" fmla="*/ 293077 h 304800"/>
                  <a:gd name="connsiteX9" fmla="*/ 397 w 686197"/>
                  <a:gd name="connsiteY9" fmla="*/ 11723 h 304800"/>
                  <a:gd name="connsiteX10" fmla="*/ 38497 w 686197"/>
                  <a:gd name="connsiteY10" fmla="*/ 0 h 304800"/>
                  <a:gd name="connsiteX0" fmla="*/ 38497 w 686197"/>
                  <a:gd name="connsiteY0" fmla="*/ 0 h 304800"/>
                  <a:gd name="connsiteX1" fmla="*/ 648097 w 686197"/>
                  <a:gd name="connsiteY1" fmla="*/ 0 h 304800"/>
                  <a:gd name="connsiteX2" fmla="*/ 686197 w 686197"/>
                  <a:gd name="connsiteY2" fmla="*/ 11723 h 304800"/>
                  <a:gd name="connsiteX3" fmla="*/ 686197 w 686197"/>
                  <a:gd name="connsiteY3" fmla="*/ 262304 h 304800"/>
                  <a:gd name="connsiteX4" fmla="*/ 686197 w 686197"/>
                  <a:gd name="connsiteY4" fmla="*/ 293077 h 304800"/>
                  <a:gd name="connsiteX5" fmla="*/ 648097 w 686197"/>
                  <a:gd name="connsiteY5" fmla="*/ 304800 h 304800"/>
                  <a:gd name="connsiteX6" fmla="*/ 546894 w 686197"/>
                  <a:gd name="connsiteY6" fmla="*/ 304800 h 304800"/>
                  <a:gd name="connsiteX7" fmla="*/ 38497 w 686197"/>
                  <a:gd name="connsiteY7" fmla="*/ 304800 h 304800"/>
                  <a:gd name="connsiteX8" fmla="*/ 397 w 686197"/>
                  <a:gd name="connsiteY8" fmla="*/ 293077 h 304800"/>
                  <a:gd name="connsiteX9" fmla="*/ 397 w 686197"/>
                  <a:gd name="connsiteY9" fmla="*/ 11723 h 304800"/>
                  <a:gd name="connsiteX10" fmla="*/ 38497 w 686197"/>
                  <a:gd name="connsiteY10" fmla="*/ 0 h 304800"/>
                  <a:gd name="connsiteX0" fmla="*/ 38497 w 686197"/>
                  <a:gd name="connsiteY0" fmla="*/ 0 h 304922"/>
                  <a:gd name="connsiteX1" fmla="*/ 648097 w 686197"/>
                  <a:gd name="connsiteY1" fmla="*/ 0 h 304922"/>
                  <a:gd name="connsiteX2" fmla="*/ 686197 w 686197"/>
                  <a:gd name="connsiteY2" fmla="*/ 11723 h 304922"/>
                  <a:gd name="connsiteX3" fmla="*/ 686197 w 686197"/>
                  <a:gd name="connsiteY3" fmla="*/ 262304 h 304922"/>
                  <a:gd name="connsiteX4" fmla="*/ 686197 w 686197"/>
                  <a:gd name="connsiteY4" fmla="*/ 293077 h 304922"/>
                  <a:gd name="connsiteX5" fmla="*/ 648097 w 686197"/>
                  <a:gd name="connsiteY5" fmla="*/ 304800 h 304922"/>
                  <a:gd name="connsiteX6" fmla="*/ 546894 w 686197"/>
                  <a:gd name="connsiteY6" fmla="*/ 304800 h 304922"/>
                  <a:gd name="connsiteX7" fmla="*/ 38497 w 686197"/>
                  <a:gd name="connsiteY7" fmla="*/ 304800 h 304922"/>
                  <a:gd name="connsiteX8" fmla="*/ 397 w 686197"/>
                  <a:gd name="connsiteY8" fmla="*/ 293077 h 304922"/>
                  <a:gd name="connsiteX9" fmla="*/ 397 w 686197"/>
                  <a:gd name="connsiteY9" fmla="*/ 11723 h 304922"/>
                  <a:gd name="connsiteX10" fmla="*/ 38497 w 686197"/>
                  <a:gd name="connsiteY10" fmla="*/ 0 h 304922"/>
                  <a:gd name="connsiteX0" fmla="*/ 38497 w 686197"/>
                  <a:gd name="connsiteY0" fmla="*/ 0 h 304922"/>
                  <a:gd name="connsiteX1" fmla="*/ 648097 w 686197"/>
                  <a:gd name="connsiteY1" fmla="*/ 0 h 304922"/>
                  <a:gd name="connsiteX2" fmla="*/ 686197 w 686197"/>
                  <a:gd name="connsiteY2" fmla="*/ 11723 h 304922"/>
                  <a:gd name="connsiteX3" fmla="*/ 686197 w 686197"/>
                  <a:gd name="connsiteY3" fmla="*/ 262304 h 304922"/>
                  <a:gd name="connsiteX4" fmla="*/ 686197 w 686197"/>
                  <a:gd name="connsiteY4" fmla="*/ 293077 h 304922"/>
                  <a:gd name="connsiteX5" fmla="*/ 648097 w 686197"/>
                  <a:gd name="connsiteY5" fmla="*/ 304800 h 304922"/>
                  <a:gd name="connsiteX6" fmla="*/ 546894 w 686197"/>
                  <a:gd name="connsiteY6" fmla="*/ 304800 h 304922"/>
                  <a:gd name="connsiteX7" fmla="*/ 38497 w 686197"/>
                  <a:gd name="connsiteY7" fmla="*/ 304800 h 304922"/>
                  <a:gd name="connsiteX8" fmla="*/ 397 w 686197"/>
                  <a:gd name="connsiteY8" fmla="*/ 293077 h 304922"/>
                  <a:gd name="connsiteX9" fmla="*/ 397 w 686197"/>
                  <a:gd name="connsiteY9" fmla="*/ 11723 h 304922"/>
                  <a:gd name="connsiteX10" fmla="*/ 38497 w 686197"/>
                  <a:gd name="connsiteY10" fmla="*/ 0 h 304922"/>
                  <a:gd name="connsiteX0" fmla="*/ 38497 w 686197"/>
                  <a:gd name="connsiteY0" fmla="*/ 0 h 311761"/>
                  <a:gd name="connsiteX1" fmla="*/ 648097 w 686197"/>
                  <a:gd name="connsiteY1" fmla="*/ 0 h 311761"/>
                  <a:gd name="connsiteX2" fmla="*/ 686197 w 686197"/>
                  <a:gd name="connsiteY2" fmla="*/ 11723 h 311761"/>
                  <a:gd name="connsiteX3" fmla="*/ 686197 w 686197"/>
                  <a:gd name="connsiteY3" fmla="*/ 262304 h 311761"/>
                  <a:gd name="connsiteX4" fmla="*/ 686197 w 686197"/>
                  <a:gd name="connsiteY4" fmla="*/ 293077 h 311761"/>
                  <a:gd name="connsiteX5" fmla="*/ 648097 w 686197"/>
                  <a:gd name="connsiteY5" fmla="*/ 311761 h 311761"/>
                  <a:gd name="connsiteX6" fmla="*/ 546894 w 686197"/>
                  <a:gd name="connsiteY6" fmla="*/ 304800 h 311761"/>
                  <a:gd name="connsiteX7" fmla="*/ 38497 w 686197"/>
                  <a:gd name="connsiteY7" fmla="*/ 304800 h 311761"/>
                  <a:gd name="connsiteX8" fmla="*/ 397 w 686197"/>
                  <a:gd name="connsiteY8" fmla="*/ 293077 h 311761"/>
                  <a:gd name="connsiteX9" fmla="*/ 397 w 686197"/>
                  <a:gd name="connsiteY9" fmla="*/ 11723 h 311761"/>
                  <a:gd name="connsiteX10" fmla="*/ 38497 w 686197"/>
                  <a:gd name="connsiteY10" fmla="*/ 0 h 311761"/>
                  <a:gd name="connsiteX0" fmla="*/ 38497 w 707628"/>
                  <a:gd name="connsiteY0" fmla="*/ 0 h 311761"/>
                  <a:gd name="connsiteX1" fmla="*/ 648097 w 707628"/>
                  <a:gd name="connsiteY1" fmla="*/ 0 h 311761"/>
                  <a:gd name="connsiteX2" fmla="*/ 686197 w 707628"/>
                  <a:gd name="connsiteY2" fmla="*/ 11723 h 311761"/>
                  <a:gd name="connsiteX3" fmla="*/ 686197 w 707628"/>
                  <a:gd name="connsiteY3" fmla="*/ 262304 h 311761"/>
                  <a:gd name="connsiteX4" fmla="*/ 707628 w 707628"/>
                  <a:gd name="connsiteY4" fmla="*/ 293077 h 311761"/>
                  <a:gd name="connsiteX5" fmla="*/ 648097 w 707628"/>
                  <a:gd name="connsiteY5" fmla="*/ 311761 h 311761"/>
                  <a:gd name="connsiteX6" fmla="*/ 546894 w 707628"/>
                  <a:gd name="connsiteY6" fmla="*/ 304800 h 311761"/>
                  <a:gd name="connsiteX7" fmla="*/ 38497 w 707628"/>
                  <a:gd name="connsiteY7" fmla="*/ 304800 h 311761"/>
                  <a:gd name="connsiteX8" fmla="*/ 397 w 707628"/>
                  <a:gd name="connsiteY8" fmla="*/ 293077 h 311761"/>
                  <a:gd name="connsiteX9" fmla="*/ 397 w 707628"/>
                  <a:gd name="connsiteY9" fmla="*/ 11723 h 311761"/>
                  <a:gd name="connsiteX10" fmla="*/ 38497 w 707628"/>
                  <a:gd name="connsiteY10" fmla="*/ 0 h 311761"/>
                  <a:gd name="connsiteX0" fmla="*/ 38497 w 724297"/>
                  <a:gd name="connsiteY0" fmla="*/ 0 h 311761"/>
                  <a:gd name="connsiteX1" fmla="*/ 648097 w 724297"/>
                  <a:gd name="connsiteY1" fmla="*/ 0 h 311761"/>
                  <a:gd name="connsiteX2" fmla="*/ 686197 w 724297"/>
                  <a:gd name="connsiteY2" fmla="*/ 11723 h 311761"/>
                  <a:gd name="connsiteX3" fmla="*/ 686197 w 724297"/>
                  <a:gd name="connsiteY3" fmla="*/ 262304 h 311761"/>
                  <a:gd name="connsiteX4" fmla="*/ 707628 w 724297"/>
                  <a:gd name="connsiteY4" fmla="*/ 293077 h 311761"/>
                  <a:gd name="connsiteX5" fmla="*/ 648097 w 724297"/>
                  <a:gd name="connsiteY5" fmla="*/ 311761 h 311761"/>
                  <a:gd name="connsiteX6" fmla="*/ 546894 w 724297"/>
                  <a:gd name="connsiteY6" fmla="*/ 304800 h 311761"/>
                  <a:gd name="connsiteX7" fmla="*/ 38497 w 724297"/>
                  <a:gd name="connsiteY7" fmla="*/ 304800 h 311761"/>
                  <a:gd name="connsiteX8" fmla="*/ 397 w 724297"/>
                  <a:gd name="connsiteY8" fmla="*/ 293077 h 311761"/>
                  <a:gd name="connsiteX9" fmla="*/ 397 w 724297"/>
                  <a:gd name="connsiteY9" fmla="*/ 11723 h 311761"/>
                  <a:gd name="connsiteX10" fmla="*/ 38497 w 724297"/>
                  <a:gd name="connsiteY10" fmla="*/ 0 h 311761"/>
                  <a:gd name="connsiteX0" fmla="*/ 38497 w 724297"/>
                  <a:gd name="connsiteY0" fmla="*/ 0 h 311761"/>
                  <a:gd name="connsiteX1" fmla="*/ 648097 w 724297"/>
                  <a:gd name="connsiteY1" fmla="*/ 0 h 311761"/>
                  <a:gd name="connsiteX2" fmla="*/ 686197 w 724297"/>
                  <a:gd name="connsiteY2" fmla="*/ 11723 h 311761"/>
                  <a:gd name="connsiteX3" fmla="*/ 686197 w 724297"/>
                  <a:gd name="connsiteY3" fmla="*/ 262304 h 311761"/>
                  <a:gd name="connsiteX4" fmla="*/ 707628 w 724297"/>
                  <a:gd name="connsiteY4" fmla="*/ 293077 h 311761"/>
                  <a:gd name="connsiteX5" fmla="*/ 648097 w 724297"/>
                  <a:gd name="connsiteY5" fmla="*/ 311761 h 311761"/>
                  <a:gd name="connsiteX6" fmla="*/ 546894 w 724297"/>
                  <a:gd name="connsiteY6" fmla="*/ 304800 h 311761"/>
                  <a:gd name="connsiteX7" fmla="*/ 38497 w 724297"/>
                  <a:gd name="connsiteY7" fmla="*/ 304800 h 311761"/>
                  <a:gd name="connsiteX8" fmla="*/ 397 w 724297"/>
                  <a:gd name="connsiteY8" fmla="*/ 293077 h 311761"/>
                  <a:gd name="connsiteX9" fmla="*/ 397 w 724297"/>
                  <a:gd name="connsiteY9" fmla="*/ 11723 h 311761"/>
                  <a:gd name="connsiteX10" fmla="*/ 38497 w 724297"/>
                  <a:gd name="connsiteY10" fmla="*/ 0 h 311761"/>
                  <a:gd name="connsiteX0" fmla="*/ 38497 w 724297"/>
                  <a:gd name="connsiteY0" fmla="*/ 0 h 311761"/>
                  <a:gd name="connsiteX1" fmla="*/ 648097 w 724297"/>
                  <a:gd name="connsiteY1" fmla="*/ 0 h 311761"/>
                  <a:gd name="connsiteX2" fmla="*/ 686197 w 724297"/>
                  <a:gd name="connsiteY2" fmla="*/ 11723 h 311761"/>
                  <a:gd name="connsiteX3" fmla="*/ 686197 w 724297"/>
                  <a:gd name="connsiteY3" fmla="*/ 262304 h 311761"/>
                  <a:gd name="connsiteX4" fmla="*/ 707628 w 724297"/>
                  <a:gd name="connsiteY4" fmla="*/ 293077 h 311761"/>
                  <a:gd name="connsiteX5" fmla="*/ 648097 w 724297"/>
                  <a:gd name="connsiteY5" fmla="*/ 311761 h 311761"/>
                  <a:gd name="connsiteX6" fmla="*/ 546894 w 724297"/>
                  <a:gd name="connsiteY6" fmla="*/ 304800 h 311761"/>
                  <a:gd name="connsiteX7" fmla="*/ 38497 w 724297"/>
                  <a:gd name="connsiteY7" fmla="*/ 304800 h 311761"/>
                  <a:gd name="connsiteX8" fmla="*/ 397 w 724297"/>
                  <a:gd name="connsiteY8" fmla="*/ 293077 h 311761"/>
                  <a:gd name="connsiteX9" fmla="*/ 397 w 724297"/>
                  <a:gd name="connsiteY9" fmla="*/ 11723 h 311761"/>
                  <a:gd name="connsiteX10" fmla="*/ 38497 w 724297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5669"/>
                  <a:gd name="connsiteX1" fmla="*/ 648097 w 721916"/>
                  <a:gd name="connsiteY1" fmla="*/ 0 h 315669"/>
                  <a:gd name="connsiteX2" fmla="*/ 686197 w 721916"/>
                  <a:gd name="connsiteY2" fmla="*/ 11723 h 315669"/>
                  <a:gd name="connsiteX3" fmla="*/ 686197 w 721916"/>
                  <a:gd name="connsiteY3" fmla="*/ 262304 h 315669"/>
                  <a:gd name="connsiteX4" fmla="*/ 707628 w 721916"/>
                  <a:gd name="connsiteY4" fmla="*/ 293077 h 315669"/>
                  <a:gd name="connsiteX5" fmla="*/ 648097 w 721916"/>
                  <a:gd name="connsiteY5" fmla="*/ 311761 h 315669"/>
                  <a:gd name="connsiteX6" fmla="*/ 546894 w 721916"/>
                  <a:gd name="connsiteY6" fmla="*/ 304800 h 315669"/>
                  <a:gd name="connsiteX7" fmla="*/ 38497 w 721916"/>
                  <a:gd name="connsiteY7" fmla="*/ 304800 h 315669"/>
                  <a:gd name="connsiteX8" fmla="*/ 397 w 721916"/>
                  <a:gd name="connsiteY8" fmla="*/ 293077 h 315669"/>
                  <a:gd name="connsiteX9" fmla="*/ 397 w 721916"/>
                  <a:gd name="connsiteY9" fmla="*/ 11723 h 315669"/>
                  <a:gd name="connsiteX10" fmla="*/ 38497 w 721916"/>
                  <a:gd name="connsiteY10" fmla="*/ 0 h 315669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3471"/>
                  <a:gd name="connsiteX1" fmla="*/ 648097 w 721916"/>
                  <a:gd name="connsiteY1" fmla="*/ 0 h 313471"/>
                  <a:gd name="connsiteX2" fmla="*/ 686197 w 721916"/>
                  <a:gd name="connsiteY2" fmla="*/ 11723 h 313471"/>
                  <a:gd name="connsiteX3" fmla="*/ 686197 w 721916"/>
                  <a:gd name="connsiteY3" fmla="*/ 262304 h 313471"/>
                  <a:gd name="connsiteX4" fmla="*/ 707628 w 721916"/>
                  <a:gd name="connsiteY4" fmla="*/ 293077 h 313471"/>
                  <a:gd name="connsiteX5" fmla="*/ 648097 w 721916"/>
                  <a:gd name="connsiteY5" fmla="*/ 311761 h 313471"/>
                  <a:gd name="connsiteX6" fmla="*/ 546894 w 721916"/>
                  <a:gd name="connsiteY6" fmla="*/ 304800 h 313471"/>
                  <a:gd name="connsiteX7" fmla="*/ 38497 w 721916"/>
                  <a:gd name="connsiteY7" fmla="*/ 304800 h 313471"/>
                  <a:gd name="connsiteX8" fmla="*/ 397 w 721916"/>
                  <a:gd name="connsiteY8" fmla="*/ 293077 h 313471"/>
                  <a:gd name="connsiteX9" fmla="*/ 397 w 721916"/>
                  <a:gd name="connsiteY9" fmla="*/ 11723 h 313471"/>
                  <a:gd name="connsiteX10" fmla="*/ 38497 w 721916"/>
                  <a:gd name="connsiteY10" fmla="*/ 0 h 313471"/>
                  <a:gd name="connsiteX0" fmla="*/ 38497 w 721916"/>
                  <a:gd name="connsiteY0" fmla="*/ 0 h 315303"/>
                  <a:gd name="connsiteX1" fmla="*/ 648097 w 721916"/>
                  <a:gd name="connsiteY1" fmla="*/ 0 h 315303"/>
                  <a:gd name="connsiteX2" fmla="*/ 686197 w 721916"/>
                  <a:gd name="connsiteY2" fmla="*/ 11723 h 315303"/>
                  <a:gd name="connsiteX3" fmla="*/ 686197 w 721916"/>
                  <a:gd name="connsiteY3" fmla="*/ 262304 h 315303"/>
                  <a:gd name="connsiteX4" fmla="*/ 707628 w 721916"/>
                  <a:gd name="connsiteY4" fmla="*/ 293077 h 315303"/>
                  <a:gd name="connsiteX5" fmla="*/ 648097 w 721916"/>
                  <a:gd name="connsiteY5" fmla="*/ 311761 h 315303"/>
                  <a:gd name="connsiteX6" fmla="*/ 546894 w 721916"/>
                  <a:gd name="connsiteY6" fmla="*/ 304800 h 315303"/>
                  <a:gd name="connsiteX7" fmla="*/ 38497 w 721916"/>
                  <a:gd name="connsiteY7" fmla="*/ 304800 h 315303"/>
                  <a:gd name="connsiteX8" fmla="*/ 397 w 721916"/>
                  <a:gd name="connsiteY8" fmla="*/ 293077 h 315303"/>
                  <a:gd name="connsiteX9" fmla="*/ 397 w 721916"/>
                  <a:gd name="connsiteY9" fmla="*/ 11723 h 315303"/>
                  <a:gd name="connsiteX10" fmla="*/ 38497 w 721916"/>
                  <a:gd name="connsiteY10" fmla="*/ 0 h 315303"/>
                  <a:gd name="connsiteX0" fmla="*/ 38497 w 721916"/>
                  <a:gd name="connsiteY0" fmla="*/ 0 h 315303"/>
                  <a:gd name="connsiteX1" fmla="*/ 648097 w 721916"/>
                  <a:gd name="connsiteY1" fmla="*/ 0 h 315303"/>
                  <a:gd name="connsiteX2" fmla="*/ 686197 w 721916"/>
                  <a:gd name="connsiteY2" fmla="*/ 11723 h 315303"/>
                  <a:gd name="connsiteX3" fmla="*/ 686197 w 721916"/>
                  <a:gd name="connsiteY3" fmla="*/ 262304 h 315303"/>
                  <a:gd name="connsiteX4" fmla="*/ 707628 w 721916"/>
                  <a:gd name="connsiteY4" fmla="*/ 293077 h 315303"/>
                  <a:gd name="connsiteX5" fmla="*/ 648097 w 721916"/>
                  <a:gd name="connsiteY5" fmla="*/ 311761 h 315303"/>
                  <a:gd name="connsiteX6" fmla="*/ 546894 w 721916"/>
                  <a:gd name="connsiteY6" fmla="*/ 304800 h 315303"/>
                  <a:gd name="connsiteX7" fmla="*/ 38497 w 721916"/>
                  <a:gd name="connsiteY7" fmla="*/ 304800 h 315303"/>
                  <a:gd name="connsiteX8" fmla="*/ 397 w 721916"/>
                  <a:gd name="connsiteY8" fmla="*/ 293077 h 315303"/>
                  <a:gd name="connsiteX9" fmla="*/ 397 w 721916"/>
                  <a:gd name="connsiteY9" fmla="*/ 11723 h 315303"/>
                  <a:gd name="connsiteX10" fmla="*/ 38497 w 721916"/>
                  <a:gd name="connsiteY10" fmla="*/ 0 h 315303"/>
                  <a:gd name="connsiteX0" fmla="*/ 38497 w 721916"/>
                  <a:gd name="connsiteY0" fmla="*/ 0 h 315303"/>
                  <a:gd name="connsiteX1" fmla="*/ 648097 w 721916"/>
                  <a:gd name="connsiteY1" fmla="*/ 0 h 315303"/>
                  <a:gd name="connsiteX2" fmla="*/ 686197 w 721916"/>
                  <a:gd name="connsiteY2" fmla="*/ 11723 h 315303"/>
                  <a:gd name="connsiteX3" fmla="*/ 686197 w 721916"/>
                  <a:gd name="connsiteY3" fmla="*/ 262304 h 315303"/>
                  <a:gd name="connsiteX4" fmla="*/ 707628 w 721916"/>
                  <a:gd name="connsiteY4" fmla="*/ 293077 h 315303"/>
                  <a:gd name="connsiteX5" fmla="*/ 648097 w 721916"/>
                  <a:gd name="connsiteY5" fmla="*/ 311761 h 315303"/>
                  <a:gd name="connsiteX6" fmla="*/ 546894 w 721916"/>
                  <a:gd name="connsiteY6" fmla="*/ 304800 h 315303"/>
                  <a:gd name="connsiteX7" fmla="*/ 38497 w 721916"/>
                  <a:gd name="connsiteY7" fmla="*/ 304800 h 315303"/>
                  <a:gd name="connsiteX8" fmla="*/ 397 w 721916"/>
                  <a:gd name="connsiteY8" fmla="*/ 293077 h 315303"/>
                  <a:gd name="connsiteX9" fmla="*/ 397 w 721916"/>
                  <a:gd name="connsiteY9" fmla="*/ 11723 h 315303"/>
                  <a:gd name="connsiteX10" fmla="*/ 38497 w 721916"/>
                  <a:gd name="connsiteY10" fmla="*/ 0 h 315303"/>
                  <a:gd name="connsiteX0" fmla="*/ 38497 w 721916"/>
                  <a:gd name="connsiteY0" fmla="*/ 0 h 314937"/>
                  <a:gd name="connsiteX1" fmla="*/ 648097 w 721916"/>
                  <a:gd name="connsiteY1" fmla="*/ 0 h 314937"/>
                  <a:gd name="connsiteX2" fmla="*/ 686197 w 721916"/>
                  <a:gd name="connsiteY2" fmla="*/ 11723 h 314937"/>
                  <a:gd name="connsiteX3" fmla="*/ 686197 w 721916"/>
                  <a:gd name="connsiteY3" fmla="*/ 262304 h 314937"/>
                  <a:gd name="connsiteX4" fmla="*/ 707628 w 721916"/>
                  <a:gd name="connsiteY4" fmla="*/ 293077 h 314937"/>
                  <a:gd name="connsiteX5" fmla="*/ 648097 w 721916"/>
                  <a:gd name="connsiteY5" fmla="*/ 311761 h 314937"/>
                  <a:gd name="connsiteX6" fmla="*/ 546894 w 721916"/>
                  <a:gd name="connsiteY6" fmla="*/ 304800 h 314937"/>
                  <a:gd name="connsiteX7" fmla="*/ 38497 w 721916"/>
                  <a:gd name="connsiteY7" fmla="*/ 304800 h 314937"/>
                  <a:gd name="connsiteX8" fmla="*/ 397 w 721916"/>
                  <a:gd name="connsiteY8" fmla="*/ 293077 h 314937"/>
                  <a:gd name="connsiteX9" fmla="*/ 397 w 721916"/>
                  <a:gd name="connsiteY9" fmla="*/ 11723 h 314937"/>
                  <a:gd name="connsiteX10" fmla="*/ 38497 w 721916"/>
                  <a:gd name="connsiteY10" fmla="*/ 0 h 314937"/>
                  <a:gd name="connsiteX0" fmla="*/ 38497 w 721916"/>
                  <a:gd name="connsiteY0" fmla="*/ 0 h 316036"/>
                  <a:gd name="connsiteX1" fmla="*/ 648097 w 721916"/>
                  <a:gd name="connsiteY1" fmla="*/ 0 h 316036"/>
                  <a:gd name="connsiteX2" fmla="*/ 686197 w 721916"/>
                  <a:gd name="connsiteY2" fmla="*/ 11723 h 316036"/>
                  <a:gd name="connsiteX3" fmla="*/ 686197 w 721916"/>
                  <a:gd name="connsiteY3" fmla="*/ 262304 h 316036"/>
                  <a:gd name="connsiteX4" fmla="*/ 707628 w 721916"/>
                  <a:gd name="connsiteY4" fmla="*/ 293077 h 316036"/>
                  <a:gd name="connsiteX5" fmla="*/ 648097 w 721916"/>
                  <a:gd name="connsiteY5" fmla="*/ 311761 h 316036"/>
                  <a:gd name="connsiteX6" fmla="*/ 546894 w 721916"/>
                  <a:gd name="connsiteY6" fmla="*/ 304800 h 316036"/>
                  <a:gd name="connsiteX7" fmla="*/ 38497 w 721916"/>
                  <a:gd name="connsiteY7" fmla="*/ 304800 h 316036"/>
                  <a:gd name="connsiteX8" fmla="*/ 397 w 721916"/>
                  <a:gd name="connsiteY8" fmla="*/ 293077 h 316036"/>
                  <a:gd name="connsiteX9" fmla="*/ 397 w 721916"/>
                  <a:gd name="connsiteY9" fmla="*/ 11723 h 316036"/>
                  <a:gd name="connsiteX10" fmla="*/ 38497 w 721916"/>
                  <a:gd name="connsiteY10" fmla="*/ 0 h 316036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5669"/>
                  <a:gd name="connsiteX1" fmla="*/ 648097 w 721916"/>
                  <a:gd name="connsiteY1" fmla="*/ 0 h 315669"/>
                  <a:gd name="connsiteX2" fmla="*/ 686197 w 721916"/>
                  <a:gd name="connsiteY2" fmla="*/ 11723 h 315669"/>
                  <a:gd name="connsiteX3" fmla="*/ 686197 w 721916"/>
                  <a:gd name="connsiteY3" fmla="*/ 262304 h 315669"/>
                  <a:gd name="connsiteX4" fmla="*/ 707628 w 721916"/>
                  <a:gd name="connsiteY4" fmla="*/ 293077 h 315669"/>
                  <a:gd name="connsiteX5" fmla="*/ 648097 w 721916"/>
                  <a:gd name="connsiteY5" fmla="*/ 311761 h 315669"/>
                  <a:gd name="connsiteX6" fmla="*/ 546894 w 721916"/>
                  <a:gd name="connsiteY6" fmla="*/ 304800 h 315669"/>
                  <a:gd name="connsiteX7" fmla="*/ 38497 w 721916"/>
                  <a:gd name="connsiteY7" fmla="*/ 304800 h 315669"/>
                  <a:gd name="connsiteX8" fmla="*/ 397 w 721916"/>
                  <a:gd name="connsiteY8" fmla="*/ 293077 h 315669"/>
                  <a:gd name="connsiteX9" fmla="*/ 397 w 721916"/>
                  <a:gd name="connsiteY9" fmla="*/ 11723 h 315669"/>
                  <a:gd name="connsiteX10" fmla="*/ 38497 w 721916"/>
                  <a:gd name="connsiteY10" fmla="*/ 0 h 315669"/>
                  <a:gd name="connsiteX0" fmla="*/ 65628 w 721916"/>
                  <a:gd name="connsiteY0" fmla="*/ 0 h 315669"/>
                  <a:gd name="connsiteX1" fmla="*/ 648097 w 721916"/>
                  <a:gd name="connsiteY1" fmla="*/ 0 h 315669"/>
                  <a:gd name="connsiteX2" fmla="*/ 686197 w 721916"/>
                  <a:gd name="connsiteY2" fmla="*/ 11723 h 315669"/>
                  <a:gd name="connsiteX3" fmla="*/ 686197 w 721916"/>
                  <a:gd name="connsiteY3" fmla="*/ 262304 h 315669"/>
                  <a:gd name="connsiteX4" fmla="*/ 707628 w 721916"/>
                  <a:gd name="connsiteY4" fmla="*/ 293077 h 315669"/>
                  <a:gd name="connsiteX5" fmla="*/ 648097 w 721916"/>
                  <a:gd name="connsiteY5" fmla="*/ 311761 h 315669"/>
                  <a:gd name="connsiteX6" fmla="*/ 546894 w 721916"/>
                  <a:gd name="connsiteY6" fmla="*/ 304800 h 315669"/>
                  <a:gd name="connsiteX7" fmla="*/ 38497 w 721916"/>
                  <a:gd name="connsiteY7" fmla="*/ 304800 h 315669"/>
                  <a:gd name="connsiteX8" fmla="*/ 397 w 721916"/>
                  <a:gd name="connsiteY8" fmla="*/ 293077 h 315669"/>
                  <a:gd name="connsiteX9" fmla="*/ 397 w 721916"/>
                  <a:gd name="connsiteY9" fmla="*/ 11723 h 315669"/>
                  <a:gd name="connsiteX10" fmla="*/ 65628 w 721916"/>
                  <a:gd name="connsiteY10" fmla="*/ 0 h 315669"/>
                  <a:gd name="connsiteX0" fmla="*/ 65628 w 721916"/>
                  <a:gd name="connsiteY0" fmla="*/ 0 h 315669"/>
                  <a:gd name="connsiteX1" fmla="*/ 648097 w 721916"/>
                  <a:gd name="connsiteY1" fmla="*/ 0 h 315669"/>
                  <a:gd name="connsiteX2" fmla="*/ 686197 w 721916"/>
                  <a:gd name="connsiteY2" fmla="*/ 11723 h 315669"/>
                  <a:gd name="connsiteX3" fmla="*/ 686197 w 721916"/>
                  <a:gd name="connsiteY3" fmla="*/ 262304 h 315669"/>
                  <a:gd name="connsiteX4" fmla="*/ 707628 w 721916"/>
                  <a:gd name="connsiteY4" fmla="*/ 293077 h 315669"/>
                  <a:gd name="connsiteX5" fmla="*/ 648097 w 721916"/>
                  <a:gd name="connsiteY5" fmla="*/ 311761 h 315669"/>
                  <a:gd name="connsiteX6" fmla="*/ 546894 w 721916"/>
                  <a:gd name="connsiteY6" fmla="*/ 304800 h 315669"/>
                  <a:gd name="connsiteX7" fmla="*/ 38497 w 721916"/>
                  <a:gd name="connsiteY7" fmla="*/ 304800 h 315669"/>
                  <a:gd name="connsiteX8" fmla="*/ 397 w 721916"/>
                  <a:gd name="connsiteY8" fmla="*/ 293077 h 315669"/>
                  <a:gd name="connsiteX9" fmla="*/ 397 w 721916"/>
                  <a:gd name="connsiteY9" fmla="*/ 11723 h 315669"/>
                  <a:gd name="connsiteX10" fmla="*/ 65628 w 721916"/>
                  <a:gd name="connsiteY10" fmla="*/ 0 h 315669"/>
                  <a:gd name="connsiteX0" fmla="*/ 65628 w 721916"/>
                  <a:gd name="connsiteY0" fmla="*/ 0 h 315669"/>
                  <a:gd name="connsiteX1" fmla="*/ 648097 w 721916"/>
                  <a:gd name="connsiteY1" fmla="*/ 0 h 315669"/>
                  <a:gd name="connsiteX2" fmla="*/ 686197 w 721916"/>
                  <a:gd name="connsiteY2" fmla="*/ 11723 h 315669"/>
                  <a:gd name="connsiteX3" fmla="*/ 686197 w 721916"/>
                  <a:gd name="connsiteY3" fmla="*/ 262304 h 315669"/>
                  <a:gd name="connsiteX4" fmla="*/ 707628 w 721916"/>
                  <a:gd name="connsiteY4" fmla="*/ 293077 h 315669"/>
                  <a:gd name="connsiteX5" fmla="*/ 648097 w 721916"/>
                  <a:gd name="connsiteY5" fmla="*/ 311761 h 315669"/>
                  <a:gd name="connsiteX6" fmla="*/ 546894 w 721916"/>
                  <a:gd name="connsiteY6" fmla="*/ 304800 h 315669"/>
                  <a:gd name="connsiteX7" fmla="*/ 38497 w 721916"/>
                  <a:gd name="connsiteY7" fmla="*/ 304800 h 315669"/>
                  <a:gd name="connsiteX8" fmla="*/ 397 w 721916"/>
                  <a:gd name="connsiteY8" fmla="*/ 293077 h 315669"/>
                  <a:gd name="connsiteX9" fmla="*/ 397 w 721916"/>
                  <a:gd name="connsiteY9" fmla="*/ 11723 h 315669"/>
                  <a:gd name="connsiteX10" fmla="*/ 65628 w 721916"/>
                  <a:gd name="connsiteY10" fmla="*/ 0 h 315669"/>
                  <a:gd name="connsiteX0" fmla="*/ 65628 w 721916"/>
                  <a:gd name="connsiteY0" fmla="*/ 0 h 315669"/>
                  <a:gd name="connsiteX1" fmla="*/ 648097 w 721916"/>
                  <a:gd name="connsiteY1" fmla="*/ 0 h 315669"/>
                  <a:gd name="connsiteX2" fmla="*/ 686197 w 721916"/>
                  <a:gd name="connsiteY2" fmla="*/ 11723 h 315669"/>
                  <a:gd name="connsiteX3" fmla="*/ 686197 w 721916"/>
                  <a:gd name="connsiteY3" fmla="*/ 262304 h 315669"/>
                  <a:gd name="connsiteX4" fmla="*/ 707628 w 721916"/>
                  <a:gd name="connsiteY4" fmla="*/ 293077 h 315669"/>
                  <a:gd name="connsiteX5" fmla="*/ 648097 w 721916"/>
                  <a:gd name="connsiteY5" fmla="*/ 311761 h 315669"/>
                  <a:gd name="connsiteX6" fmla="*/ 546894 w 721916"/>
                  <a:gd name="connsiteY6" fmla="*/ 304800 h 315669"/>
                  <a:gd name="connsiteX7" fmla="*/ 38497 w 721916"/>
                  <a:gd name="connsiteY7" fmla="*/ 304800 h 315669"/>
                  <a:gd name="connsiteX8" fmla="*/ 397 w 721916"/>
                  <a:gd name="connsiteY8" fmla="*/ 293077 h 315669"/>
                  <a:gd name="connsiteX9" fmla="*/ 397 w 721916"/>
                  <a:gd name="connsiteY9" fmla="*/ 11723 h 315669"/>
                  <a:gd name="connsiteX10" fmla="*/ 65628 w 721916"/>
                  <a:gd name="connsiteY10" fmla="*/ 0 h 315669"/>
                  <a:gd name="connsiteX0" fmla="*/ 65628 w 721916"/>
                  <a:gd name="connsiteY0" fmla="*/ 64 h 315733"/>
                  <a:gd name="connsiteX1" fmla="*/ 648097 w 721916"/>
                  <a:gd name="connsiteY1" fmla="*/ 64 h 315733"/>
                  <a:gd name="connsiteX2" fmla="*/ 686197 w 721916"/>
                  <a:gd name="connsiteY2" fmla="*/ 11787 h 315733"/>
                  <a:gd name="connsiteX3" fmla="*/ 686197 w 721916"/>
                  <a:gd name="connsiteY3" fmla="*/ 262368 h 315733"/>
                  <a:gd name="connsiteX4" fmla="*/ 707628 w 721916"/>
                  <a:gd name="connsiteY4" fmla="*/ 293141 h 315733"/>
                  <a:gd name="connsiteX5" fmla="*/ 648097 w 721916"/>
                  <a:gd name="connsiteY5" fmla="*/ 311825 h 315733"/>
                  <a:gd name="connsiteX6" fmla="*/ 546894 w 721916"/>
                  <a:gd name="connsiteY6" fmla="*/ 304864 h 315733"/>
                  <a:gd name="connsiteX7" fmla="*/ 38497 w 721916"/>
                  <a:gd name="connsiteY7" fmla="*/ 304864 h 315733"/>
                  <a:gd name="connsiteX8" fmla="*/ 397 w 721916"/>
                  <a:gd name="connsiteY8" fmla="*/ 293141 h 315733"/>
                  <a:gd name="connsiteX9" fmla="*/ 397 w 721916"/>
                  <a:gd name="connsiteY9" fmla="*/ 11787 h 315733"/>
                  <a:gd name="connsiteX10" fmla="*/ 65628 w 721916"/>
                  <a:gd name="connsiteY10" fmla="*/ 64 h 315733"/>
                  <a:gd name="connsiteX0" fmla="*/ 65628 w 721916"/>
                  <a:gd name="connsiteY0" fmla="*/ 64 h 315733"/>
                  <a:gd name="connsiteX1" fmla="*/ 648097 w 721916"/>
                  <a:gd name="connsiteY1" fmla="*/ 64 h 315733"/>
                  <a:gd name="connsiteX2" fmla="*/ 686197 w 721916"/>
                  <a:gd name="connsiteY2" fmla="*/ 11787 h 315733"/>
                  <a:gd name="connsiteX3" fmla="*/ 686197 w 721916"/>
                  <a:gd name="connsiteY3" fmla="*/ 262368 h 315733"/>
                  <a:gd name="connsiteX4" fmla="*/ 707628 w 721916"/>
                  <a:gd name="connsiteY4" fmla="*/ 293141 h 315733"/>
                  <a:gd name="connsiteX5" fmla="*/ 648097 w 721916"/>
                  <a:gd name="connsiteY5" fmla="*/ 311825 h 315733"/>
                  <a:gd name="connsiteX6" fmla="*/ 546894 w 721916"/>
                  <a:gd name="connsiteY6" fmla="*/ 304864 h 315733"/>
                  <a:gd name="connsiteX7" fmla="*/ 38497 w 721916"/>
                  <a:gd name="connsiteY7" fmla="*/ 304864 h 315733"/>
                  <a:gd name="connsiteX8" fmla="*/ 397 w 721916"/>
                  <a:gd name="connsiteY8" fmla="*/ 293141 h 315733"/>
                  <a:gd name="connsiteX9" fmla="*/ 397 w 721916"/>
                  <a:gd name="connsiteY9" fmla="*/ 11787 h 315733"/>
                  <a:gd name="connsiteX10" fmla="*/ 65628 w 721916"/>
                  <a:gd name="connsiteY10" fmla="*/ 64 h 315733"/>
                  <a:gd name="connsiteX0" fmla="*/ 65628 w 721916"/>
                  <a:gd name="connsiteY0" fmla="*/ 64 h 315733"/>
                  <a:gd name="connsiteX1" fmla="*/ 648097 w 721916"/>
                  <a:gd name="connsiteY1" fmla="*/ 64 h 315733"/>
                  <a:gd name="connsiteX2" fmla="*/ 686197 w 721916"/>
                  <a:gd name="connsiteY2" fmla="*/ 11787 h 315733"/>
                  <a:gd name="connsiteX3" fmla="*/ 686197 w 721916"/>
                  <a:gd name="connsiteY3" fmla="*/ 262368 h 315733"/>
                  <a:gd name="connsiteX4" fmla="*/ 707628 w 721916"/>
                  <a:gd name="connsiteY4" fmla="*/ 293141 h 315733"/>
                  <a:gd name="connsiteX5" fmla="*/ 648097 w 721916"/>
                  <a:gd name="connsiteY5" fmla="*/ 311825 h 315733"/>
                  <a:gd name="connsiteX6" fmla="*/ 546894 w 721916"/>
                  <a:gd name="connsiteY6" fmla="*/ 304864 h 315733"/>
                  <a:gd name="connsiteX7" fmla="*/ 38497 w 721916"/>
                  <a:gd name="connsiteY7" fmla="*/ 304864 h 315733"/>
                  <a:gd name="connsiteX8" fmla="*/ 397 w 721916"/>
                  <a:gd name="connsiteY8" fmla="*/ 293141 h 315733"/>
                  <a:gd name="connsiteX9" fmla="*/ 397 w 721916"/>
                  <a:gd name="connsiteY9" fmla="*/ 11787 h 315733"/>
                  <a:gd name="connsiteX10" fmla="*/ 65628 w 721916"/>
                  <a:gd name="connsiteY10" fmla="*/ 64 h 315733"/>
                  <a:gd name="connsiteX0" fmla="*/ 65628 w 721916"/>
                  <a:gd name="connsiteY0" fmla="*/ 64 h 315733"/>
                  <a:gd name="connsiteX1" fmla="*/ 648097 w 721916"/>
                  <a:gd name="connsiteY1" fmla="*/ 64 h 315733"/>
                  <a:gd name="connsiteX2" fmla="*/ 656287 w 721916"/>
                  <a:gd name="connsiteY2" fmla="*/ 9929 h 315733"/>
                  <a:gd name="connsiteX3" fmla="*/ 686197 w 721916"/>
                  <a:gd name="connsiteY3" fmla="*/ 262368 h 315733"/>
                  <a:gd name="connsiteX4" fmla="*/ 707628 w 721916"/>
                  <a:gd name="connsiteY4" fmla="*/ 293141 h 315733"/>
                  <a:gd name="connsiteX5" fmla="*/ 648097 w 721916"/>
                  <a:gd name="connsiteY5" fmla="*/ 311825 h 315733"/>
                  <a:gd name="connsiteX6" fmla="*/ 546894 w 721916"/>
                  <a:gd name="connsiteY6" fmla="*/ 304864 h 315733"/>
                  <a:gd name="connsiteX7" fmla="*/ 38497 w 721916"/>
                  <a:gd name="connsiteY7" fmla="*/ 304864 h 315733"/>
                  <a:gd name="connsiteX8" fmla="*/ 397 w 721916"/>
                  <a:gd name="connsiteY8" fmla="*/ 293141 h 315733"/>
                  <a:gd name="connsiteX9" fmla="*/ 397 w 721916"/>
                  <a:gd name="connsiteY9" fmla="*/ 11787 h 315733"/>
                  <a:gd name="connsiteX10" fmla="*/ 65628 w 721916"/>
                  <a:gd name="connsiteY10" fmla="*/ 64 h 315733"/>
                  <a:gd name="connsiteX0" fmla="*/ 65628 w 721916"/>
                  <a:gd name="connsiteY0" fmla="*/ 64 h 315733"/>
                  <a:gd name="connsiteX1" fmla="*/ 648097 w 721916"/>
                  <a:gd name="connsiteY1" fmla="*/ 64 h 315733"/>
                  <a:gd name="connsiteX2" fmla="*/ 656287 w 721916"/>
                  <a:gd name="connsiteY2" fmla="*/ 9929 h 315733"/>
                  <a:gd name="connsiteX3" fmla="*/ 686197 w 721916"/>
                  <a:gd name="connsiteY3" fmla="*/ 262368 h 315733"/>
                  <a:gd name="connsiteX4" fmla="*/ 707628 w 721916"/>
                  <a:gd name="connsiteY4" fmla="*/ 293141 h 315733"/>
                  <a:gd name="connsiteX5" fmla="*/ 648097 w 721916"/>
                  <a:gd name="connsiteY5" fmla="*/ 311825 h 315733"/>
                  <a:gd name="connsiteX6" fmla="*/ 546894 w 721916"/>
                  <a:gd name="connsiteY6" fmla="*/ 304864 h 315733"/>
                  <a:gd name="connsiteX7" fmla="*/ 38497 w 721916"/>
                  <a:gd name="connsiteY7" fmla="*/ 304864 h 315733"/>
                  <a:gd name="connsiteX8" fmla="*/ 397 w 721916"/>
                  <a:gd name="connsiteY8" fmla="*/ 293141 h 315733"/>
                  <a:gd name="connsiteX9" fmla="*/ 397 w 721916"/>
                  <a:gd name="connsiteY9" fmla="*/ 11787 h 315733"/>
                  <a:gd name="connsiteX10" fmla="*/ 65628 w 721916"/>
                  <a:gd name="connsiteY10" fmla="*/ 64 h 315733"/>
                  <a:gd name="connsiteX0" fmla="*/ 65628 w 721916"/>
                  <a:gd name="connsiteY0" fmla="*/ 64 h 315733"/>
                  <a:gd name="connsiteX1" fmla="*/ 590658 w 721916"/>
                  <a:gd name="connsiteY1" fmla="*/ 64 h 315733"/>
                  <a:gd name="connsiteX2" fmla="*/ 656287 w 721916"/>
                  <a:gd name="connsiteY2" fmla="*/ 9929 h 315733"/>
                  <a:gd name="connsiteX3" fmla="*/ 686197 w 721916"/>
                  <a:gd name="connsiteY3" fmla="*/ 262368 h 315733"/>
                  <a:gd name="connsiteX4" fmla="*/ 707628 w 721916"/>
                  <a:gd name="connsiteY4" fmla="*/ 293141 h 315733"/>
                  <a:gd name="connsiteX5" fmla="*/ 648097 w 721916"/>
                  <a:gd name="connsiteY5" fmla="*/ 311825 h 315733"/>
                  <a:gd name="connsiteX6" fmla="*/ 546894 w 721916"/>
                  <a:gd name="connsiteY6" fmla="*/ 304864 h 315733"/>
                  <a:gd name="connsiteX7" fmla="*/ 38497 w 721916"/>
                  <a:gd name="connsiteY7" fmla="*/ 304864 h 315733"/>
                  <a:gd name="connsiteX8" fmla="*/ 397 w 721916"/>
                  <a:gd name="connsiteY8" fmla="*/ 293141 h 315733"/>
                  <a:gd name="connsiteX9" fmla="*/ 397 w 721916"/>
                  <a:gd name="connsiteY9" fmla="*/ 11787 h 315733"/>
                  <a:gd name="connsiteX10" fmla="*/ 65628 w 721916"/>
                  <a:gd name="connsiteY10" fmla="*/ 64 h 315733"/>
                  <a:gd name="connsiteX0" fmla="*/ 65628 w 721916"/>
                  <a:gd name="connsiteY0" fmla="*/ 64 h 315733"/>
                  <a:gd name="connsiteX1" fmla="*/ 590658 w 721916"/>
                  <a:gd name="connsiteY1" fmla="*/ 64 h 315733"/>
                  <a:gd name="connsiteX2" fmla="*/ 656287 w 721916"/>
                  <a:gd name="connsiteY2" fmla="*/ 9929 h 315733"/>
                  <a:gd name="connsiteX3" fmla="*/ 686197 w 721916"/>
                  <a:gd name="connsiteY3" fmla="*/ 262368 h 315733"/>
                  <a:gd name="connsiteX4" fmla="*/ 707628 w 721916"/>
                  <a:gd name="connsiteY4" fmla="*/ 293141 h 315733"/>
                  <a:gd name="connsiteX5" fmla="*/ 648097 w 721916"/>
                  <a:gd name="connsiteY5" fmla="*/ 311825 h 315733"/>
                  <a:gd name="connsiteX6" fmla="*/ 546894 w 721916"/>
                  <a:gd name="connsiteY6" fmla="*/ 304864 h 315733"/>
                  <a:gd name="connsiteX7" fmla="*/ 38497 w 721916"/>
                  <a:gd name="connsiteY7" fmla="*/ 304864 h 315733"/>
                  <a:gd name="connsiteX8" fmla="*/ 397 w 721916"/>
                  <a:gd name="connsiteY8" fmla="*/ 293141 h 315733"/>
                  <a:gd name="connsiteX9" fmla="*/ 397 w 721916"/>
                  <a:gd name="connsiteY9" fmla="*/ 11787 h 315733"/>
                  <a:gd name="connsiteX10" fmla="*/ 65628 w 721916"/>
                  <a:gd name="connsiteY10" fmla="*/ 64 h 315733"/>
                  <a:gd name="connsiteX0" fmla="*/ 65628 w 721916"/>
                  <a:gd name="connsiteY0" fmla="*/ 64 h 315733"/>
                  <a:gd name="connsiteX1" fmla="*/ 590658 w 721916"/>
                  <a:gd name="connsiteY1" fmla="*/ 64 h 315733"/>
                  <a:gd name="connsiteX2" fmla="*/ 656287 w 721916"/>
                  <a:gd name="connsiteY2" fmla="*/ 9929 h 315733"/>
                  <a:gd name="connsiteX3" fmla="*/ 686197 w 721916"/>
                  <a:gd name="connsiteY3" fmla="*/ 262368 h 315733"/>
                  <a:gd name="connsiteX4" fmla="*/ 707628 w 721916"/>
                  <a:gd name="connsiteY4" fmla="*/ 293141 h 315733"/>
                  <a:gd name="connsiteX5" fmla="*/ 648097 w 721916"/>
                  <a:gd name="connsiteY5" fmla="*/ 311825 h 315733"/>
                  <a:gd name="connsiteX6" fmla="*/ 546894 w 721916"/>
                  <a:gd name="connsiteY6" fmla="*/ 304864 h 315733"/>
                  <a:gd name="connsiteX7" fmla="*/ 38497 w 721916"/>
                  <a:gd name="connsiteY7" fmla="*/ 304864 h 315733"/>
                  <a:gd name="connsiteX8" fmla="*/ 397 w 721916"/>
                  <a:gd name="connsiteY8" fmla="*/ 293141 h 315733"/>
                  <a:gd name="connsiteX9" fmla="*/ 397 w 721916"/>
                  <a:gd name="connsiteY9" fmla="*/ 11787 h 315733"/>
                  <a:gd name="connsiteX10" fmla="*/ 65628 w 721916"/>
                  <a:gd name="connsiteY10" fmla="*/ 64 h 315733"/>
                  <a:gd name="connsiteX0" fmla="*/ 65628 w 721916"/>
                  <a:gd name="connsiteY0" fmla="*/ 64 h 315733"/>
                  <a:gd name="connsiteX1" fmla="*/ 590658 w 721916"/>
                  <a:gd name="connsiteY1" fmla="*/ 64 h 315733"/>
                  <a:gd name="connsiteX2" fmla="*/ 656287 w 721916"/>
                  <a:gd name="connsiteY2" fmla="*/ 9929 h 315733"/>
                  <a:gd name="connsiteX3" fmla="*/ 686197 w 721916"/>
                  <a:gd name="connsiteY3" fmla="*/ 262368 h 315733"/>
                  <a:gd name="connsiteX4" fmla="*/ 707628 w 721916"/>
                  <a:gd name="connsiteY4" fmla="*/ 293141 h 315733"/>
                  <a:gd name="connsiteX5" fmla="*/ 648097 w 721916"/>
                  <a:gd name="connsiteY5" fmla="*/ 311825 h 315733"/>
                  <a:gd name="connsiteX6" fmla="*/ 546894 w 721916"/>
                  <a:gd name="connsiteY6" fmla="*/ 304864 h 315733"/>
                  <a:gd name="connsiteX7" fmla="*/ 38497 w 721916"/>
                  <a:gd name="connsiteY7" fmla="*/ 304864 h 315733"/>
                  <a:gd name="connsiteX8" fmla="*/ 397 w 721916"/>
                  <a:gd name="connsiteY8" fmla="*/ 293141 h 315733"/>
                  <a:gd name="connsiteX9" fmla="*/ 397 w 721916"/>
                  <a:gd name="connsiteY9" fmla="*/ 11787 h 315733"/>
                  <a:gd name="connsiteX10" fmla="*/ 65628 w 721916"/>
                  <a:gd name="connsiteY10" fmla="*/ 64 h 315733"/>
                  <a:gd name="connsiteX0" fmla="*/ 65629 w 721917"/>
                  <a:gd name="connsiteY0" fmla="*/ 64 h 315733"/>
                  <a:gd name="connsiteX1" fmla="*/ 590659 w 721917"/>
                  <a:gd name="connsiteY1" fmla="*/ 64 h 315733"/>
                  <a:gd name="connsiteX2" fmla="*/ 656288 w 721917"/>
                  <a:gd name="connsiteY2" fmla="*/ 9929 h 315733"/>
                  <a:gd name="connsiteX3" fmla="*/ 686198 w 721917"/>
                  <a:gd name="connsiteY3" fmla="*/ 262368 h 315733"/>
                  <a:gd name="connsiteX4" fmla="*/ 707629 w 721917"/>
                  <a:gd name="connsiteY4" fmla="*/ 293141 h 315733"/>
                  <a:gd name="connsiteX5" fmla="*/ 648098 w 721917"/>
                  <a:gd name="connsiteY5" fmla="*/ 311825 h 315733"/>
                  <a:gd name="connsiteX6" fmla="*/ 546895 w 721917"/>
                  <a:gd name="connsiteY6" fmla="*/ 304864 h 315733"/>
                  <a:gd name="connsiteX7" fmla="*/ 38498 w 721917"/>
                  <a:gd name="connsiteY7" fmla="*/ 304864 h 315733"/>
                  <a:gd name="connsiteX8" fmla="*/ 0 w 721917"/>
                  <a:gd name="connsiteY8" fmla="*/ 296004 h 315733"/>
                  <a:gd name="connsiteX9" fmla="*/ 398 w 721917"/>
                  <a:gd name="connsiteY9" fmla="*/ 11787 h 315733"/>
                  <a:gd name="connsiteX10" fmla="*/ 65629 w 721917"/>
                  <a:gd name="connsiteY10" fmla="*/ 64 h 315733"/>
                  <a:gd name="connsiteX0" fmla="*/ 65629 w 721917"/>
                  <a:gd name="connsiteY0" fmla="*/ 64 h 315733"/>
                  <a:gd name="connsiteX1" fmla="*/ 590659 w 721917"/>
                  <a:gd name="connsiteY1" fmla="*/ 64 h 315733"/>
                  <a:gd name="connsiteX2" fmla="*/ 656288 w 721917"/>
                  <a:gd name="connsiteY2" fmla="*/ 9929 h 315733"/>
                  <a:gd name="connsiteX3" fmla="*/ 686198 w 721917"/>
                  <a:gd name="connsiteY3" fmla="*/ 262368 h 315733"/>
                  <a:gd name="connsiteX4" fmla="*/ 707629 w 721917"/>
                  <a:gd name="connsiteY4" fmla="*/ 293141 h 315733"/>
                  <a:gd name="connsiteX5" fmla="*/ 648098 w 721917"/>
                  <a:gd name="connsiteY5" fmla="*/ 311825 h 315733"/>
                  <a:gd name="connsiteX6" fmla="*/ 546895 w 721917"/>
                  <a:gd name="connsiteY6" fmla="*/ 304864 h 315733"/>
                  <a:gd name="connsiteX7" fmla="*/ 65629 w 721917"/>
                  <a:gd name="connsiteY7" fmla="*/ 305868 h 315733"/>
                  <a:gd name="connsiteX8" fmla="*/ 0 w 721917"/>
                  <a:gd name="connsiteY8" fmla="*/ 296004 h 315733"/>
                  <a:gd name="connsiteX9" fmla="*/ 398 w 721917"/>
                  <a:gd name="connsiteY9" fmla="*/ 11787 h 315733"/>
                  <a:gd name="connsiteX10" fmla="*/ 65629 w 721917"/>
                  <a:gd name="connsiteY10" fmla="*/ 64 h 315733"/>
                  <a:gd name="connsiteX0" fmla="*/ 65629 w 721917"/>
                  <a:gd name="connsiteY0" fmla="*/ 64 h 463825"/>
                  <a:gd name="connsiteX1" fmla="*/ 590659 w 721917"/>
                  <a:gd name="connsiteY1" fmla="*/ 64 h 463825"/>
                  <a:gd name="connsiteX2" fmla="*/ 656288 w 721917"/>
                  <a:gd name="connsiteY2" fmla="*/ 9929 h 463825"/>
                  <a:gd name="connsiteX3" fmla="*/ 686198 w 721917"/>
                  <a:gd name="connsiteY3" fmla="*/ 262368 h 463825"/>
                  <a:gd name="connsiteX4" fmla="*/ 707629 w 721917"/>
                  <a:gd name="connsiteY4" fmla="*/ 293141 h 463825"/>
                  <a:gd name="connsiteX5" fmla="*/ 648098 w 721917"/>
                  <a:gd name="connsiteY5" fmla="*/ 311825 h 463825"/>
                  <a:gd name="connsiteX6" fmla="*/ 546895 w 721917"/>
                  <a:gd name="connsiteY6" fmla="*/ 304864 h 463825"/>
                  <a:gd name="connsiteX7" fmla="*/ 393773 w 721917"/>
                  <a:gd name="connsiteY7" fmla="*/ 463703 h 463825"/>
                  <a:gd name="connsiteX8" fmla="*/ 0 w 721917"/>
                  <a:gd name="connsiteY8" fmla="*/ 296004 h 463825"/>
                  <a:gd name="connsiteX9" fmla="*/ 398 w 721917"/>
                  <a:gd name="connsiteY9" fmla="*/ 11787 h 463825"/>
                  <a:gd name="connsiteX10" fmla="*/ 65629 w 721917"/>
                  <a:gd name="connsiteY10" fmla="*/ 64 h 463825"/>
                  <a:gd name="connsiteX0" fmla="*/ 65629 w 721917"/>
                  <a:gd name="connsiteY0" fmla="*/ 64 h 463825"/>
                  <a:gd name="connsiteX1" fmla="*/ 590659 w 721917"/>
                  <a:gd name="connsiteY1" fmla="*/ 64 h 463825"/>
                  <a:gd name="connsiteX2" fmla="*/ 656288 w 721917"/>
                  <a:gd name="connsiteY2" fmla="*/ 9929 h 463825"/>
                  <a:gd name="connsiteX3" fmla="*/ 686198 w 721917"/>
                  <a:gd name="connsiteY3" fmla="*/ 262368 h 463825"/>
                  <a:gd name="connsiteX4" fmla="*/ 707629 w 721917"/>
                  <a:gd name="connsiteY4" fmla="*/ 293141 h 463825"/>
                  <a:gd name="connsiteX5" fmla="*/ 648098 w 721917"/>
                  <a:gd name="connsiteY5" fmla="*/ 311825 h 463825"/>
                  <a:gd name="connsiteX6" fmla="*/ 546895 w 721917"/>
                  <a:gd name="connsiteY6" fmla="*/ 304864 h 463825"/>
                  <a:gd name="connsiteX7" fmla="*/ 393773 w 721917"/>
                  <a:gd name="connsiteY7" fmla="*/ 463703 h 463825"/>
                  <a:gd name="connsiteX8" fmla="*/ 0 w 721917"/>
                  <a:gd name="connsiteY8" fmla="*/ 296004 h 463825"/>
                  <a:gd name="connsiteX9" fmla="*/ 398 w 721917"/>
                  <a:gd name="connsiteY9" fmla="*/ 11787 h 463825"/>
                  <a:gd name="connsiteX10" fmla="*/ 65629 w 721917"/>
                  <a:gd name="connsiteY10" fmla="*/ 64 h 463825"/>
                  <a:gd name="connsiteX0" fmla="*/ 65629 w 721917"/>
                  <a:gd name="connsiteY0" fmla="*/ 64 h 453960"/>
                  <a:gd name="connsiteX1" fmla="*/ 590659 w 721917"/>
                  <a:gd name="connsiteY1" fmla="*/ 64 h 453960"/>
                  <a:gd name="connsiteX2" fmla="*/ 656288 w 721917"/>
                  <a:gd name="connsiteY2" fmla="*/ 9929 h 453960"/>
                  <a:gd name="connsiteX3" fmla="*/ 686198 w 721917"/>
                  <a:gd name="connsiteY3" fmla="*/ 262368 h 453960"/>
                  <a:gd name="connsiteX4" fmla="*/ 707629 w 721917"/>
                  <a:gd name="connsiteY4" fmla="*/ 293141 h 453960"/>
                  <a:gd name="connsiteX5" fmla="*/ 648098 w 721917"/>
                  <a:gd name="connsiteY5" fmla="*/ 311825 h 453960"/>
                  <a:gd name="connsiteX6" fmla="*/ 546895 w 721917"/>
                  <a:gd name="connsiteY6" fmla="*/ 304864 h 453960"/>
                  <a:gd name="connsiteX7" fmla="*/ 328144 w 721917"/>
                  <a:gd name="connsiteY7" fmla="*/ 453838 h 453960"/>
                  <a:gd name="connsiteX8" fmla="*/ 0 w 721917"/>
                  <a:gd name="connsiteY8" fmla="*/ 296004 h 453960"/>
                  <a:gd name="connsiteX9" fmla="*/ 398 w 721917"/>
                  <a:gd name="connsiteY9" fmla="*/ 11787 h 453960"/>
                  <a:gd name="connsiteX10" fmla="*/ 65629 w 721917"/>
                  <a:gd name="connsiteY10" fmla="*/ 64 h 453960"/>
                  <a:gd name="connsiteX0" fmla="*/ 65629 w 721917"/>
                  <a:gd name="connsiteY0" fmla="*/ 64 h 453960"/>
                  <a:gd name="connsiteX1" fmla="*/ 590659 w 721917"/>
                  <a:gd name="connsiteY1" fmla="*/ 64 h 453960"/>
                  <a:gd name="connsiteX2" fmla="*/ 656288 w 721917"/>
                  <a:gd name="connsiteY2" fmla="*/ 9929 h 453960"/>
                  <a:gd name="connsiteX3" fmla="*/ 686198 w 721917"/>
                  <a:gd name="connsiteY3" fmla="*/ 262368 h 453960"/>
                  <a:gd name="connsiteX4" fmla="*/ 707629 w 721917"/>
                  <a:gd name="connsiteY4" fmla="*/ 293141 h 453960"/>
                  <a:gd name="connsiteX5" fmla="*/ 648098 w 721917"/>
                  <a:gd name="connsiteY5" fmla="*/ 311825 h 453960"/>
                  <a:gd name="connsiteX6" fmla="*/ 546895 w 721917"/>
                  <a:gd name="connsiteY6" fmla="*/ 304864 h 453960"/>
                  <a:gd name="connsiteX7" fmla="*/ 393773 w 721917"/>
                  <a:gd name="connsiteY7" fmla="*/ 443974 h 453960"/>
                  <a:gd name="connsiteX8" fmla="*/ 328144 w 721917"/>
                  <a:gd name="connsiteY8" fmla="*/ 453838 h 453960"/>
                  <a:gd name="connsiteX9" fmla="*/ 0 w 721917"/>
                  <a:gd name="connsiteY9" fmla="*/ 296004 h 453960"/>
                  <a:gd name="connsiteX10" fmla="*/ 398 w 721917"/>
                  <a:gd name="connsiteY10" fmla="*/ 11787 h 453960"/>
                  <a:gd name="connsiteX11" fmla="*/ 65629 w 721917"/>
                  <a:gd name="connsiteY11" fmla="*/ 64 h 453960"/>
                  <a:gd name="connsiteX0" fmla="*/ 65629 w 721917"/>
                  <a:gd name="connsiteY0" fmla="*/ 64 h 453960"/>
                  <a:gd name="connsiteX1" fmla="*/ 590659 w 721917"/>
                  <a:gd name="connsiteY1" fmla="*/ 64 h 453960"/>
                  <a:gd name="connsiteX2" fmla="*/ 656288 w 721917"/>
                  <a:gd name="connsiteY2" fmla="*/ 9929 h 453960"/>
                  <a:gd name="connsiteX3" fmla="*/ 686198 w 721917"/>
                  <a:gd name="connsiteY3" fmla="*/ 262368 h 453960"/>
                  <a:gd name="connsiteX4" fmla="*/ 707629 w 721917"/>
                  <a:gd name="connsiteY4" fmla="*/ 293141 h 453960"/>
                  <a:gd name="connsiteX5" fmla="*/ 648098 w 721917"/>
                  <a:gd name="connsiteY5" fmla="*/ 311825 h 453960"/>
                  <a:gd name="connsiteX6" fmla="*/ 65629 w 721917"/>
                  <a:gd name="connsiteY6" fmla="*/ 296004 h 453960"/>
                  <a:gd name="connsiteX7" fmla="*/ 393773 w 721917"/>
                  <a:gd name="connsiteY7" fmla="*/ 443974 h 453960"/>
                  <a:gd name="connsiteX8" fmla="*/ 328144 w 721917"/>
                  <a:gd name="connsiteY8" fmla="*/ 453838 h 453960"/>
                  <a:gd name="connsiteX9" fmla="*/ 0 w 721917"/>
                  <a:gd name="connsiteY9" fmla="*/ 296004 h 453960"/>
                  <a:gd name="connsiteX10" fmla="*/ 398 w 721917"/>
                  <a:gd name="connsiteY10" fmla="*/ 11787 h 453960"/>
                  <a:gd name="connsiteX11" fmla="*/ 65629 w 721917"/>
                  <a:gd name="connsiteY11" fmla="*/ 64 h 453960"/>
                  <a:gd name="connsiteX0" fmla="*/ 65629 w 721917"/>
                  <a:gd name="connsiteY0" fmla="*/ 64 h 453960"/>
                  <a:gd name="connsiteX1" fmla="*/ 590659 w 721917"/>
                  <a:gd name="connsiteY1" fmla="*/ 64 h 453960"/>
                  <a:gd name="connsiteX2" fmla="*/ 656288 w 721917"/>
                  <a:gd name="connsiteY2" fmla="*/ 9929 h 453960"/>
                  <a:gd name="connsiteX3" fmla="*/ 686198 w 721917"/>
                  <a:gd name="connsiteY3" fmla="*/ 262368 h 453960"/>
                  <a:gd name="connsiteX4" fmla="*/ 707629 w 721917"/>
                  <a:gd name="connsiteY4" fmla="*/ 293141 h 453960"/>
                  <a:gd name="connsiteX5" fmla="*/ 131258 w 721917"/>
                  <a:gd name="connsiteY5" fmla="*/ 256545 h 453960"/>
                  <a:gd name="connsiteX6" fmla="*/ 65629 w 721917"/>
                  <a:gd name="connsiteY6" fmla="*/ 296004 h 453960"/>
                  <a:gd name="connsiteX7" fmla="*/ 393773 w 721917"/>
                  <a:gd name="connsiteY7" fmla="*/ 443974 h 453960"/>
                  <a:gd name="connsiteX8" fmla="*/ 328144 w 721917"/>
                  <a:gd name="connsiteY8" fmla="*/ 453838 h 453960"/>
                  <a:gd name="connsiteX9" fmla="*/ 0 w 721917"/>
                  <a:gd name="connsiteY9" fmla="*/ 296004 h 453960"/>
                  <a:gd name="connsiteX10" fmla="*/ 398 w 721917"/>
                  <a:gd name="connsiteY10" fmla="*/ 11787 h 453960"/>
                  <a:gd name="connsiteX11" fmla="*/ 65629 w 721917"/>
                  <a:gd name="connsiteY11" fmla="*/ 64 h 453960"/>
                  <a:gd name="connsiteX0" fmla="*/ 65629 w 721917"/>
                  <a:gd name="connsiteY0" fmla="*/ 64 h 453960"/>
                  <a:gd name="connsiteX1" fmla="*/ 590659 w 721917"/>
                  <a:gd name="connsiteY1" fmla="*/ 64 h 453960"/>
                  <a:gd name="connsiteX2" fmla="*/ 656288 w 721917"/>
                  <a:gd name="connsiteY2" fmla="*/ 9929 h 453960"/>
                  <a:gd name="connsiteX3" fmla="*/ 686198 w 721917"/>
                  <a:gd name="connsiteY3" fmla="*/ 262368 h 453960"/>
                  <a:gd name="connsiteX4" fmla="*/ 707629 w 721917"/>
                  <a:gd name="connsiteY4" fmla="*/ 293141 h 453960"/>
                  <a:gd name="connsiteX5" fmla="*/ 131258 w 721917"/>
                  <a:gd name="connsiteY5" fmla="*/ 256545 h 453960"/>
                  <a:gd name="connsiteX6" fmla="*/ 65629 w 721917"/>
                  <a:gd name="connsiteY6" fmla="*/ 296004 h 453960"/>
                  <a:gd name="connsiteX7" fmla="*/ 393773 w 721917"/>
                  <a:gd name="connsiteY7" fmla="*/ 443974 h 453960"/>
                  <a:gd name="connsiteX8" fmla="*/ 328144 w 721917"/>
                  <a:gd name="connsiteY8" fmla="*/ 453838 h 453960"/>
                  <a:gd name="connsiteX9" fmla="*/ 0 w 721917"/>
                  <a:gd name="connsiteY9" fmla="*/ 296004 h 453960"/>
                  <a:gd name="connsiteX10" fmla="*/ 398 w 721917"/>
                  <a:gd name="connsiteY10" fmla="*/ 11787 h 453960"/>
                  <a:gd name="connsiteX11" fmla="*/ 65629 w 721917"/>
                  <a:gd name="connsiteY11" fmla="*/ 64 h 453960"/>
                  <a:gd name="connsiteX0" fmla="*/ 65629 w 721917"/>
                  <a:gd name="connsiteY0" fmla="*/ 64 h 453960"/>
                  <a:gd name="connsiteX1" fmla="*/ 590659 w 721917"/>
                  <a:gd name="connsiteY1" fmla="*/ 64 h 453960"/>
                  <a:gd name="connsiteX2" fmla="*/ 656288 w 721917"/>
                  <a:gd name="connsiteY2" fmla="*/ 9929 h 453960"/>
                  <a:gd name="connsiteX3" fmla="*/ 686198 w 721917"/>
                  <a:gd name="connsiteY3" fmla="*/ 262368 h 453960"/>
                  <a:gd name="connsiteX4" fmla="*/ 707629 w 721917"/>
                  <a:gd name="connsiteY4" fmla="*/ 293141 h 453960"/>
                  <a:gd name="connsiteX5" fmla="*/ 131258 w 721917"/>
                  <a:gd name="connsiteY5" fmla="*/ 256545 h 453960"/>
                  <a:gd name="connsiteX6" fmla="*/ 65629 w 721917"/>
                  <a:gd name="connsiteY6" fmla="*/ 305868 h 453960"/>
                  <a:gd name="connsiteX7" fmla="*/ 393773 w 721917"/>
                  <a:gd name="connsiteY7" fmla="*/ 443974 h 453960"/>
                  <a:gd name="connsiteX8" fmla="*/ 328144 w 721917"/>
                  <a:gd name="connsiteY8" fmla="*/ 453838 h 453960"/>
                  <a:gd name="connsiteX9" fmla="*/ 0 w 721917"/>
                  <a:gd name="connsiteY9" fmla="*/ 296004 h 453960"/>
                  <a:gd name="connsiteX10" fmla="*/ 398 w 721917"/>
                  <a:gd name="connsiteY10" fmla="*/ 11787 h 453960"/>
                  <a:gd name="connsiteX11" fmla="*/ 65629 w 721917"/>
                  <a:gd name="connsiteY11" fmla="*/ 64 h 453960"/>
                  <a:gd name="connsiteX0" fmla="*/ 65629 w 721917"/>
                  <a:gd name="connsiteY0" fmla="*/ 64 h 453960"/>
                  <a:gd name="connsiteX1" fmla="*/ 590659 w 721917"/>
                  <a:gd name="connsiteY1" fmla="*/ 64 h 453960"/>
                  <a:gd name="connsiteX2" fmla="*/ 656288 w 721917"/>
                  <a:gd name="connsiteY2" fmla="*/ 9929 h 453960"/>
                  <a:gd name="connsiteX3" fmla="*/ 686198 w 721917"/>
                  <a:gd name="connsiteY3" fmla="*/ 262368 h 453960"/>
                  <a:gd name="connsiteX4" fmla="*/ 707629 w 721917"/>
                  <a:gd name="connsiteY4" fmla="*/ 293141 h 453960"/>
                  <a:gd name="connsiteX5" fmla="*/ 131258 w 721917"/>
                  <a:gd name="connsiteY5" fmla="*/ 256545 h 453960"/>
                  <a:gd name="connsiteX6" fmla="*/ 65629 w 721917"/>
                  <a:gd name="connsiteY6" fmla="*/ 286139 h 453960"/>
                  <a:gd name="connsiteX7" fmla="*/ 393773 w 721917"/>
                  <a:gd name="connsiteY7" fmla="*/ 443974 h 453960"/>
                  <a:gd name="connsiteX8" fmla="*/ 328144 w 721917"/>
                  <a:gd name="connsiteY8" fmla="*/ 453838 h 453960"/>
                  <a:gd name="connsiteX9" fmla="*/ 0 w 721917"/>
                  <a:gd name="connsiteY9" fmla="*/ 296004 h 453960"/>
                  <a:gd name="connsiteX10" fmla="*/ 398 w 721917"/>
                  <a:gd name="connsiteY10" fmla="*/ 11787 h 453960"/>
                  <a:gd name="connsiteX11" fmla="*/ 65629 w 721917"/>
                  <a:gd name="connsiteY11" fmla="*/ 64 h 453960"/>
                  <a:gd name="connsiteX0" fmla="*/ 65629 w 721917"/>
                  <a:gd name="connsiteY0" fmla="*/ 64 h 453960"/>
                  <a:gd name="connsiteX1" fmla="*/ 590659 w 721917"/>
                  <a:gd name="connsiteY1" fmla="*/ 64 h 453960"/>
                  <a:gd name="connsiteX2" fmla="*/ 656288 w 721917"/>
                  <a:gd name="connsiteY2" fmla="*/ 9929 h 453960"/>
                  <a:gd name="connsiteX3" fmla="*/ 686198 w 721917"/>
                  <a:gd name="connsiteY3" fmla="*/ 262368 h 453960"/>
                  <a:gd name="connsiteX4" fmla="*/ 707629 w 721917"/>
                  <a:gd name="connsiteY4" fmla="*/ 293141 h 453960"/>
                  <a:gd name="connsiteX5" fmla="*/ 131258 w 721917"/>
                  <a:gd name="connsiteY5" fmla="*/ 256545 h 453960"/>
                  <a:gd name="connsiteX6" fmla="*/ 65629 w 721917"/>
                  <a:gd name="connsiteY6" fmla="*/ 286139 h 453960"/>
                  <a:gd name="connsiteX7" fmla="*/ 393773 w 721917"/>
                  <a:gd name="connsiteY7" fmla="*/ 443974 h 453960"/>
                  <a:gd name="connsiteX8" fmla="*/ 328144 w 721917"/>
                  <a:gd name="connsiteY8" fmla="*/ 453838 h 453960"/>
                  <a:gd name="connsiteX9" fmla="*/ 0 w 721917"/>
                  <a:gd name="connsiteY9" fmla="*/ 296004 h 453960"/>
                  <a:gd name="connsiteX10" fmla="*/ 398 w 721917"/>
                  <a:gd name="connsiteY10" fmla="*/ 11787 h 453960"/>
                  <a:gd name="connsiteX11" fmla="*/ 65629 w 721917"/>
                  <a:gd name="connsiteY11" fmla="*/ 64 h 453960"/>
                  <a:gd name="connsiteX0" fmla="*/ 65629 w 721917"/>
                  <a:gd name="connsiteY0" fmla="*/ 64 h 453960"/>
                  <a:gd name="connsiteX1" fmla="*/ 590659 w 721917"/>
                  <a:gd name="connsiteY1" fmla="*/ 64 h 453960"/>
                  <a:gd name="connsiteX2" fmla="*/ 656288 w 721917"/>
                  <a:gd name="connsiteY2" fmla="*/ 9929 h 453960"/>
                  <a:gd name="connsiteX3" fmla="*/ 686198 w 721917"/>
                  <a:gd name="connsiteY3" fmla="*/ 262368 h 453960"/>
                  <a:gd name="connsiteX4" fmla="*/ 707629 w 721917"/>
                  <a:gd name="connsiteY4" fmla="*/ 293141 h 453960"/>
                  <a:gd name="connsiteX5" fmla="*/ 131258 w 721917"/>
                  <a:gd name="connsiteY5" fmla="*/ 256545 h 453960"/>
                  <a:gd name="connsiteX6" fmla="*/ 65629 w 721917"/>
                  <a:gd name="connsiteY6" fmla="*/ 286139 h 453960"/>
                  <a:gd name="connsiteX7" fmla="*/ 393773 w 721917"/>
                  <a:gd name="connsiteY7" fmla="*/ 443974 h 453960"/>
                  <a:gd name="connsiteX8" fmla="*/ 328144 w 721917"/>
                  <a:gd name="connsiteY8" fmla="*/ 453838 h 453960"/>
                  <a:gd name="connsiteX9" fmla="*/ 0 w 721917"/>
                  <a:gd name="connsiteY9" fmla="*/ 296004 h 453960"/>
                  <a:gd name="connsiteX10" fmla="*/ 398 w 721917"/>
                  <a:gd name="connsiteY10" fmla="*/ 11787 h 453960"/>
                  <a:gd name="connsiteX11" fmla="*/ 65629 w 721917"/>
                  <a:gd name="connsiteY11" fmla="*/ 64 h 453960"/>
                  <a:gd name="connsiteX0" fmla="*/ 65629 w 721917"/>
                  <a:gd name="connsiteY0" fmla="*/ 64 h 453960"/>
                  <a:gd name="connsiteX1" fmla="*/ 590659 w 721917"/>
                  <a:gd name="connsiteY1" fmla="*/ 64 h 453960"/>
                  <a:gd name="connsiteX2" fmla="*/ 656288 w 721917"/>
                  <a:gd name="connsiteY2" fmla="*/ 9929 h 453960"/>
                  <a:gd name="connsiteX3" fmla="*/ 686198 w 721917"/>
                  <a:gd name="connsiteY3" fmla="*/ 262368 h 453960"/>
                  <a:gd name="connsiteX4" fmla="*/ 707629 w 721917"/>
                  <a:gd name="connsiteY4" fmla="*/ 293141 h 453960"/>
                  <a:gd name="connsiteX5" fmla="*/ 131258 w 721917"/>
                  <a:gd name="connsiteY5" fmla="*/ 217086 h 453960"/>
                  <a:gd name="connsiteX6" fmla="*/ 65629 w 721917"/>
                  <a:gd name="connsiteY6" fmla="*/ 286139 h 453960"/>
                  <a:gd name="connsiteX7" fmla="*/ 393773 w 721917"/>
                  <a:gd name="connsiteY7" fmla="*/ 443974 h 453960"/>
                  <a:gd name="connsiteX8" fmla="*/ 328144 w 721917"/>
                  <a:gd name="connsiteY8" fmla="*/ 453838 h 453960"/>
                  <a:gd name="connsiteX9" fmla="*/ 0 w 721917"/>
                  <a:gd name="connsiteY9" fmla="*/ 296004 h 453960"/>
                  <a:gd name="connsiteX10" fmla="*/ 398 w 721917"/>
                  <a:gd name="connsiteY10" fmla="*/ 11787 h 453960"/>
                  <a:gd name="connsiteX11" fmla="*/ 65629 w 721917"/>
                  <a:gd name="connsiteY11" fmla="*/ 64 h 453960"/>
                  <a:gd name="connsiteX0" fmla="*/ 65629 w 689771"/>
                  <a:gd name="connsiteY0" fmla="*/ 64 h 453960"/>
                  <a:gd name="connsiteX1" fmla="*/ 590659 w 689771"/>
                  <a:gd name="connsiteY1" fmla="*/ 64 h 453960"/>
                  <a:gd name="connsiteX2" fmla="*/ 656288 w 689771"/>
                  <a:gd name="connsiteY2" fmla="*/ 9929 h 453960"/>
                  <a:gd name="connsiteX3" fmla="*/ 686198 w 689771"/>
                  <a:gd name="connsiteY3" fmla="*/ 262368 h 453960"/>
                  <a:gd name="connsiteX4" fmla="*/ 196886 w 689771"/>
                  <a:gd name="connsiteY4" fmla="*/ 167763 h 453960"/>
                  <a:gd name="connsiteX5" fmla="*/ 131258 w 689771"/>
                  <a:gd name="connsiteY5" fmla="*/ 217086 h 453960"/>
                  <a:gd name="connsiteX6" fmla="*/ 65629 w 689771"/>
                  <a:gd name="connsiteY6" fmla="*/ 286139 h 453960"/>
                  <a:gd name="connsiteX7" fmla="*/ 393773 w 689771"/>
                  <a:gd name="connsiteY7" fmla="*/ 443974 h 453960"/>
                  <a:gd name="connsiteX8" fmla="*/ 328144 w 689771"/>
                  <a:gd name="connsiteY8" fmla="*/ 453838 h 453960"/>
                  <a:gd name="connsiteX9" fmla="*/ 0 w 689771"/>
                  <a:gd name="connsiteY9" fmla="*/ 296004 h 453960"/>
                  <a:gd name="connsiteX10" fmla="*/ 398 w 689771"/>
                  <a:gd name="connsiteY10" fmla="*/ 11787 h 453960"/>
                  <a:gd name="connsiteX11" fmla="*/ 65629 w 689771"/>
                  <a:gd name="connsiteY11" fmla="*/ 64 h 453960"/>
                  <a:gd name="connsiteX0" fmla="*/ 686198 w 764953"/>
                  <a:gd name="connsiteY0" fmla="*/ 262368 h 453960"/>
                  <a:gd name="connsiteX1" fmla="*/ 196886 w 764953"/>
                  <a:gd name="connsiteY1" fmla="*/ 167763 h 453960"/>
                  <a:gd name="connsiteX2" fmla="*/ 131258 w 764953"/>
                  <a:gd name="connsiteY2" fmla="*/ 217086 h 453960"/>
                  <a:gd name="connsiteX3" fmla="*/ 65629 w 764953"/>
                  <a:gd name="connsiteY3" fmla="*/ 286139 h 453960"/>
                  <a:gd name="connsiteX4" fmla="*/ 393773 w 764953"/>
                  <a:gd name="connsiteY4" fmla="*/ 443974 h 453960"/>
                  <a:gd name="connsiteX5" fmla="*/ 328144 w 764953"/>
                  <a:gd name="connsiteY5" fmla="*/ 453838 h 453960"/>
                  <a:gd name="connsiteX6" fmla="*/ 0 w 764953"/>
                  <a:gd name="connsiteY6" fmla="*/ 296004 h 453960"/>
                  <a:gd name="connsiteX7" fmla="*/ 398 w 764953"/>
                  <a:gd name="connsiteY7" fmla="*/ 11787 h 453960"/>
                  <a:gd name="connsiteX8" fmla="*/ 65629 w 764953"/>
                  <a:gd name="connsiteY8" fmla="*/ 64 h 453960"/>
                  <a:gd name="connsiteX9" fmla="*/ 590659 w 764953"/>
                  <a:gd name="connsiteY9" fmla="*/ 64 h 453960"/>
                  <a:gd name="connsiteX10" fmla="*/ 656288 w 764953"/>
                  <a:gd name="connsiteY10" fmla="*/ 9929 h 453960"/>
                  <a:gd name="connsiteX11" fmla="*/ 764953 w 764953"/>
                  <a:gd name="connsiteY11" fmla="*/ 274206 h 453960"/>
                  <a:gd name="connsiteX0" fmla="*/ 686198 w 764953"/>
                  <a:gd name="connsiteY0" fmla="*/ 262368 h 453960"/>
                  <a:gd name="connsiteX1" fmla="*/ 196886 w 764953"/>
                  <a:gd name="connsiteY1" fmla="*/ 167763 h 453960"/>
                  <a:gd name="connsiteX2" fmla="*/ 131258 w 764953"/>
                  <a:gd name="connsiteY2" fmla="*/ 217086 h 453960"/>
                  <a:gd name="connsiteX3" fmla="*/ 65629 w 764953"/>
                  <a:gd name="connsiteY3" fmla="*/ 286139 h 453960"/>
                  <a:gd name="connsiteX4" fmla="*/ 393773 w 764953"/>
                  <a:gd name="connsiteY4" fmla="*/ 443974 h 453960"/>
                  <a:gd name="connsiteX5" fmla="*/ 328144 w 764953"/>
                  <a:gd name="connsiteY5" fmla="*/ 453838 h 453960"/>
                  <a:gd name="connsiteX6" fmla="*/ 0 w 764953"/>
                  <a:gd name="connsiteY6" fmla="*/ 296004 h 453960"/>
                  <a:gd name="connsiteX7" fmla="*/ 398 w 764953"/>
                  <a:gd name="connsiteY7" fmla="*/ 11787 h 453960"/>
                  <a:gd name="connsiteX8" fmla="*/ 65629 w 764953"/>
                  <a:gd name="connsiteY8" fmla="*/ 64 h 453960"/>
                  <a:gd name="connsiteX9" fmla="*/ 590659 w 764953"/>
                  <a:gd name="connsiteY9" fmla="*/ 64 h 453960"/>
                  <a:gd name="connsiteX10" fmla="*/ 656288 w 764953"/>
                  <a:gd name="connsiteY10" fmla="*/ 9929 h 453960"/>
                  <a:gd name="connsiteX11" fmla="*/ 764953 w 764953"/>
                  <a:gd name="connsiteY11" fmla="*/ 274206 h 453960"/>
                  <a:gd name="connsiteX12" fmla="*/ 686198 w 764953"/>
                  <a:gd name="connsiteY12" fmla="*/ 262368 h 453960"/>
                  <a:gd name="connsiteX0" fmla="*/ 686198 w 764953"/>
                  <a:gd name="connsiteY0" fmla="*/ 262368 h 453960"/>
                  <a:gd name="connsiteX1" fmla="*/ 229701 w 764953"/>
                  <a:gd name="connsiteY1" fmla="*/ 170537 h 453960"/>
                  <a:gd name="connsiteX2" fmla="*/ 131258 w 764953"/>
                  <a:gd name="connsiteY2" fmla="*/ 217086 h 453960"/>
                  <a:gd name="connsiteX3" fmla="*/ 65629 w 764953"/>
                  <a:gd name="connsiteY3" fmla="*/ 286139 h 453960"/>
                  <a:gd name="connsiteX4" fmla="*/ 393773 w 764953"/>
                  <a:gd name="connsiteY4" fmla="*/ 443974 h 453960"/>
                  <a:gd name="connsiteX5" fmla="*/ 328144 w 764953"/>
                  <a:gd name="connsiteY5" fmla="*/ 453838 h 453960"/>
                  <a:gd name="connsiteX6" fmla="*/ 0 w 764953"/>
                  <a:gd name="connsiteY6" fmla="*/ 296004 h 453960"/>
                  <a:gd name="connsiteX7" fmla="*/ 398 w 764953"/>
                  <a:gd name="connsiteY7" fmla="*/ 11787 h 453960"/>
                  <a:gd name="connsiteX8" fmla="*/ 65629 w 764953"/>
                  <a:gd name="connsiteY8" fmla="*/ 64 h 453960"/>
                  <a:gd name="connsiteX9" fmla="*/ 590659 w 764953"/>
                  <a:gd name="connsiteY9" fmla="*/ 64 h 453960"/>
                  <a:gd name="connsiteX10" fmla="*/ 656288 w 764953"/>
                  <a:gd name="connsiteY10" fmla="*/ 9929 h 453960"/>
                  <a:gd name="connsiteX11" fmla="*/ 764953 w 764953"/>
                  <a:gd name="connsiteY11" fmla="*/ 274206 h 453960"/>
                  <a:gd name="connsiteX12" fmla="*/ 686198 w 764953"/>
                  <a:gd name="connsiteY12" fmla="*/ 262368 h 453960"/>
                  <a:gd name="connsiteX0" fmla="*/ 686198 w 764953"/>
                  <a:gd name="connsiteY0" fmla="*/ 262368 h 444712"/>
                  <a:gd name="connsiteX1" fmla="*/ 229701 w 764953"/>
                  <a:gd name="connsiteY1" fmla="*/ 170537 h 444712"/>
                  <a:gd name="connsiteX2" fmla="*/ 131258 w 764953"/>
                  <a:gd name="connsiteY2" fmla="*/ 217086 h 444712"/>
                  <a:gd name="connsiteX3" fmla="*/ 65629 w 764953"/>
                  <a:gd name="connsiteY3" fmla="*/ 286139 h 444712"/>
                  <a:gd name="connsiteX4" fmla="*/ 393773 w 764953"/>
                  <a:gd name="connsiteY4" fmla="*/ 443974 h 444712"/>
                  <a:gd name="connsiteX5" fmla="*/ 338399 w 764953"/>
                  <a:gd name="connsiteY5" fmla="*/ 444590 h 444712"/>
                  <a:gd name="connsiteX6" fmla="*/ 0 w 764953"/>
                  <a:gd name="connsiteY6" fmla="*/ 296004 h 444712"/>
                  <a:gd name="connsiteX7" fmla="*/ 398 w 764953"/>
                  <a:gd name="connsiteY7" fmla="*/ 11787 h 444712"/>
                  <a:gd name="connsiteX8" fmla="*/ 65629 w 764953"/>
                  <a:gd name="connsiteY8" fmla="*/ 64 h 444712"/>
                  <a:gd name="connsiteX9" fmla="*/ 590659 w 764953"/>
                  <a:gd name="connsiteY9" fmla="*/ 64 h 444712"/>
                  <a:gd name="connsiteX10" fmla="*/ 656288 w 764953"/>
                  <a:gd name="connsiteY10" fmla="*/ 9929 h 444712"/>
                  <a:gd name="connsiteX11" fmla="*/ 764953 w 764953"/>
                  <a:gd name="connsiteY11" fmla="*/ 274206 h 444712"/>
                  <a:gd name="connsiteX12" fmla="*/ 686198 w 764953"/>
                  <a:gd name="connsiteY12" fmla="*/ 262368 h 444712"/>
                  <a:gd name="connsiteX0" fmla="*/ 686198 w 764953"/>
                  <a:gd name="connsiteY0" fmla="*/ 262368 h 444712"/>
                  <a:gd name="connsiteX1" fmla="*/ 229701 w 764953"/>
                  <a:gd name="connsiteY1" fmla="*/ 170537 h 444712"/>
                  <a:gd name="connsiteX2" fmla="*/ 131258 w 764953"/>
                  <a:gd name="connsiteY2" fmla="*/ 217086 h 444712"/>
                  <a:gd name="connsiteX3" fmla="*/ 65629 w 764953"/>
                  <a:gd name="connsiteY3" fmla="*/ 286139 h 444712"/>
                  <a:gd name="connsiteX4" fmla="*/ 365061 w 764953"/>
                  <a:gd name="connsiteY4" fmla="*/ 432260 h 444712"/>
                  <a:gd name="connsiteX5" fmla="*/ 338399 w 764953"/>
                  <a:gd name="connsiteY5" fmla="*/ 444590 h 444712"/>
                  <a:gd name="connsiteX6" fmla="*/ 0 w 764953"/>
                  <a:gd name="connsiteY6" fmla="*/ 296004 h 444712"/>
                  <a:gd name="connsiteX7" fmla="*/ 398 w 764953"/>
                  <a:gd name="connsiteY7" fmla="*/ 11787 h 444712"/>
                  <a:gd name="connsiteX8" fmla="*/ 65629 w 764953"/>
                  <a:gd name="connsiteY8" fmla="*/ 64 h 444712"/>
                  <a:gd name="connsiteX9" fmla="*/ 590659 w 764953"/>
                  <a:gd name="connsiteY9" fmla="*/ 64 h 444712"/>
                  <a:gd name="connsiteX10" fmla="*/ 656288 w 764953"/>
                  <a:gd name="connsiteY10" fmla="*/ 9929 h 444712"/>
                  <a:gd name="connsiteX11" fmla="*/ 764953 w 764953"/>
                  <a:gd name="connsiteY11" fmla="*/ 274206 h 444712"/>
                  <a:gd name="connsiteX12" fmla="*/ 686198 w 764953"/>
                  <a:gd name="connsiteY12" fmla="*/ 262368 h 444712"/>
                  <a:gd name="connsiteX0" fmla="*/ 686198 w 764953"/>
                  <a:gd name="connsiteY0" fmla="*/ 262368 h 444590"/>
                  <a:gd name="connsiteX1" fmla="*/ 229701 w 764953"/>
                  <a:gd name="connsiteY1" fmla="*/ 170537 h 444590"/>
                  <a:gd name="connsiteX2" fmla="*/ 131258 w 764953"/>
                  <a:gd name="connsiteY2" fmla="*/ 217086 h 444590"/>
                  <a:gd name="connsiteX3" fmla="*/ 65629 w 764953"/>
                  <a:gd name="connsiteY3" fmla="*/ 286139 h 444590"/>
                  <a:gd name="connsiteX4" fmla="*/ 365061 w 764953"/>
                  <a:gd name="connsiteY4" fmla="*/ 432260 h 444590"/>
                  <a:gd name="connsiteX5" fmla="*/ 338399 w 764953"/>
                  <a:gd name="connsiteY5" fmla="*/ 444590 h 444590"/>
                  <a:gd name="connsiteX6" fmla="*/ 0 w 764953"/>
                  <a:gd name="connsiteY6" fmla="*/ 296004 h 444590"/>
                  <a:gd name="connsiteX7" fmla="*/ 398 w 764953"/>
                  <a:gd name="connsiteY7" fmla="*/ 11787 h 444590"/>
                  <a:gd name="connsiteX8" fmla="*/ 65629 w 764953"/>
                  <a:gd name="connsiteY8" fmla="*/ 64 h 444590"/>
                  <a:gd name="connsiteX9" fmla="*/ 590659 w 764953"/>
                  <a:gd name="connsiteY9" fmla="*/ 64 h 444590"/>
                  <a:gd name="connsiteX10" fmla="*/ 656288 w 764953"/>
                  <a:gd name="connsiteY10" fmla="*/ 9929 h 444590"/>
                  <a:gd name="connsiteX11" fmla="*/ 764953 w 764953"/>
                  <a:gd name="connsiteY11" fmla="*/ 274206 h 444590"/>
                  <a:gd name="connsiteX12" fmla="*/ 686198 w 764953"/>
                  <a:gd name="connsiteY12" fmla="*/ 262368 h 444590"/>
                  <a:gd name="connsiteX0" fmla="*/ 686198 w 764953"/>
                  <a:gd name="connsiteY0" fmla="*/ 262368 h 444590"/>
                  <a:gd name="connsiteX1" fmla="*/ 229701 w 764953"/>
                  <a:gd name="connsiteY1" fmla="*/ 170537 h 444590"/>
                  <a:gd name="connsiteX2" fmla="*/ 131258 w 764953"/>
                  <a:gd name="connsiteY2" fmla="*/ 217086 h 444590"/>
                  <a:gd name="connsiteX3" fmla="*/ 65629 w 764953"/>
                  <a:gd name="connsiteY3" fmla="*/ 286139 h 444590"/>
                  <a:gd name="connsiteX4" fmla="*/ 365061 w 764953"/>
                  <a:gd name="connsiteY4" fmla="*/ 432260 h 444590"/>
                  <a:gd name="connsiteX5" fmla="*/ 338399 w 764953"/>
                  <a:gd name="connsiteY5" fmla="*/ 444590 h 444590"/>
                  <a:gd name="connsiteX6" fmla="*/ 0 w 764953"/>
                  <a:gd name="connsiteY6" fmla="*/ 296004 h 444590"/>
                  <a:gd name="connsiteX7" fmla="*/ 398 w 764953"/>
                  <a:gd name="connsiteY7" fmla="*/ 11787 h 444590"/>
                  <a:gd name="connsiteX8" fmla="*/ 65629 w 764953"/>
                  <a:gd name="connsiteY8" fmla="*/ 64 h 444590"/>
                  <a:gd name="connsiteX9" fmla="*/ 590659 w 764953"/>
                  <a:gd name="connsiteY9" fmla="*/ 64 h 444590"/>
                  <a:gd name="connsiteX10" fmla="*/ 656288 w 764953"/>
                  <a:gd name="connsiteY10" fmla="*/ 9929 h 444590"/>
                  <a:gd name="connsiteX11" fmla="*/ 764953 w 764953"/>
                  <a:gd name="connsiteY11" fmla="*/ 274206 h 444590"/>
                  <a:gd name="connsiteX12" fmla="*/ 686198 w 764953"/>
                  <a:gd name="connsiteY12" fmla="*/ 262368 h 444590"/>
                  <a:gd name="connsiteX0" fmla="*/ 686198 w 764953"/>
                  <a:gd name="connsiteY0" fmla="*/ 262368 h 444590"/>
                  <a:gd name="connsiteX1" fmla="*/ 229701 w 764953"/>
                  <a:gd name="connsiteY1" fmla="*/ 170537 h 444590"/>
                  <a:gd name="connsiteX2" fmla="*/ 131258 w 764953"/>
                  <a:gd name="connsiteY2" fmla="*/ 217086 h 444590"/>
                  <a:gd name="connsiteX3" fmla="*/ 65629 w 764953"/>
                  <a:gd name="connsiteY3" fmla="*/ 286139 h 444590"/>
                  <a:gd name="connsiteX4" fmla="*/ 365061 w 764953"/>
                  <a:gd name="connsiteY4" fmla="*/ 432260 h 444590"/>
                  <a:gd name="connsiteX5" fmla="*/ 338399 w 764953"/>
                  <a:gd name="connsiteY5" fmla="*/ 444590 h 444590"/>
                  <a:gd name="connsiteX6" fmla="*/ 0 w 764953"/>
                  <a:gd name="connsiteY6" fmla="*/ 296004 h 444590"/>
                  <a:gd name="connsiteX7" fmla="*/ 398 w 764953"/>
                  <a:gd name="connsiteY7" fmla="*/ 11787 h 444590"/>
                  <a:gd name="connsiteX8" fmla="*/ 65629 w 764953"/>
                  <a:gd name="connsiteY8" fmla="*/ 64 h 444590"/>
                  <a:gd name="connsiteX9" fmla="*/ 590659 w 764953"/>
                  <a:gd name="connsiteY9" fmla="*/ 64 h 444590"/>
                  <a:gd name="connsiteX10" fmla="*/ 656288 w 764953"/>
                  <a:gd name="connsiteY10" fmla="*/ 9929 h 444590"/>
                  <a:gd name="connsiteX11" fmla="*/ 764953 w 764953"/>
                  <a:gd name="connsiteY11" fmla="*/ 274206 h 444590"/>
                  <a:gd name="connsiteX12" fmla="*/ 686198 w 764953"/>
                  <a:gd name="connsiteY12" fmla="*/ 262368 h 444590"/>
                  <a:gd name="connsiteX0" fmla="*/ 686198 w 764953"/>
                  <a:gd name="connsiteY0" fmla="*/ 262368 h 444590"/>
                  <a:gd name="connsiteX1" fmla="*/ 229701 w 764953"/>
                  <a:gd name="connsiteY1" fmla="*/ 170537 h 444590"/>
                  <a:gd name="connsiteX2" fmla="*/ 131258 w 764953"/>
                  <a:gd name="connsiteY2" fmla="*/ 217086 h 444590"/>
                  <a:gd name="connsiteX3" fmla="*/ 65629 w 764953"/>
                  <a:gd name="connsiteY3" fmla="*/ 286139 h 444590"/>
                  <a:gd name="connsiteX4" fmla="*/ 365061 w 764953"/>
                  <a:gd name="connsiteY4" fmla="*/ 432260 h 444590"/>
                  <a:gd name="connsiteX5" fmla="*/ 338399 w 764953"/>
                  <a:gd name="connsiteY5" fmla="*/ 444590 h 444590"/>
                  <a:gd name="connsiteX6" fmla="*/ 0 w 764953"/>
                  <a:gd name="connsiteY6" fmla="*/ 296004 h 444590"/>
                  <a:gd name="connsiteX7" fmla="*/ 398 w 764953"/>
                  <a:gd name="connsiteY7" fmla="*/ 11787 h 444590"/>
                  <a:gd name="connsiteX8" fmla="*/ 65629 w 764953"/>
                  <a:gd name="connsiteY8" fmla="*/ 64 h 444590"/>
                  <a:gd name="connsiteX9" fmla="*/ 590659 w 764953"/>
                  <a:gd name="connsiteY9" fmla="*/ 64 h 444590"/>
                  <a:gd name="connsiteX10" fmla="*/ 656288 w 764953"/>
                  <a:gd name="connsiteY10" fmla="*/ 9929 h 444590"/>
                  <a:gd name="connsiteX11" fmla="*/ 764953 w 764953"/>
                  <a:gd name="connsiteY11" fmla="*/ 274206 h 444590"/>
                  <a:gd name="connsiteX12" fmla="*/ 686198 w 764953"/>
                  <a:gd name="connsiteY12" fmla="*/ 262368 h 444590"/>
                  <a:gd name="connsiteX0" fmla="*/ 686198 w 764953"/>
                  <a:gd name="connsiteY0" fmla="*/ 262368 h 444590"/>
                  <a:gd name="connsiteX1" fmla="*/ 229701 w 764953"/>
                  <a:gd name="connsiteY1" fmla="*/ 170537 h 444590"/>
                  <a:gd name="connsiteX2" fmla="*/ 131258 w 764953"/>
                  <a:gd name="connsiteY2" fmla="*/ 217086 h 444590"/>
                  <a:gd name="connsiteX3" fmla="*/ 65629 w 764953"/>
                  <a:gd name="connsiteY3" fmla="*/ 286139 h 444590"/>
                  <a:gd name="connsiteX4" fmla="*/ 365061 w 764953"/>
                  <a:gd name="connsiteY4" fmla="*/ 432260 h 444590"/>
                  <a:gd name="connsiteX5" fmla="*/ 338399 w 764953"/>
                  <a:gd name="connsiteY5" fmla="*/ 444590 h 444590"/>
                  <a:gd name="connsiteX6" fmla="*/ 0 w 764953"/>
                  <a:gd name="connsiteY6" fmla="*/ 296004 h 444590"/>
                  <a:gd name="connsiteX7" fmla="*/ 398 w 764953"/>
                  <a:gd name="connsiteY7" fmla="*/ 11787 h 444590"/>
                  <a:gd name="connsiteX8" fmla="*/ 65629 w 764953"/>
                  <a:gd name="connsiteY8" fmla="*/ 64 h 444590"/>
                  <a:gd name="connsiteX9" fmla="*/ 590659 w 764953"/>
                  <a:gd name="connsiteY9" fmla="*/ 64 h 444590"/>
                  <a:gd name="connsiteX10" fmla="*/ 656288 w 764953"/>
                  <a:gd name="connsiteY10" fmla="*/ 9929 h 444590"/>
                  <a:gd name="connsiteX11" fmla="*/ 764953 w 764953"/>
                  <a:gd name="connsiteY11" fmla="*/ 274206 h 444590"/>
                  <a:gd name="connsiteX12" fmla="*/ 686198 w 764953"/>
                  <a:gd name="connsiteY12" fmla="*/ 262368 h 444590"/>
                  <a:gd name="connsiteX0" fmla="*/ 686198 w 764953"/>
                  <a:gd name="connsiteY0" fmla="*/ 262368 h 444590"/>
                  <a:gd name="connsiteX1" fmla="*/ 229701 w 764953"/>
                  <a:gd name="connsiteY1" fmla="*/ 170537 h 444590"/>
                  <a:gd name="connsiteX2" fmla="*/ 131258 w 764953"/>
                  <a:gd name="connsiteY2" fmla="*/ 217086 h 444590"/>
                  <a:gd name="connsiteX3" fmla="*/ 65629 w 764953"/>
                  <a:gd name="connsiteY3" fmla="*/ 286139 h 444590"/>
                  <a:gd name="connsiteX4" fmla="*/ 356858 w 764953"/>
                  <a:gd name="connsiteY4" fmla="*/ 436576 h 444590"/>
                  <a:gd name="connsiteX5" fmla="*/ 338399 w 764953"/>
                  <a:gd name="connsiteY5" fmla="*/ 444590 h 444590"/>
                  <a:gd name="connsiteX6" fmla="*/ 0 w 764953"/>
                  <a:gd name="connsiteY6" fmla="*/ 296004 h 444590"/>
                  <a:gd name="connsiteX7" fmla="*/ 398 w 764953"/>
                  <a:gd name="connsiteY7" fmla="*/ 11787 h 444590"/>
                  <a:gd name="connsiteX8" fmla="*/ 65629 w 764953"/>
                  <a:gd name="connsiteY8" fmla="*/ 64 h 444590"/>
                  <a:gd name="connsiteX9" fmla="*/ 590659 w 764953"/>
                  <a:gd name="connsiteY9" fmla="*/ 64 h 444590"/>
                  <a:gd name="connsiteX10" fmla="*/ 656288 w 764953"/>
                  <a:gd name="connsiteY10" fmla="*/ 9929 h 444590"/>
                  <a:gd name="connsiteX11" fmla="*/ 764953 w 764953"/>
                  <a:gd name="connsiteY11" fmla="*/ 274206 h 444590"/>
                  <a:gd name="connsiteX12" fmla="*/ 686198 w 764953"/>
                  <a:gd name="connsiteY12" fmla="*/ 262368 h 444590"/>
                  <a:gd name="connsiteX0" fmla="*/ 764953 w 764953"/>
                  <a:gd name="connsiteY0" fmla="*/ 274206 h 444590"/>
                  <a:gd name="connsiteX1" fmla="*/ 229701 w 764953"/>
                  <a:gd name="connsiteY1" fmla="*/ 170537 h 444590"/>
                  <a:gd name="connsiteX2" fmla="*/ 131258 w 764953"/>
                  <a:gd name="connsiteY2" fmla="*/ 217086 h 444590"/>
                  <a:gd name="connsiteX3" fmla="*/ 65629 w 764953"/>
                  <a:gd name="connsiteY3" fmla="*/ 286139 h 444590"/>
                  <a:gd name="connsiteX4" fmla="*/ 356858 w 764953"/>
                  <a:gd name="connsiteY4" fmla="*/ 436576 h 444590"/>
                  <a:gd name="connsiteX5" fmla="*/ 338399 w 764953"/>
                  <a:gd name="connsiteY5" fmla="*/ 444590 h 444590"/>
                  <a:gd name="connsiteX6" fmla="*/ 0 w 764953"/>
                  <a:gd name="connsiteY6" fmla="*/ 296004 h 444590"/>
                  <a:gd name="connsiteX7" fmla="*/ 398 w 764953"/>
                  <a:gd name="connsiteY7" fmla="*/ 11787 h 444590"/>
                  <a:gd name="connsiteX8" fmla="*/ 65629 w 764953"/>
                  <a:gd name="connsiteY8" fmla="*/ 64 h 444590"/>
                  <a:gd name="connsiteX9" fmla="*/ 590659 w 764953"/>
                  <a:gd name="connsiteY9" fmla="*/ 64 h 444590"/>
                  <a:gd name="connsiteX10" fmla="*/ 656288 w 764953"/>
                  <a:gd name="connsiteY10" fmla="*/ 9929 h 444590"/>
                  <a:gd name="connsiteX11" fmla="*/ 764953 w 764953"/>
                  <a:gd name="connsiteY11" fmla="*/ 274206 h 444590"/>
                  <a:gd name="connsiteX0" fmla="*/ 656288 w 656288"/>
                  <a:gd name="connsiteY0" fmla="*/ 9929 h 444590"/>
                  <a:gd name="connsiteX1" fmla="*/ 229701 w 656288"/>
                  <a:gd name="connsiteY1" fmla="*/ 170537 h 444590"/>
                  <a:gd name="connsiteX2" fmla="*/ 131258 w 656288"/>
                  <a:gd name="connsiteY2" fmla="*/ 217086 h 444590"/>
                  <a:gd name="connsiteX3" fmla="*/ 65629 w 656288"/>
                  <a:gd name="connsiteY3" fmla="*/ 286139 h 444590"/>
                  <a:gd name="connsiteX4" fmla="*/ 356858 w 656288"/>
                  <a:gd name="connsiteY4" fmla="*/ 436576 h 444590"/>
                  <a:gd name="connsiteX5" fmla="*/ 338399 w 656288"/>
                  <a:gd name="connsiteY5" fmla="*/ 444590 h 444590"/>
                  <a:gd name="connsiteX6" fmla="*/ 0 w 656288"/>
                  <a:gd name="connsiteY6" fmla="*/ 296004 h 444590"/>
                  <a:gd name="connsiteX7" fmla="*/ 398 w 656288"/>
                  <a:gd name="connsiteY7" fmla="*/ 11787 h 444590"/>
                  <a:gd name="connsiteX8" fmla="*/ 65629 w 656288"/>
                  <a:gd name="connsiteY8" fmla="*/ 64 h 444590"/>
                  <a:gd name="connsiteX9" fmla="*/ 590659 w 656288"/>
                  <a:gd name="connsiteY9" fmla="*/ 64 h 444590"/>
                  <a:gd name="connsiteX10" fmla="*/ 656288 w 656288"/>
                  <a:gd name="connsiteY10" fmla="*/ 9929 h 444590"/>
                  <a:gd name="connsiteX0" fmla="*/ 623474 w 635445"/>
                  <a:gd name="connsiteY0" fmla="*/ 9929 h 444590"/>
                  <a:gd name="connsiteX1" fmla="*/ 229701 w 635445"/>
                  <a:gd name="connsiteY1" fmla="*/ 170537 h 444590"/>
                  <a:gd name="connsiteX2" fmla="*/ 131258 w 635445"/>
                  <a:gd name="connsiteY2" fmla="*/ 217086 h 444590"/>
                  <a:gd name="connsiteX3" fmla="*/ 65629 w 635445"/>
                  <a:gd name="connsiteY3" fmla="*/ 286139 h 444590"/>
                  <a:gd name="connsiteX4" fmla="*/ 356858 w 635445"/>
                  <a:gd name="connsiteY4" fmla="*/ 436576 h 444590"/>
                  <a:gd name="connsiteX5" fmla="*/ 338399 w 635445"/>
                  <a:gd name="connsiteY5" fmla="*/ 444590 h 444590"/>
                  <a:gd name="connsiteX6" fmla="*/ 0 w 635445"/>
                  <a:gd name="connsiteY6" fmla="*/ 296004 h 444590"/>
                  <a:gd name="connsiteX7" fmla="*/ 398 w 635445"/>
                  <a:gd name="connsiteY7" fmla="*/ 11787 h 444590"/>
                  <a:gd name="connsiteX8" fmla="*/ 65629 w 635445"/>
                  <a:gd name="connsiteY8" fmla="*/ 64 h 444590"/>
                  <a:gd name="connsiteX9" fmla="*/ 590659 w 635445"/>
                  <a:gd name="connsiteY9" fmla="*/ 64 h 444590"/>
                  <a:gd name="connsiteX10" fmla="*/ 623474 w 635445"/>
                  <a:gd name="connsiteY10" fmla="*/ 9929 h 444590"/>
                  <a:gd name="connsiteX0" fmla="*/ 619372 w 635445"/>
                  <a:gd name="connsiteY0" fmla="*/ 9929 h 444590"/>
                  <a:gd name="connsiteX1" fmla="*/ 229701 w 635445"/>
                  <a:gd name="connsiteY1" fmla="*/ 170537 h 444590"/>
                  <a:gd name="connsiteX2" fmla="*/ 131258 w 635445"/>
                  <a:gd name="connsiteY2" fmla="*/ 217086 h 444590"/>
                  <a:gd name="connsiteX3" fmla="*/ 65629 w 635445"/>
                  <a:gd name="connsiteY3" fmla="*/ 286139 h 444590"/>
                  <a:gd name="connsiteX4" fmla="*/ 356858 w 635445"/>
                  <a:gd name="connsiteY4" fmla="*/ 436576 h 444590"/>
                  <a:gd name="connsiteX5" fmla="*/ 338399 w 635445"/>
                  <a:gd name="connsiteY5" fmla="*/ 444590 h 444590"/>
                  <a:gd name="connsiteX6" fmla="*/ 0 w 635445"/>
                  <a:gd name="connsiteY6" fmla="*/ 296004 h 444590"/>
                  <a:gd name="connsiteX7" fmla="*/ 398 w 635445"/>
                  <a:gd name="connsiteY7" fmla="*/ 11787 h 444590"/>
                  <a:gd name="connsiteX8" fmla="*/ 65629 w 635445"/>
                  <a:gd name="connsiteY8" fmla="*/ 64 h 444590"/>
                  <a:gd name="connsiteX9" fmla="*/ 590659 w 635445"/>
                  <a:gd name="connsiteY9" fmla="*/ 64 h 444590"/>
                  <a:gd name="connsiteX10" fmla="*/ 619372 w 635445"/>
                  <a:gd name="connsiteY10" fmla="*/ 9929 h 444590"/>
                  <a:gd name="connsiteX0" fmla="*/ 619372 w 635445"/>
                  <a:gd name="connsiteY0" fmla="*/ 9929 h 444590"/>
                  <a:gd name="connsiteX1" fmla="*/ 229701 w 635445"/>
                  <a:gd name="connsiteY1" fmla="*/ 170537 h 444590"/>
                  <a:gd name="connsiteX2" fmla="*/ 131258 w 635445"/>
                  <a:gd name="connsiteY2" fmla="*/ 217086 h 444590"/>
                  <a:gd name="connsiteX3" fmla="*/ 65629 w 635445"/>
                  <a:gd name="connsiteY3" fmla="*/ 286139 h 444590"/>
                  <a:gd name="connsiteX4" fmla="*/ 356858 w 635445"/>
                  <a:gd name="connsiteY4" fmla="*/ 436576 h 444590"/>
                  <a:gd name="connsiteX5" fmla="*/ 338399 w 635445"/>
                  <a:gd name="connsiteY5" fmla="*/ 444590 h 444590"/>
                  <a:gd name="connsiteX6" fmla="*/ 0 w 635445"/>
                  <a:gd name="connsiteY6" fmla="*/ 296004 h 444590"/>
                  <a:gd name="connsiteX7" fmla="*/ 398 w 635445"/>
                  <a:gd name="connsiteY7" fmla="*/ 11787 h 444590"/>
                  <a:gd name="connsiteX8" fmla="*/ 65629 w 635445"/>
                  <a:gd name="connsiteY8" fmla="*/ 64 h 444590"/>
                  <a:gd name="connsiteX9" fmla="*/ 590659 w 635445"/>
                  <a:gd name="connsiteY9" fmla="*/ 64 h 444590"/>
                  <a:gd name="connsiteX10" fmla="*/ 619372 w 635445"/>
                  <a:gd name="connsiteY10" fmla="*/ 9929 h 444590"/>
                  <a:gd name="connsiteX0" fmla="*/ 619372 w 631344"/>
                  <a:gd name="connsiteY0" fmla="*/ 9929 h 444590"/>
                  <a:gd name="connsiteX1" fmla="*/ 229701 w 631344"/>
                  <a:gd name="connsiteY1" fmla="*/ 170537 h 444590"/>
                  <a:gd name="connsiteX2" fmla="*/ 131258 w 631344"/>
                  <a:gd name="connsiteY2" fmla="*/ 217086 h 444590"/>
                  <a:gd name="connsiteX3" fmla="*/ 65629 w 631344"/>
                  <a:gd name="connsiteY3" fmla="*/ 286139 h 444590"/>
                  <a:gd name="connsiteX4" fmla="*/ 356858 w 631344"/>
                  <a:gd name="connsiteY4" fmla="*/ 436576 h 444590"/>
                  <a:gd name="connsiteX5" fmla="*/ 338399 w 631344"/>
                  <a:gd name="connsiteY5" fmla="*/ 444590 h 444590"/>
                  <a:gd name="connsiteX6" fmla="*/ 0 w 631344"/>
                  <a:gd name="connsiteY6" fmla="*/ 296004 h 444590"/>
                  <a:gd name="connsiteX7" fmla="*/ 398 w 631344"/>
                  <a:gd name="connsiteY7" fmla="*/ 11787 h 444590"/>
                  <a:gd name="connsiteX8" fmla="*/ 65629 w 631344"/>
                  <a:gd name="connsiteY8" fmla="*/ 64 h 444590"/>
                  <a:gd name="connsiteX9" fmla="*/ 590659 w 631344"/>
                  <a:gd name="connsiteY9" fmla="*/ 64 h 444590"/>
                  <a:gd name="connsiteX10" fmla="*/ 619372 w 631344"/>
                  <a:gd name="connsiteY10" fmla="*/ 9929 h 444590"/>
                  <a:gd name="connsiteX0" fmla="*/ 619372 w 643649"/>
                  <a:gd name="connsiteY0" fmla="*/ 9929 h 444590"/>
                  <a:gd name="connsiteX1" fmla="*/ 229701 w 643649"/>
                  <a:gd name="connsiteY1" fmla="*/ 170537 h 444590"/>
                  <a:gd name="connsiteX2" fmla="*/ 131258 w 643649"/>
                  <a:gd name="connsiteY2" fmla="*/ 217086 h 444590"/>
                  <a:gd name="connsiteX3" fmla="*/ 65629 w 643649"/>
                  <a:gd name="connsiteY3" fmla="*/ 286139 h 444590"/>
                  <a:gd name="connsiteX4" fmla="*/ 356858 w 643649"/>
                  <a:gd name="connsiteY4" fmla="*/ 436576 h 444590"/>
                  <a:gd name="connsiteX5" fmla="*/ 338399 w 643649"/>
                  <a:gd name="connsiteY5" fmla="*/ 444590 h 444590"/>
                  <a:gd name="connsiteX6" fmla="*/ 0 w 643649"/>
                  <a:gd name="connsiteY6" fmla="*/ 296004 h 444590"/>
                  <a:gd name="connsiteX7" fmla="*/ 398 w 643649"/>
                  <a:gd name="connsiteY7" fmla="*/ 11787 h 444590"/>
                  <a:gd name="connsiteX8" fmla="*/ 65629 w 643649"/>
                  <a:gd name="connsiteY8" fmla="*/ 64 h 444590"/>
                  <a:gd name="connsiteX9" fmla="*/ 590659 w 643649"/>
                  <a:gd name="connsiteY9" fmla="*/ 64 h 444590"/>
                  <a:gd name="connsiteX10" fmla="*/ 619372 w 643649"/>
                  <a:gd name="connsiteY10" fmla="*/ 9929 h 444590"/>
                  <a:gd name="connsiteX0" fmla="*/ 623474 w 643649"/>
                  <a:gd name="connsiteY0" fmla="*/ 9929 h 444590"/>
                  <a:gd name="connsiteX1" fmla="*/ 229701 w 643649"/>
                  <a:gd name="connsiteY1" fmla="*/ 170537 h 444590"/>
                  <a:gd name="connsiteX2" fmla="*/ 131258 w 643649"/>
                  <a:gd name="connsiteY2" fmla="*/ 217086 h 444590"/>
                  <a:gd name="connsiteX3" fmla="*/ 65629 w 643649"/>
                  <a:gd name="connsiteY3" fmla="*/ 286139 h 444590"/>
                  <a:gd name="connsiteX4" fmla="*/ 356858 w 643649"/>
                  <a:gd name="connsiteY4" fmla="*/ 436576 h 444590"/>
                  <a:gd name="connsiteX5" fmla="*/ 338399 w 643649"/>
                  <a:gd name="connsiteY5" fmla="*/ 444590 h 444590"/>
                  <a:gd name="connsiteX6" fmla="*/ 0 w 643649"/>
                  <a:gd name="connsiteY6" fmla="*/ 296004 h 444590"/>
                  <a:gd name="connsiteX7" fmla="*/ 398 w 643649"/>
                  <a:gd name="connsiteY7" fmla="*/ 11787 h 444590"/>
                  <a:gd name="connsiteX8" fmla="*/ 65629 w 643649"/>
                  <a:gd name="connsiteY8" fmla="*/ 64 h 444590"/>
                  <a:gd name="connsiteX9" fmla="*/ 590659 w 643649"/>
                  <a:gd name="connsiteY9" fmla="*/ 64 h 444590"/>
                  <a:gd name="connsiteX10" fmla="*/ 623474 w 643649"/>
                  <a:gd name="connsiteY10" fmla="*/ 9929 h 444590"/>
                  <a:gd name="connsiteX0" fmla="*/ 623474 w 643649"/>
                  <a:gd name="connsiteY0" fmla="*/ 9929 h 444590"/>
                  <a:gd name="connsiteX1" fmla="*/ 229701 w 643649"/>
                  <a:gd name="connsiteY1" fmla="*/ 170537 h 444590"/>
                  <a:gd name="connsiteX2" fmla="*/ 131258 w 643649"/>
                  <a:gd name="connsiteY2" fmla="*/ 217086 h 444590"/>
                  <a:gd name="connsiteX3" fmla="*/ 65629 w 643649"/>
                  <a:gd name="connsiteY3" fmla="*/ 286139 h 444590"/>
                  <a:gd name="connsiteX4" fmla="*/ 356858 w 643649"/>
                  <a:gd name="connsiteY4" fmla="*/ 436576 h 444590"/>
                  <a:gd name="connsiteX5" fmla="*/ 338399 w 643649"/>
                  <a:gd name="connsiteY5" fmla="*/ 444590 h 444590"/>
                  <a:gd name="connsiteX6" fmla="*/ 0 w 643649"/>
                  <a:gd name="connsiteY6" fmla="*/ 296004 h 444590"/>
                  <a:gd name="connsiteX7" fmla="*/ 398 w 643649"/>
                  <a:gd name="connsiteY7" fmla="*/ 11787 h 444590"/>
                  <a:gd name="connsiteX8" fmla="*/ 65629 w 643649"/>
                  <a:gd name="connsiteY8" fmla="*/ 64 h 444590"/>
                  <a:gd name="connsiteX9" fmla="*/ 590659 w 643649"/>
                  <a:gd name="connsiteY9" fmla="*/ 64 h 444590"/>
                  <a:gd name="connsiteX10" fmla="*/ 623474 w 643649"/>
                  <a:gd name="connsiteY10" fmla="*/ 9929 h 444590"/>
                  <a:gd name="connsiteX0" fmla="*/ 621423 w 643649"/>
                  <a:gd name="connsiteY0" fmla="*/ 9929 h 444590"/>
                  <a:gd name="connsiteX1" fmla="*/ 229701 w 643649"/>
                  <a:gd name="connsiteY1" fmla="*/ 170537 h 444590"/>
                  <a:gd name="connsiteX2" fmla="*/ 131258 w 643649"/>
                  <a:gd name="connsiteY2" fmla="*/ 217086 h 444590"/>
                  <a:gd name="connsiteX3" fmla="*/ 65629 w 643649"/>
                  <a:gd name="connsiteY3" fmla="*/ 286139 h 444590"/>
                  <a:gd name="connsiteX4" fmla="*/ 356858 w 643649"/>
                  <a:gd name="connsiteY4" fmla="*/ 436576 h 444590"/>
                  <a:gd name="connsiteX5" fmla="*/ 338399 w 643649"/>
                  <a:gd name="connsiteY5" fmla="*/ 444590 h 444590"/>
                  <a:gd name="connsiteX6" fmla="*/ 0 w 643649"/>
                  <a:gd name="connsiteY6" fmla="*/ 296004 h 444590"/>
                  <a:gd name="connsiteX7" fmla="*/ 398 w 643649"/>
                  <a:gd name="connsiteY7" fmla="*/ 11787 h 444590"/>
                  <a:gd name="connsiteX8" fmla="*/ 65629 w 643649"/>
                  <a:gd name="connsiteY8" fmla="*/ 64 h 444590"/>
                  <a:gd name="connsiteX9" fmla="*/ 590659 w 643649"/>
                  <a:gd name="connsiteY9" fmla="*/ 64 h 444590"/>
                  <a:gd name="connsiteX10" fmla="*/ 621423 w 643649"/>
                  <a:gd name="connsiteY10" fmla="*/ 9929 h 444590"/>
                  <a:gd name="connsiteX0" fmla="*/ 621423 w 643649"/>
                  <a:gd name="connsiteY0" fmla="*/ 9929 h 444590"/>
                  <a:gd name="connsiteX1" fmla="*/ 145614 w 643649"/>
                  <a:gd name="connsiteY1" fmla="*/ 205372 h 444590"/>
                  <a:gd name="connsiteX2" fmla="*/ 131258 w 643649"/>
                  <a:gd name="connsiteY2" fmla="*/ 217086 h 444590"/>
                  <a:gd name="connsiteX3" fmla="*/ 65629 w 643649"/>
                  <a:gd name="connsiteY3" fmla="*/ 286139 h 444590"/>
                  <a:gd name="connsiteX4" fmla="*/ 356858 w 643649"/>
                  <a:gd name="connsiteY4" fmla="*/ 436576 h 444590"/>
                  <a:gd name="connsiteX5" fmla="*/ 338399 w 643649"/>
                  <a:gd name="connsiteY5" fmla="*/ 444590 h 444590"/>
                  <a:gd name="connsiteX6" fmla="*/ 0 w 643649"/>
                  <a:gd name="connsiteY6" fmla="*/ 296004 h 444590"/>
                  <a:gd name="connsiteX7" fmla="*/ 398 w 643649"/>
                  <a:gd name="connsiteY7" fmla="*/ 11787 h 444590"/>
                  <a:gd name="connsiteX8" fmla="*/ 65629 w 643649"/>
                  <a:gd name="connsiteY8" fmla="*/ 64 h 444590"/>
                  <a:gd name="connsiteX9" fmla="*/ 590659 w 643649"/>
                  <a:gd name="connsiteY9" fmla="*/ 64 h 444590"/>
                  <a:gd name="connsiteX10" fmla="*/ 621423 w 643649"/>
                  <a:gd name="connsiteY10" fmla="*/ 9929 h 444590"/>
                  <a:gd name="connsiteX0" fmla="*/ 621423 w 643649"/>
                  <a:gd name="connsiteY0" fmla="*/ 9929 h 444590"/>
                  <a:gd name="connsiteX1" fmla="*/ 145614 w 643649"/>
                  <a:gd name="connsiteY1" fmla="*/ 205372 h 444590"/>
                  <a:gd name="connsiteX2" fmla="*/ 65629 w 643649"/>
                  <a:gd name="connsiteY2" fmla="*/ 286139 h 444590"/>
                  <a:gd name="connsiteX3" fmla="*/ 356858 w 643649"/>
                  <a:gd name="connsiteY3" fmla="*/ 436576 h 444590"/>
                  <a:gd name="connsiteX4" fmla="*/ 338399 w 643649"/>
                  <a:gd name="connsiteY4" fmla="*/ 444590 h 444590"/>
                  <a:gd name="connsiteX5" fmla="*/ 0 w 643649"/>
                  <a:gd name="connsiteY5" fmla="*/ 296004 h 444590"/>
                  <a:gd name="connsiteX6" fmla="*/ 398 w 643649"/>
                  <a:gd name="connsiteY6" fmla="*/ 11787 h 444590"/>
                  <a:gd name="connsiteX7" fmla="*/ 65629 w 643649"/>
                  <a:gd name="connsiteY7" fmla="*/ 64 h 444590"/>
                  <a:gd name="connsiteX8" fmla="*/ 590659 w 643649"/>
                  <a:gd name="connsiteY8" fmla="*/ 64 h 444590"/>
                  <a:gd name="connsiteX9" fmla="*/ 621423 w 643649"/>
                  <a:gd name="connsiteY9" fmla="*/ 9929 h 444590"/>
                  <a:gd name="connsiteX0" fmla="*/ 650477 w 672703"/>
                  <a:gd name="connsiteY0" fmla="*/ 9929 h 444590"/>
                  <a:gd name="connsiteX1" fmla="*/ 92632 w 672703"/>
                  <a:gd name="connsiteY1" fmla="*/ 246372 h 444590"/>
                  <a:gd name="connsiteX2" fmla="*/ 94683 w 672703"/>
                  <a:gd name="connsiteY2" fmla="*/ 286139 h 444590"/>
                  <a:gd name="connsiteX3" fmla="*/ 385912 w 672703"/>
                  <a:gd name="connsiteY3" fmla="*/ 436576 h 444590"/>
                  <a:gd name="connsiteX4" fmla="*/ 367453 w 672703"/>
                  <a:gd name="connsiteY4" fmla="*/ 444590 h 444590"/>
                  <a:gd name="connsiteX5" fmla="*/ 29054 w 672703"/>
                  <a:gd name="connsiteY5" fmla="*/ 296004 h 444590"/>
                  <a:gd name="connsiteX6" fmla="*/ 29452 w 672703"/>
                  <a:gd name="connsiteY6" fmla="*/ 11787 h 444590"/>
                  <a:gd name="connsiteX7" fmla="*/ 94683 w 672703"/>
                  <a:gd name="connsiteY7" fmla="*/ 64 h 444590"/>
                  <a:gd name="connsiteX8" fmla="*/ 619713 w 672703"/>
                  <a:gd name="connsiteY8" fmla="*/ 64 h 444590"/>
                  <a:gd name="connsiteX9" fmla="*/ 650477 w 672703"/>
                  <a:gd name="connsiteY9" fmla="*/ 9929 h 444590"/>
                  <a:gd name="connsiteX0" fmla="*/ 621423 w 643649"/>
                  <a:gd name="connsiteY0" fmla="*/ 9929 h 444590"/>
                  <a:gd name="connsiteX1" fmla="*/ 63578 w 643649"/>
                  <a:gd name="connsiteY1" fmla="*/ 246372 h 444590"/>
                  <a:gd name="connsiteX2" fmla="*/ 65629 w 643649"/>
                  <a:gd name="connsiteY2" fmla="*/ 286139 h 444590"/>
                  <a:gd name="connsiteX3" fmla="*/ 356858 w 643649"/>
                  <a:gd name="connsiteY3" fmla="*/ 436576 h 444590"/>
                  <a:gd name="connsiteX4" fmla="*/ 338399 w 643649"/>
                  <a:gd name="connsiteY4" fmla="*/ 444590 h 444590"/>
                  <a:gd name="connsiteX5" fmla="*/ 0 w 643649"/>
                  <a:gd name="connsiteY5" fmla="*/ 296004 h 444590"/>
                  <a:gd name="connsiteX6" fmla="*/ 398 w 643649"/>
                  <a:gd name="connsiteY6" fmla="*/ 11787 h 444590"/>
                  <a:gd name="connsiteX7" fmla="*/ 65629 w 643649"/>
                  <a:gd name="connsiteY7" fmla="*/ 64 h 444590"/>
                  <a:gd name="connsiteX8" fmla="*/ 590659 w 643649"/>
                  <a:gd name="connsiteY8" fmla="*/ 64 h 444590"/>
                  <a:gd name="connsiteX9" fmla="*/ 621423 w 643649"/>
                  <a:gd name="connsiteY9" fmla="*/ 9929 h 444590"/>
                  <a:gd name="connsiteX0" fmla="*/ 621423 w 643649"/>
                  <a:gd name="connsiteY0" fmla="*/ 9929 h 444590"/>
                  <a:gd name="connsiteX1" fmla="*/ 63578 w 643649"/>
                  <a:gd name="connsiteY1" fmla="*/ 246372 h 444590"/>
                  <a:gd name="connsiteX2" fmla="*/ 65629 w 643649"/>
                  <a:gd name="connsiteY2" fmla="*/ 286139 h 444590"/>
                  <a:gd name="connsiteX3" fmla="*/ 356858 w 643649"/>
                  <a:gd name="connsiteY3" fmla="*/ 436576 h 444590"/>
                  <a:gd name="connsiteX4" fmla="*/ 338399 w 643649"/>
                  <a:gd name="connsiteY4" fmla="*/ 444590 h 444590"/>
                  <a:gd name="connsiteX5" fmla="*/ 0 w 643649"/>
                  <a:gd name="connsiteY5" fmla="*/ 296004 h 444590"/>
                  <a:gd name="connsiteX6" fmla="*/ 398 w 643649"/>
                  <a:gd name="connsiteY6" fmla="*/ 11787 h 444590"/>
                  <a:gd name="connsiteX7" fmla="*/ 65629 w 643649"/>
                  <a:gd name="connsiteY7" fmla="*/ 64 h 444590"/>
                  <a:gd name="connsiteX8" fmla="*/ 590659 w 643649"/>
                  <a:gd name="connsiteY8" fmla="*/ 64 h 444590"/>
                  <a:gd name="connsiteX9" fmla="*/ 621423 w 643649"/>
                  <a:gd name="connsiteY9" fmla="*/ 9929 h 444590"/>
                  <a:gd name="connsiteX0" fmla="*/ 621423 w 643649"/>
                  <a:gd name="connsiteY0" fmla="*/ 9929 h 444590"/>
                  <a:gd name="connsiteX1" fmla="*/ 82036 w 643649"/>
                  <a:gd name="connsiteY1" fmla="*/ 242364 h 444590"/>
                  <a:gd name="connsiteX2" fmla="*/ 65629 w 643649"/>
                  <a:gd name="connsiteY2" fmla="*/ 286139 h 444590"/>
                  <a:gd name="connsiteX3" fmla="*/ 356858 w 643649"/>
                  <a:gd name="connsiteY3" fmla="*/ 436576 h 444590"/>
                  <a:gd name="connsiteX4" fmla="*/ 338399 w 643649"/>
                  <a:gd name="connsiteY4" fmla="*/ 444590 h 444590"/>
                  <a:gd name="connsiteX5" fmla="*/ 0 w 643649"/>
                  <a:gd name="connsiteY5" fmla="*/ 296004 h 444590"/>
                  <a:gd name="connsiteX6" fmla="*/ 398 w 643649"/>
                  <a:gd name="connsiteY6" fmla="*/ 11787 h 444590"/>
                  <a:gd name="connsiteX7" fmla="*/ 65629 w 643649"/>
                  <a:gd name="connsiteY7" fmla="*/ 64 h 444590"/>
                  <a:gd name="connsiteX8" fmla="*/ 590659 w 643649"/>
                  <a:gd name="connsiteY8" fmla="*/ 64 h 444590"/>
                  <a:gd name="connsiteX9" fmla="*/ 621423 w 643649"/>
                  <a:gd name="connsiteY9" fmla="*/ 9929 h 444590"/>
                  <a:gd name="connsiteX0" fmla="*/ 621423 w 643649"/>
                  <a:gd name="connsiteY0" fmla="*/ 9929 h 444590"/>
                  <a:gd name="connsiteX1" fmla="*/ 82036 w 643649"/>
                  <a:gd name="connsiteY1" fmla="*/ 242364 h 444590"/>
                  <a:gd name="connsiteX2" fmla="*/ 86138 w 643649"/>
                  <a:gd name="connsiteY2" fmla="*/ 295079 h 444590"/>
                  <a:gd name="connsiteX3" fmla="*/ 356858 w 643649"/>
                  <a:gd name="connsiteY3" fmla="*/ 436576 h 444590"/>
                  <a:gd name="connsiteX4" fmla="*/ 338399 w 643649"/>
                  <a:gd name="connsiteY4" fmla="*/ 444590 h 444590"/>
                  <a:gd name="connsiteX5" fmla="*/ 0 w 643649"/>
                  <a:gd name="connsiteY5" fmla="*/ 296004 h 444590"/>
                  <a:gd name="connsiteX6" fmla="*/ 398 w 643649"/>
                  <a:gd name="connsiteY6" fmla="*/ 11787 h 444590"/>
                  <a:gd name="connsiteX7" fmla="*/ 65629 w 643649"/>
                  <a:gd name="connsiteY7" fmla="*/ 64 h 444590"/>
                  <a:gd name="connsiteX8" fmla="*/ 590659 w 643649"/>
                  <a:gd name="connsiteY8" fmla="*/ 64 h 444590"/>
                  <a:gd name="connsiteX9" fmla="*/ 621423 w 643649"/>
                  <a:gd name="connsiteY9" fmla="*/ 9929 h 444590"/>
                  <a:gd name="connsiteX0" fmla="*/ 621423 w 643649"/>
                  <a:gd name="connsiteY0" fmla="*/ 9929 h 444590"/>
                  <a:gd name="connsiteX1" fmla="*/ 82036 w 643649"/>
                  <a:gd name="connsiteY1" fmla="*/ 242364 h 444590"/>
                  <a:gd name="connsiteX2" fmla="*/ 86138 w 643649"/>
                  <a:gd name="connsiteY2" fmla="*/ 295079 h 444590"/>
                  <a:gd name="connsiteX3" fmla="*/ 356858 w 643649"/>
                  <a:gd name="connsiteY3" fmla="*/ 436576 h 444590"/>
                  <a:gd name="connsiteX4" fmla="*/ 338399 w 643649"/>
                  <a:gd name="connsiteY4" fmla="*/ 444590 h 444590"/>
                  <a:gd name="connsiteX5" fmla="*/ 0 w 643649"/>
                  <a:gd name="connsiteY5" fmla="*/ 296004 h 444590"/>
                  <a:gd name="connsiteX6" fmla="*/ 398 w 643649"/>
                  <a:gd name="connsiteY6" fmla="*/ 11787 h 444590"/>
                  <a:gd name="connsiteX7" fmla="*/ 65629 w 643649"/>
                  <a:gd name="connsiteY7" fmla="*/ 64 h 444590"/>
                  <a:gd name="connsiteX8" fmla="*/ 590659 w 643649"/>
                  <a:gd name="connsiteY8" fmla="*/ 64 h 444590"/>
                  <a:gd name="connsiteX9" fmla="*/ 621423 w 643649"/>
                  <a:gd name="connsiteY9" fmla="*/ 9929 h 444590"/>
                  <a:gd name="connsiteX0" fmla="*/ 621423 w 643649"/>
                  <a:gd name="connsiteY0" fmla="*/ 9929 h 444590"/>
                  <a:gd name="connsiteX1" fmla="*/ 127156 w 643649"/>
                  <a:gd name="connsiteY1" fmla="*/ 222943 h 444590"/>
                  <a:gd name="connsiteX2" fmla="*/ 86138 w 643649"/>
                  <a:gd name="connsiteY2" fmla="*/ 295079 h 444590"/>
                  <a:gd name="connsiteX3" fmla="*/ 356858 w 643649"/>
                  <a:gd name="connsiteY3" fmla="*/ 436576 h 444590"/>
                  <a:gd name="connsiteX4" fmla="*/ 338399 w 643649"/>
                  <a:gd name="connsiteY4" fmla="*/ 444590 h 444590"/>
                  <a:gd name="connsiteX5" fmla="*/ 0 w 643649"/>
                  <a:gd name="connsiteY5" fmla="*/ 296004 h 444590"/>
                  <a:gd name="connsiteX6" fmla="*/ 398 w 643649"/>
                  <a:gd name="connsiteY6" fmla="*/ 11787 h 444590"/>
                  <a:gd name="connsiteX7" fmla="*/ 65629 w 643649"/>
                  <a:gd name="connsiteY7" fmla="*/ 64 h 444590"/>
                  <a:gd name="connsiteX8" fmla="*/ 590659 w 643649"/>
                  <a:gd name="connsiteY8" fmla="*/ 64 h 444590"/>
                  <a:gd name="connsiteX9" fmla="*/ 621423 w 643649"/>
                  <a:gd name="connsiteY9" fmla="*/ 9929 h 444590"/>
                  <a:gd name="connsiteX0" fmla="*/ 621423 w 643649"/>
                  <a:gd name="connsiteY0" fmla="*/ 9929 h 444590"/>
                  <a:gd name="connsiteX1" fmla="*/ 112800 w 643649"/>
                  <a:gd name="connsiteY1" fmla="*/ 218936 h 444590"/>
                  <a:gd name="connsiteX2" fmla="*/ 86138 w 643649"/>
                  <a:gd name="connsiteY2" fmla="*/ 295079 h 444590"/>
                  <a:gd name="connsiteX3" fmla="*/ 356858 w 643649"/>
                  <a:gd name="connsiteY3" fmla="*/ 436576 h 444590"/>
                  <a:gd name="connsiteX4" fmla="*/ 338399 w 643649"/>
                  <a:gd name="connsiteY4" fmla="*/ 444590 h 444590"/>
                  <a:gd name="connsiteX5" fmla="*/ 0 w 643649"/>
                  <a:gd name="connsiteY5" fmla="*/ 296004 h 444590"/>
                  <a:gd name="connsiteX6" fmla="*/ 398 w 643649"/>
                  <a:gd name="connsiteY6" fmla="*/ 11787 h 444590"/>
                  <a:gd name="connsiteX7" fmla="*/ 65629 w 643649"/>
                  <a:gd name="connsiteY7" fmla="*/ 64 h 444590"/>
                  <a:gd name="connsiteX8" fmla="*/ 590659 w 643649"/>
                  <a:gd name="connsiteY8" fmla="*/ 64 h 444590"/>
                  <a:gd name="connsiteX9" fmla="*/ 621423 w 643649"/>
                  <a:gd name="connsiteY9" fmla="*/ 9929 h 444590"/>
                  <a:gd name="connsiteX0" fmla="*/ 621423 w 643649"/>
                  <a:gd name="connsiteY0" fmla="*/ 9929 h 444590"/>
                  <a:gd name="connsiteX1" fmla="*/ 143564 w 643649"/>
                  <a:gd name="connsiteY1" fmla="*/ 207222 h 444590"/>
                  <a:gd name="connsiteX2" fmla="*/ 86138 w 643649"/>
                  <a:gd name="connsiteY2" fmla="*/ 295079 h 444590"/>
                  <a:gd name="connsiteX3" fmla="*/ 356858 w 643649"/>
                  <a:gd name="connsiteY3" fmla="*/ 436576 h 444590"/>
                  <a:gd name="connsiteX4" fmla="*/ 338399 w 643649"/>
                  <a:gd name="connsiteY4" fmla="*/ 444590 h 444590"/>
                  <a:gd name="connsiteX5" fmla="*/ 0 w 643649"/>
                  <a:gd name="connsiteY5" fmla="*/ 296004 h 444590"/>
                  <a:gd name="connsiteX6" fmla="*/ 398 w 643649"/>
                  <a:gd name="connsiteY6" fmla="*/ 11787 h 444590"/>
                  <a:gd name="connsiteX7" fmla="*/ 65629 w 643649"/>
                  <a:gd name="connsiteY7" fmla="*/ 64 h 444590"/>
                  <a:gd name="connsiteX8" fmla="*/ 590659 w 643649"/>
                  <a:gd name="connsiteY8" fmla="*/ 64 h 444590"/>
                  <a:gd name="connsiteX9" fmla="*/ 621423 w 643649"/>
                  <a:gd name="connsiteY9" fmla="*/ 9929 h 444590"/>
                  <a:gd name="connsiteX0" fmla="*/ 621423 w 643649"/>
                  <a:gd name="connsiteY0" fmla="*/ 9929 h 444590"/>
                  <a:gd name="connsiteX1" fmla="*/ 153819 w 643649"/>
                  <a:gd name="connsiteY1" fmla="*/ 202906 h 444590"/>
                  <a:gd name="connsiteX2" fmla="*/ 86138 w 643649"/>
                  <a:gd name="connsiteY2" fmla="*/ 295079 h 444590"/>
                  <a:gd name="connsiteX3" fmla="*/ 356858 w 643649"/>
                  <a:gd name="connsiteY3" fmla="*/ 436576 h 444590"/>
                  <a:gd name="connsiteX4" fmla="*/ 338399 w 643649"/>
                  <a:gd name="connsiteY4" fmla="*/ 444590 h 444590"/>
                  <a:gd name="connsiteX5" fmla="*/ 0 w 643649"/>
                  <a:gd name="connsiteY5" fmla="*/ 296004 h 444590"/>
                  <a:gd name="connsiteX6" fmla="*/ 398 w 643649"/>
                  <a:gd name="connsiteY6" fmla="*/ 11787 h 444590"/>
                  <a:gd name="connsiteX7" fmla="*/ 65629 w 643649"/>
                  <a:gd name="connsiteY7" fmla="*/ 64 h 444590"/>
                  <a:gd name="connsiteX8" fmla="*/ 590659 w 643649"/>
                  <a:gd name="connsiteY8" fmla="*/ 64 h 444590"/>
                  <a:gd name="connsiteX9" fmla="*/ 621423 w 643649"/>
                  <a:gd name="connsiteY9" fmla="*/ 9929 h 444590"/>
                  <a:gd name="connsiteX0" fmla="*/ 621423 w 643649"/>
                  <a:gd name="connsiteY0" fmla="*/ 9929 h 444590"/>
                  <a:gd name="connsiteX1" fmla="*/ 153819 w 643649"/>
                  <a:gd name="connsiteY1" fmla="*/ 202906 h 444590"/>
                  <a:gd name="connsiteX2" fmla="*/ 86138 w 643649"/>
                  <a:gd name="connsiteY2" fmla="*/ 295079 h 444590"/>
                  <a:gd name="connsiteX3" fmla="*/ 356858 w 643649"/>
                  <a:gd name="connsiteY3" fmla="*/ 436576 h 444590"/>
                  <a:gd name="connsiteX4" fmla="*/ 338399 w 643649"/>
                  <a:gd name="connsiteY4" fmla="*/ 444590 h 444590"/>
                  <a:gd name="connsiteX5" fmla="*/ 0 w 643649"/>
                  <a:gd name="connsiteY5" fmla="*/ 296004 h 444590"/>
                  <a:gd name="connsiteX6" fmla="*/ 398 w 643649"/>
                  <a:gd name="connsiteY6" fmla="*/ 11787 h 444590"/>
                  <a:gd name="connsiteX7" fmla="*/ 65629 w 643649"/>
                  <a:gd name="connsiteY7" fmla="*/ 64 h 444590"/>
                  <a:gd name="connsiteX8" fmla="*/ 590659 w 643649"/>
                  <a:gd name="connsiteY8" fmla="*/ 64 h 444590"/>
                  <a:gd name="connsiteX9" fmla="*/ 621423 w 643649"/>
                  <a:gd name="connsiteY9" fmla="*/ 9929 h 444590"/>
                  <a:gd name="connsiteX0" fmla="*/ 621423 w 643649"/>
                  <a:gd name="connsiteY0" fmla="*/ 9929 h 444590"/>
                  <a:gd name="connsiteX1" fmla="*/ 153819 w 643649"/>
                  <a:gd name="connsiteY1" fmla="*/ 202906 h 444590"/>
                  <a:gd name="connsiteX2" fmla="*/ 86138 w 643649"/>
                  <a:gd name="connsiteY2" fmla="*/ 295079 h 444590"/>
                  <a:gd name="connsiteX3" fmla="*/ 356858 w 643649"/>
                  <a:gd name="connsiteY3" fmla="*/ 436576 h 444590"/>
                  <a:gd name="connsiteX4" fmla="*/ 338399 w 643649"/>
                  <a:gd name="connsiteY4" fmla="*/ 444590 h 444590"/>
                  <a:gd name="connsiteX5" fmla="*/ 0 w 643649"/>
                  <a:gd name="connsiteY5" fmla="*/ 296004 h 444590"/>
                  <a:gd name="connsiteX6" fmla="*/ 398 w 643649"/>
                  <a:gd name="connsiteY6" fmla="*/ 11787 h 444590"/>
                  <a:gd name="connsiteX7" fmla="*/ 65629 w 643649"/>
                  <a:gd name="connsiteY7" fmla="*/ 64 h 444590"/>
                  <a:gd name="connsiteX8" fmla="*/ 590659 w 643649"/>
                  <a:gd name="connsiteY8" fmla="*/ 64 h 444590"/>
                  <a:gd name="connsiteX9" fmla="*/ 621423 w 643649"/>
                  <a:gd name="connsiteY9" fmla="*/ 9929 h 444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3649" h="444590">
                    <a:moveTo>
                      <a:pt x="621423" y="9929"/>
                    </a:moveTo>
                    <a:cubicBezTo>
                      <a:pt x="561263" y="38341"/>
                      <a:pt x="241324" y="168380"/>
                      <a:pt x="153819" y="202906"/>
                    </a:cubicBezTo>
                    <a:cubicBezTo>
                      <a:pt x="94343" y="245653"/>
                      <a:pt x="82036" y="273603"/>
                      <a:pt x="86138" y="295079"/>
                    </a:cubicBezTo>
                    <a:cubicBezTo>
                      <a:pt x="107331" y="332586"/>
                      <a:pt x="247477" y="383964"/>
                      <a:pt x="356858" y="436576"/>
                    </a:cubicBezTo>
                    <a:lnTo>
                      <a:pt x="338399" y="444590"/>
                    </a:lnTo>
                    <a:cubicBezTo>
                      <a:pt x="318556" y="435772"/>
                      <a:pt x="2845" y="308449"/>
                      <a:pt x="0" y="296004"/>
                    </a:cubicBezTo>
                    <a:cubicBezTo>
                      <a:pt x="133" y="201265"/>
                      <a:pt x="265" y="106526"/>
                      <a:pt x="398" y="11787"/>
                    </a:cubicBezTo>
                    <a:cubicBezTo>
                      <a:pt x="1" y="5064"/>
                      <a:pt x="18264" y="0"/>
                      <a:pt x="65629" y="64"/>
                    </a:cubicBezTo>
                    <a:lnTo>
                      <a:pt x="590659" y="64"/>
                    </a:lnTo>
                    <a:cubicBezTo>
                      <a:pt x="643649" y="308"/>
                      <a:pt x="628833" y="7714"/>
                      <a:pt x="621423" y="9929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 rot="20509382">
                <a:off x="2993047" y="3529091"/>
                <a:ext cx="534820" cy="772518"/>
              </a:xfrm>
              <a:prstGeom prst="roundRect">
                <a:avLst>
                  <a:gd name="adj" fmla="val 5729"/>
                </a:avLst>
              </a:prstGeom>
              <a:solidFill>
                <a:schemeClr val="bg1">
                  <a:lumMod val="6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 rot="20509382">
                <a:off x="3614096" y="3325177"/>
                <a:ext cx="534820" cy="772518"/>
              </a:xfrm>
              <a:prstGeom prst="roundRect">
                <a:avLst>
                  <a:gd name="adj" fmla="val 5729"/>
                </a:avLst>
              </a:prstGeom>
              <a:solidFill>
                <a:schemeClr val="bg1">
                  <a:lumMod val="6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40" name="Rectangle 39"/>
              <p:cNvSpPr/>
              <p:nvPr/>
            </p:nvSpPr>
            <p:spPr>
              <a:xfrm rot="20509382">
                <a:off x="1910501" y="171262"/>
                <a:ext cx="475396" cy="7130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41" name="Rectangle 40"/>
              <p:cNvSpPr/>
              <p:nvPr/>
            </p:nvSpPr>
            <p:spPr>
              <a:xfrm rot="20509382">
                <a:off x="2188565" y="1018148"/>
                <a:ext cx="475396" cy="7130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42" name="Rectangle 41"/>
              <p:cNvSpPr/>
              <p:nvPr/>
            </p:nvSpPr>
            <p:spPr>
              <a:xfrm rot="20509382">
                <a:off x="2466630" y="1865033"/>
                <a:ext cx="475396" cy="7130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43" name="Rectangle 42"/>
              <p:cNvSpPr/>
              <p:nvPr/>
            </p:nvSpPr>
            <p:spPr>
              <a:xfrm rot="20509382">
                <a:off x="3087679" y="1661119"/>
                <a:ext cx="475396" cy="7130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44" name="Rectangle 43"/>
              <p:cNvSpPr/>
              <p:nvPr/>
            </p:nvSpPr>
            <p:spPr>
              <a:xfrm rot="20509382">
                <a:off x="2744695" y="2711918"/>
                <a:ext cx="475396" cy="7130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45" name="Rectangle 44"/>
              <p:cNvSpPr/>
              <p:nvPr/>
            </p:nvSpPr>
            <p:spPr>
              <a:xfrm rot="20509382">
                <a:off x="3365744" y="2508004"/>
                <a:ext cx="475396" cy="7130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46" name="Rectangle 45"/>
              <p:cNvSpPr/>
              <p:nvPr/>
            </p:nvSpPr>
            <p:spPr>
              <a:xfrm rot="20509382">
                <a:off x="2181587" y="2906564"/>
                <a:ext cx="415971" cy="7130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47" name="Rectangle 46"/>
              <p:cNvSpPr/>
              <p:nvPr/>
            </p:nvSpPr>
            <p:spPr>
              <a:xfrm rot="20509382">
                <a:off x="1903522" y="2059678"/>
                <a:ext cx="415971" cy="7130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48" name="Rectangle 47"/>
              <p:cNvSpPr/>
              <p:nvPr/>
            </p:nvSpPr>
            <p:spPr>
              <a:xfrm rot="20509382">
                <a:off x="1363564" y="2250620"/>
                <a:ext cx="475396" cy="160446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49" name="Rectangle 48"/>
              <p:cNvSpPr/>
              <p:nvPr/>
            </p:nvSpPr>
            <p:spPr>
              <a:xfrm rot="20509382">
                <a:off x="946467" y="1425976"/>
                <a:ext cx="475396" cy="713093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50" name="Rectangle 49"/>
              <p:cNvSpPr/>
              <p:nvPr/>
            </p:nvSpPr>
            <p:spPr>
              <a:xfrm rot="20509382">
                <a:off x="807502" y="556838"/>
                <a:ext cx="475396" cy="160489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51" name="Freeform 50"/>
              <p:cNvSpPr/>
              <p:nvPr/>
            </p:nvSpPr>
            <p:spPr>
              <a:xfrm rot="20509382">
                <a:off x="4001993" y="2399107"/>
                <a:ext cx="237698" cy="653669"/>
              </a:xfrm>
              <a:custGeom>
                <a:avLst/>
                <a:gdLst>
                  <a:gd name="connsiteX0" fmla="*/ 0 w 228600"/>
                  <a:gd name="connsiteY0" fmla="*/ 0 h 381000"/>
                  <a:gd name="connsiteX1" fmla="*/ 0 w 228600"/>
                  <a:gd name="connsiteY1" fmla="*/ 381000 h 381000"/>
                  <a:gd name="connsiteX2" fmla="*/ 228600 w 228600"/>
                  <a:gd name="connsiteY2" fmla="*/ 381000 h 381000"/>
                  <a:gd name="connsiteX3" fmla="*/ 85725 w 228600"/>
                  <a:gd name="connsiteY3" fmla="*/ 0 h 381000"/>
                  <a:gd name="connsiteX4" fmla="*/ 0 w 228600"/>
                  <a:gd name="connsiteY4" fmla="*/ 0 h 381000"/>
                  <a:gd name="connsiteX0" fmla="*/ 0 w 228600"/>
                  <a:gd name="connsiteY0" fmla="*/ 0 h 381000"/>
                  <a:gd name="connsiteX1" fmla="*/ 0 w 228600"/>
                  <a:gd name="connsiteY1" fmla="*/ 381000 h 381000"/>
                  <a:gd name="connsiteX2" fmla="*/ 228600 w 228600"/>
                  <a:gd name="connsiteY2" fmla="*/ 381000 h 381000"/>
                  <a:gd name="connsiteX3" fmla="*/ 142875 w 228600"/>
                  <a:gd name="connsiteY3" fmla="*/ 242455 h 381000"/>
                  <a:gd name="connsiteX4" fmla="*/ 0 w 228600"/>
                  <a:gd name="connsiteY4" fmla="*/ 0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00" h="381000">
                    <a:moveTo>
                      <a:pt x="0" y="0"/>
                    </a:moveTo>
                    <a:lnTo>
                      <a:pt x="0" y="381000"/>
                    </a:lnTo>
                    <a:lnTo>
                      <a:pt x="228600" y="381000"/>
                    </a:lnTo>
                    <a:lnTo>
                      <a:pt x="142875" y="2424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52" name="Rectangle 51"/>
              <p:cNvSpPr/>
              <p:nvPr/>
            </p:nvSpPr>
            <p:spPr>
              <a:xfrm rot="20509382">
                <a:off x="3643808" y="3354890"/>
                <a:ext cx="475396" cy="7130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53" name="Rectangle 52"/>
              <p:cNvSpPr/>
              <p:nvPr/>
            </p:nvSpPr>
            <p:spPr>
              <a:xfrm rot="20509382">
                <a:off x="3022759" y="3558804"/>
                <a:ext cx="475396" cy="7130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54" name="Rectangle 53"/>
              <p:cNvSpPr/>
              <p:nvPr/>
            </p:nvSpPr>
            <p:spPr>
              <a:xfrm rot="20509382">
                <a:off x="2458945" y="3753562"/>
                <a:ext cx="416696" cy="7130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55" name="Rectangle 54"/>
              <p:cNvSpPr/>
              <p:nvPr/>
            </p:nvSpPr>
            <p:spPr>
              <a:xfrm rot="20509382">
                <a:off x="1780661" y="3966632"/>
                <a:ext cx="475396" cy="7130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56" name="Rounded Rectangle 55"/>
              <p:cNvSpPr/>
              <p:nvPr/>
            </p:nvSpPr>
            <p:spPr>
              <a:xfrm rot="20509382">
                <a:off x="3271111" y="4375977"/>
                <a:ext cx="534820" cy="772518"/>
              </a:xfrm>
              <a:prstGeom prst="roundRect">
                <a:avLst>
                  <a:gd name="adj" fmla="val 5729"/>
                </a:avLst>
              </a:prstGeom>
              <a:solidFill>
                <a:schemeClr val="bg1">
                  <a:lumMod val="6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57" name="Rounded Rectangle 56"/>
              <p:cNvSpPr/>
              <p:nvPr/>
            </p:nvSpPr>
            <p:spPr>
              <a:xfrm rot="20509382">
                <a:off x="3892161" y="4172063"/>
                <a:ext cx="534820" cy="772518"/>
              </a:xfrm>
              <a:prstGeom prst="roundRect">
                <a:avLst>
                  <a:gd name="adj" fmla="val 5729"/>
                </a:avLst>
              </a:prstGeom>
              <a:solidFill>
                <a:schemeClr val="bg1">
                  <a:lumMod val="6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58" name="Rounded Rectangle 57"/>
              <p:cNvSpPr/>
              <p:nvPr/>
            </p:nvSpPr>
            <p:spPr>
              <a:xfrm rot="20509382">
                <a:off x="4513210" y="3968149"/>
                <a:ext cx="534820" cy="772518"/>
              </a:xfrm>
              <a:prstGeom prst="roundRect">
                <a:avLst>
                  <a:gd name="adj" fmla="val 5729"/>
                </a:avLst>
              </a:prstGeom>
              <a:solidFill>
                <a:schemeClr val="bg1">
                  <a:lumMod val="6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59" name="Rectangle 58"/>
              <p:cNvSpPr/>
              <p:nvPr/>
            </p:nvSpPr>
            <p:spPr>
              <a:xfrm rot="20509382">
                <a:off x="4542922" y="3997861"/>
                <a:ext cx="475396" cy="7130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60" name="Rectangle 59"/>
              <p:cNvSpPr/>
              <p:nvPr/>
            </p:nvSpPr>
            <p:spPr>
              <a:xfrm rot="20509382">
                <a:off x="3300824" y="4405689"/>
                <a:ext cx="475396" cy="7130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61" name="Rectangle 60"/>
              <p:cNvSpPr/>
              <p:nvPr/>
            </p:nvSpPr>
            <p:spPr>
              <a:xfrm rot="20509382">
                <a:off x="3921873" y="4201775"/>
                <a:ext cx="475396" cy="7130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62" name="Rounded Rectangle 61"/>
              <p:cNvSpPr/>
              <p:nvPr/>
            </p:nvSpPr>
            <p:spPr>
              <a:xfrm>
                <a:off x="4225129" y="8165915"/>
                <a:ext cx="534820" cy="772518"/>
              </a:xfrm>
              <a:prstGeom prst="roundRect">
                <a:avLst>
                  <a:gd name="adj" fmla="val 5729"/>
                </a:avLst>
              </a:prstGeom>
              <a:solidFill>
                <a:schemeClr val="bg1">
                  <a:lumMod val="6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4908510" y="8195627"/>
                <a:ext cx="475396" cy="7130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4254840" y="8195627"/>
                <a:ext cx="475396" cy="7130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5562178" y="8195627"/>
                <a:ext cx="475396" cy="7130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6215848" y="8195627"/>
                <a:ext cx="415971" cy="7130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3601172" y="8195627"/>
                <a:ext cx="475396" cy="7130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68" name="Rounded Rectangle 67"/>
              <p:cNvSpPr/>
              <p:nvPr/>
            </p:nvSpPr>
            <p:spPr>
              <a:xfrm>
                <a:off x="4878797" y="7274548"/>
                <a:ext cx="534820" cy="772518"/>
              </a:xfrm>
              <a:prstGeom prst="roundRect">
                <a:avLst>
                  <a:gd name="adj" fmla="val 5729"/>
                </a:avLst>
              </a:prstGeom>
              <a:solidFill>
                <a:schemeClr val="bg1">
                  <a:lumMod val="6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69" name="Rounded Rectangle 68"/>
              <p:cNvSpPr/>
              <p:nvPr/>
            </p:nvSpPr>
            <p:spPr>
              <a:xfrm>
                <a:off x="4225128" y="7274548"/>
                <a:ext cx="534820" cy="772518"/>
              </a:xfrm>
              <a:prstGeom prst="roundRect">
                <a:avLst>
                  <a:gd name="adj" fmla="val 5729"/>
                </a:avLst>
              </a:prstGeom>
              <a:solidFill>
                <a:schemeClr val="bg1">
                  <a:lumMod val="6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4254840" y="7304261"/>
                <a:ext cx="475396" cy="7130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4908509" y="7304261"/>
                <a:ext cx="475396" cy="7130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6215848" y="7304261"/>
                <a:ext cx="415971" cy="7130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3601171" y="7304261"/>
                <a:ext cx="475396" cy="713093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74" name="Rounded Rectangle 73"/>
              <p:cNvSpPr/>
              <p:nvPr/>
            </p:nvSpPr>
            <p:spPr>
              <a:xfrm>
                <a:off x="5532466" y="6383181"/>
                <a:ext cx="534820" cy="772518"/>
              </a:xfrm>
              <a:prstGeom prst="roundRect">
                <a:avLst>
                  <a:gd name="adj" fmla="val 5729"/>
                </a:avLst>
              </a:prstGeom>
              <a:solidFill>
                <a:schemeClr val="bg1">
                  <a:lumMod val="6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75" name="Rounded Rectangle 74"/>
              <p:cNvSpPr/>
              <p:nvPr/>
            </p:nvSpPr>
            <p:spPr>
              <a:xfrm>
                <a:off x="4878797" y="6383181"/>
                <a:ext cx="534820" cy="772518"/>
              </a:xfrm>
              <a:prstGeom prst="roundRect">
                <a:avLst>
                  <a:gd name="adj" fmla="val 5729"/>
                </a:avLst>
              </a:prstGeom>
              <a:solidFill>
                <a:schemeClr val="bg1">
                  <a:lumMod val="6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76" name="Freeform 75"/>
              <p:cNvSpPr/>
              <p:nvPr/>
            </p:nvSpPr>
            <p:spPr>
              <a:xfrm rot="10800000">
                <a:off x="4196963" y="6355634"/>
                <a:ext cx="562985" cy="800066"/>
              </a:xfrm>
              <a:custGeom>
                <a:avLst/>
                <a:gdLst>
                  <a:gd name="connsiteX0" fmla="*/ 0 w 609600"/>
                  <a:gd name="connsiteY0" fmla="*/ 0 h 304800"/>
                  <a:gd name="connsiteX1" fmla="*/ 609600 w 609600"/>
                  <a:gd name="connsiteY1" fmla="*/ 0 h 304800"/>
                  <a:gd name="connsiteX2" fmla="*/ 609600 w 609600"/>
                  <a:gd name="connsiteY2" fmla="*/ 304800 h 304800"/>
                  <a:gd name="connsiteX3" fmla="*/ 0 w 609600"/>
                  <a:gd name="connsiteY3" fmla="*/ 304800 h 304800"/>
                  <a:gd name="connsiteX4" fmla="*/ 0 w 609600"/>
                  <a:gd name="connsiteY4" fmla="*/ 0 h 304800"/>
                  <a:gd name="connsiteX0" fmla="*/ 0 w 647700"/>
                  <a:gd name="connsiteY0" fmla="*/ 0 h 304800"/>
                  <a:gd name="connsiteX1" fmla="*/ 609600 w 647700"/>
                  <a:gd name="connsiteY1" fmla="*/ 0 h 304800"/>
                  <a:gd name="connsiteX2" fmla="*/ 647700 w 647700"/>
                  <a:gd name="connsiteY2" fmla="*/ 11723 h 304800"/>
                  <a:gd name="connsiteX3" fmla="*/ 609600 w 647700"/>
                  <a:gd name="connsiteY3" fmla="*/ 304800 h 304800"/>
                  <a:gd name="connsiteX4" fmla="*/ 0 w 647700"/>
                  <a:gd name="connsiteY4" fmla="*/ 304800 h 304800"/>
                  <a:gd name="connsiteX5" fmla="*/ 0 w 647700"/>
                  <a:gd name="connsiteY5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47700 w 685800"/>
                  <a:gd name="connsiteY3" fmla="*/ 304800 h 304800"/>
                  <a:gd name="connsiteX4" fmla="*/ 38100 w 685800"/>
                  <a:gd name="connsiteY4" fmla="*/ 304800 h 304800"/>
                  <a:gd name="connsiteX5" fmla="*/ 0 w 685800"/>
                  <a:gd name="connsiteY5" fmla="*/ 11723 h 304800"/>
                  <a:gd name="connsiteX6" fmla="*/ 38100 w 685800"/>
                  <a:gd name="connsiteY6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47700 w 685800"/>
                  <a:gd name="connsiteY3" fmla="*/ 304800 h 304800"/>
                  <a:gd name="connsiteX4" fmla="*/ 38100 w 685800"/>
                  <a:gd name="connsiteY4" fmla="*/ 304800 h 304800"/>
                  <a:gd name="connsiteX5" fmla="*/ 0 w 685800"/>
                  <a:gd name="connsiteY5" fmla="*/ 293077 h 304800"/>
                  <a:gd name="connsiteX6" fmla="*/ 0 w 685800"/>
                  <a:gd name="connsiteY6" fmla="*/ 11723 h 304800"/>
                  <a:gd name="connsiteX7" fmla="*/ 38100 w 685800"/>
                  <a:gd name="connsiteY7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93077 h 304800"/>
                  <a:gd name="connsiteX4" fmla="*/ 647700 w 685800"/>
                  <a:gd name="connsiteY4" fmla="*/ 304800 h 304800"/>
                  <a:gd name="connsiteX5" fmla="*/ 38100 w 685800"/>
                  <a:gd name="connsiteY5" fmla="*/ 304800 h 304800"/>
                  <a:gd name="connsiteX6" fmla="*/ 0 w 685800"/>
                  <a:gd name="connsiteY6" fmla="*/ 293077 h 304800"/>
                  <a:gd name="connsiteX7" fmla="*/ 0 w 685800"/>
                  <a:gd name="connsiteY7" fmla="*/ 11723 h 304800"/>
                  <a:gd name="connsiteX8" fmla="*/ 38100 w 685800"/>
                  <a:gd name="connsiteY8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93077 h 304800"/>
                  <a:gd name="connsiteX4" fmla="*/ 647700 w 685800"/>
                  <a:gd name="connsiteY4" fmla="*/ 304800 h 304800"/>
                  <a:gd name="connsiteX5" fmla="*/ 546497 w 685800"/>
                  <a:gd name="connsiteY5" fmla="*/ 304800 h 304800"/>
                  <a:gd name="connsiteX6" fmla="*/ 38100 w 685800"/>
                  <a:gd name="connsiteY6" fmla="*/ 304800 h 304800"/>
                  <a:gd name="connsiteX7" fmla="*/ 0 w 685800"/>
                  <a:gd name="connsiteY7" fmla="*/ 293077 h 304800"/>
                  <a:gd name="connsiteX8" fmla="*/ 0 w 685800"/>
                  <a:gd name="connsiteY8" fmla="*/ 11723 h 304800"/>
                  <a:gd name="connsiteX9" fmla="*/ 38100 w 685800"/>
                  <a:gd name="connsiteY9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497 w 686197"/>
                  <a:gd name="connsiteY0" fmla="*/ 0 h 304800"/>
                  <a:gd name="connsiteX1" fmla="*/ 648097 w 686197"/>
                  <a:gd name="connsiteY1" fmla="*/ 0 h 304800"/>
                  <a:gd name="connsiteX2" fmla="*/ 686197 w 686197"/>
                  <a:gd name="connsiteY2" fmla="*/ 11723 h 304800"/>
                  <a:gd name="connsiteX3" fmla="*/ 686197 w 686197"/>
                  <a:gd name="connsiteY3" fmla="*/ 262304 h 304800"/>
                  <a:gd name="connsiteX4" fmla="*/ 686197 w 686197"/>
                  <a:gd name="connsiteY4" fmla="*/ 293077 h 304800"/>
                  <a:gd name="connsiteX5" fmla="*/ 648097 w 686197"/>
                  <a:gd name="connsiteY5" fmla="*/ 304800 h 304800"/>
                  <a:gd name="connsiteX6" fmla="*/ 546894 w 686197"/>
                  <a:gd name="connsiteY6" fmla="*/ 304800 h 304800"/>
                  <a:gd name="connsiteX7" fmla="*/ 38497 w 686197"/>
                  <a:gd name="connsiteY7" fmla="*/ 304800 h 304800"/>
                  <a:gd name="connsiteX8" fmla="*/ 397 w 686197"/>
                  <a:gd name="connsiteY8" fmla="*/ 293077 h 304800"/>
                  <a:gd name="connsiteX9" fmla="*/ 397 w 686197"/>
                  <a:gd name="connsiteY9" fmla="*/ 11723 h 304800"/>
                  <a:gd name="connsiteX10" fmla="*/ 38497 w 686197"/>
                  <a:gd name="connsiteY10" fmla="*/ 0 h 304800"/>
                  <a:gd name="connsiteX0" fmla="*/ 38497 w 686197"/>
                  <a:gd name="connsiteY0" fmla="*/ 0 h 304800"/>
                  <a:gd name="connsiteX1" fmla="*/ 648097 w 686197"/>
                  <a:gd name="connsiteY1" fmla="*/ 0 h 304800"/>
                  <a:gd name="connsiteX2" fmla="*/ 686197 w 686197"/>
                  <a:gd name="connsiteY2" fmla="*/ 11723 h 304800"/>
                  <a:gd name="connsiteX3" fmla="*/ 686197 w 686197"/>
                  <a:gd name="connsiteY3" fmla="*/ 262304 h 304800"/>
                  <a:gd name="connsiteX4" fmla="*/ 686197 w 686197"/>
                  <a:gd name="connsiteY4" fmla="*/ 293077 h 304800"/>
                  <a:gd name="connsiteX5" fmla="*/ 648097 w 686197"/>
                  <a:gd name="connsiteY5" fmla="*/ 304800 h 304800"/>
                  <a:gd name="connsiteX6" fmla="*/ 546894 w 686197"/>
                  <a:gd name="connsiteY6" fmla="*/ 304800 h 304800"/>
                  <a:gd name="connsiteX7" fmla="*/ 38497 w 686197"/>
                  <a:gd name="connsiteY7" fmla="*/ 304800 h 304800"/>
                  <a:gd name="connsiteX8" fmla="*/ 397 w 686197"/>
                  <a:gd name="connsiteY8" fmla="*/ 293077 h 304800"/>
                  <a:gd name="connsiteX9" fmla="*/ 397 w 686197"/>
                  <a:gd name="connsiteY9" fmla="*/ 11723 h 304800"/>
                  <a:gd name="connsiteX10" fmla="*/ 38497 w 686197"/>
                  <a:gd name="connsiteY10" fmla="*/ 0 h 304800"/>
                  <a:gd name="connsiteX0" fmla="*/ 38497 w 686197"/>
                  <a:gd name="connsiteY0" fmla="*/ 0 h 304922"/>
                  <a:gd name="connsiteX1" fmla="*/ 648097 w 686197"/>
                  <a:gd name="connsiteY1" fmla="*/ 0 h 304922"/>
                  <a:gd name="connsiteX2" fmla="*/ 686197 w 686197"/>
                  <a:gd name="connsiteY2" fmla="*/ 11723 h 304922"/>
                  <a:gd name="connsiteX3" fmla="*/ 686197 w 686197"/>
                  <a:gd name="connsiteY3" fmla="*/ 262304 h 304922"/>
                  <a:gd name="connsiteX4" fmla="*/ 686197 w 686197"/>
                  <a:gd name="connsiteY4" fmla="*/ 293077 h 304922"/>
                  <a:gd name="connsiteX5" fmla="*/ 648097 w 686197"/>
                  <a:gd name="connsiteY5" fmla="*/ 304800 h 304922"/>
                  <a:gd name="connsiteX6" fmla="*/ 546894 w 686197"/>
                  <a:gd name="connsiteY6" fmla="*/ 304800 h 304922"/>
                  <a:gd name="connsiteX7" fmla="*/ 38497 w 686197"/>
                  <a:gd name="connsiteY7" fmla="*/ 304800 h 304922"/>
                  <a:gd name="connsiteX8" fmla="*/ 397 w 686197"/>
                  <a:gd name="connsiteY8" fmla="*/ 293077 h 304922"/>
                  <a:gd name="connsiteX9" fmla="*/ 397 w 686197"/>
                  <a:gd name="connsiteY9" fmla="*/ 11723 h 304922"/>
                  <a:gd name="connsiteX10" fmla="*/ 38497 w 686197"/>
                  <a:gd name="connsiteY10" fmla="*/ 0 h 304922"/>
                  <a:gd name="connsiteX0" fmla="*/ 38497 w 686197"/>
                  <a:gd name="connsiteY0" fmla="*/ 0 h 304922"/>
                  <a:gd name="connsiteX1" fmla="*/ 648097 w 686197"/>
                  <a:gd name="connsiteY1" fmla="*/ 0 h 304922"/>
                  <a:gd name="connsiteX2" fmla="*/ 686197 w 686197"/>
                  <a:gd name="connsiteY2" fmla="*/ 11723 h 304922"/>
                  <a:gd name="connsiteX3" fmla="*/ 686197 w 686197"/>
                  <a:gd name="connsiteY3" fmla="*/ 262304 h 304922"/>
                  <a:gd name="connsiteX4" fmla="*/ 686197 w 686197"/>
                  <a:gd name="connsiteY4" fmla="*/ 293077 h 304922"/>
                  <a:gd name="connsiteX5" fmla="*/ 648097 w 686197"/>
                  <a:gd name="connsiteY5" fmla="*/ 304800 h 304922"/>
                  <a:gd name="connsiteX6" fmla="*/ 546894 w 686197"/>
                  <a:gd name="connsiteY6" fmla="*/ 304800 h 304922"/>
                  <a:gd name="connsiteX7" fmla="*/ 38497 w 686197"/>
                  <a:gd name="connsiteY7" fmla="*/ 304800 h 304922"/>
                  <a:gd name="connsiteX8" fmla="*/ 397 w 686197"/>
                  <a:gd name="connsiteY8" fmla="*/ 293077 h 304922"/>
                  <a:gd name="connsiteX9" fmla="*/ 397 w 686197"/>
                  <a:gd name="connsiteY9" fmla="*/ 11723 h 304922"/>
                  <a:gd name="connsiteX10" fmla="*/ 38497 w 686197"/>
                  <a:gd name="connsiteY10" fmla="*/ 0 h 304922"/>
                  <a:gd name="connsiteX0" fmla="*/ 38497 w 686197"/>
                  <a:gd name="connsiteY0" fmla="*/ 0 h 311761"/>
                  <a:gd name="connsiteX1" fmla="*/ 648097 w 686197"/>
                  <a:gd name="connsiteY1" fmla="*/ 0 h 311761"/>
                  <a:gd name="connsiteX2" fmla="*/ 686197 w 686197"/>
                  <a:gd name="connsiteY2" fmla="*/ 11723 h 311761"/>
                  <a:gd name="connsiteX3" fmla="*/ 686197 w 686197"/>
                  <a:gd name="connsiteY3" fmla="*/ 262304 h 311761"/>
                  <a:gd name="connsiteX4" fmla="*/ 686197 w 686197"/>
                  <a:gd name="connsiteY4" fmla="*/ 293077 h 311761"/>
                  <a:gd name="connsiteX5" fmla="*/ 648097 w 686197"/>
                  <a:gd name="connsiteY5" fmla="*/ 311761 h 311761"/>
                  <a:gd name="connsiteX6" fmla="*/ 546894 w 686197"/>
                  <a:gd name="connsiteY6" fmla="*/ 304800 h 311761"/>
                  <a:gd name="connsiteX7" fmla="*/ 38497 w 686197"/>
                  <a:gd name="connsiteY7" fmla="*/ 304800 h 311761"/>
                  <a:gd name="connsiteX8" fmla="*/ 397 w 686197"/>
                  <a:gd name="connsiteY8" fmla="*/ 293077 h 311761"/>
                  <a:gd name="connsiteX9" fmla="*/ 397 w 686197"/>
                  <a:gd name="connsiteY9" fmla="*/ 11723 h 311761"/>
                  <a:gd name="connsiteX10" fmla="*/ 38497 w 686197"/>
                  <a:gd name="connsiteY10" fmla="*/ 0 h 311761"/>
                  <a:gd name="connsiteX0" fmla="*/ 38497 w 707628"/>
                  <a:gd name="connsiteY0" fmla="*/ 0 h 311761"/>
                  <a:gd name="connsiteX1" fmla="*/ 648097 w 707628"/>
                  <a:gd name="connsiteY1" fmla="*/ 0 h 311761"/>
                  <a:gd name="connsiteX2" fmla="*/ 686197 w 707628"/>
                  <a:gd name="connsiteY2" fmla="*/ 11723 h 311761"/>
                  <a:gd name="connsiteX3" fmla="*/ 686197 w 707628"/>
                  <a:gd name="connsiteY3" fmla="*/ 262304 h 311761"/>
                  <a:gd name="connsiteX4" fmla="*/ 707628 w 707628"/>
                  <a:gd name="connsiteY4" fmla="*/ 293077 h 311761"/>
                  <a:gd name="connsiteX5" fmla="*/ 648097 w 707628"/>
                  <a:gd name="connsiteY5" fmla="*/ 311761 h 311761"/>
                  <a:gd name="connsiteX6" fmla="*/ 546894 w 707628"/>
                  <a:gd name="connsiteY6" fmla="*/ 304800 h 311761"/>
                  <a:gd name="connsiteX7" fmla="*/ 38497 w 707628"/>
                  <a:gd name="connsiteY7" fmla="*/ 304800 h 311761"/>
                  <a:gd name="connsiteX8" fmla="*/ 397 w 707628"/>
                  <a:gd name="connsiteY8" fmla="*/ 293077 h 311761"/>
                  <a:gd name="connsiteX9" fmla="*/ 397 w 707628"/>
                  <a:gd name="connsiteY9" fmla="*/ 11723 h 311761"/>
                  <a:gd name="connsiteX10" fmla="*/ 38497 w 707628"/>
                  <a:gd name="connsiteY10" fmla="*/ 0 h 311761"/>
                  <a:gd name="connsiteX0" fmla="*/ 38497 w 724297"/>
                  <a:gd name="connsiteY0" fmla="*/ 0 h 311761"/>
                  <a:gd name="connsiteX1" fmla="*/ 648097 w 724297"/>
                  <a:gd name="connsiteY1" fmla="*/ 0 h 311761"/>
                  <a:gd name="connsiteX2" fmla="*/ 686197 w 724297"/>
                  <a:gd name="connsiteY2" fmla="*/ 11723 h 311761"/>
                  <a:gd name="connsiteX3" fmla="*/ 686197 w 724297"/>
                  <a:gd name="connsiteY3" fmla="*/ 262304 h 311761"/>
                  <a:gd name="connsiteX4" fmla="*/ 707628 w 724297"/>
                  <a:gd name="connsiteY4" fmla="*/ 293077 h 311761"/>
                  <a:gd name="connsiteX5" fmla="*/ 648097 w 724297"/>
                  <a:gd name="connsiteY5" fmla="*/ 311761 h 311761"/>
                  <a:gd name="connsiteX6" fmla="*/ 546894 w 724297"/>
                  <a:gd name="connsiteY6" fmla="*/ 304800 h 311761"/>
                  <a:gd name="connsiteX7" fmla="*/ 38497 w 724297"/>
                  <a:gd name="connsiteY7" fmla="*/ 304800 h 311761"/>
                  <a:gd name="connsiteX8" fmla="*/ 397 w 724297"/>
                  <a:gd name="connsiteY8" fmla="*/ 293077 h 311761"/>
                  <a:gd name="connsiteX9" fmla="*/ 397 w 724297"/>
                  <a:gd name="connsiteY9" fmla="*/ 11723 h 311761"/>
                  <a:gd name="connsiteX10" fmla="*/ 38497 w 724297"/>
                  <a:gd name="connsiteY10" fmla="*/ 0 h 311761"/>
                  <a:gd name="connsiteX0" fmla="*/ 38497 w 724297"/>
                  <a:gd name="connsiteY0" fmla="*/ 0 h 311761"/>
                  <a:gd name="connsiteX1" fmla="*/ 648097 w 724297"/>
                  <a:gd name="connsiteY1" fmla="*/ 0 h 311761"/>
                  <a:gd name="connsiteX2" fmla="*/ 686197 w 724297"/>
                  <a:gd name="connsiteY2" fmla="*/ 11723 h 311761"/>
                  <a:gd name="connsiteX3" fmla="*/ 686197 w 724297"/>
                  <a:gd name="connsiteY3" fmla="*/ 262304 h 311761"/>
                  <a:gd name="connsiteX4" fmla="*/ 707628 w 724297"/>
                  <a:gd name="connsiteY4" fmla="*/ 293077 h 311761"/>
                  <a:gd name="connsiteX5" fmla="*/ 648097 w 724297"/>
                  <a:gd name="connsiteY5" fmla="*/ 311761 h 311761"/>
                  <a:gd name="connsiteX6" fmla="*/ 546894 w 724297"/>
                  <a:gd name="connsiteY6" fmla="*/ 304800 h 311761"/>
                  <a:gd name="connsiteX7" fmla="*/ 38497 w 724297"/>
                  <a:gd name="connsiteY7" fmla="*/ 304800 h 311761"/>
                  <a:gd name="connsiteX8" fmla="*/ 397 w 724297"/>
                  <a:gd name="connsiteY8" fmla="*/ 293077 h 311761"/>
                  <a:gd name="connsiteX9" fmla="*/ 397 w 724297"/>
                  <a:gd name="connsiteY9" fmla="*/ 11723 h 311761"/>
                  <a:gd name="connsiteX10" fmla="*/ 38497 w 724297"/>
                  <a:gd name="connsiteY10" fmla="*/ 0 h 311761"/>
                  <a:gd name="connsiteX0" fmla="*/ 38497 w 724297"/>
                  <a:gd name="connsiteY0" fmla="*/ 0 h 311761"/>
                  <a:gd name="connsiteX1" fmla="*/ 648097 w 724297"/>
                  <a:gd name="connsiteY1" fmla="*/ 0 h 311761"/>
                  <a:gd name="connsiteX2" fmla="*/ 686197 w 724297"/>
                  <a:gd name="connsiteY2" fmla="*/ 11723 h 311761"/>
                  <a:gd name="connsiteX3" fmla="*/ 686197 w 724297"/>
                  <a:gd name="connsiteY3" fmla="*/ 262304 h 311761"/>
                  <a:gd name="connsiteX4" fmla="*/ 707628 w 724297"/>
                  <a:gd name="connsiteY4" fmla="*/ 293077 h 311761"/>
                  <a:gd name="connsiteX5" fmla="*/ 648097 w 724297"/>
                  <a:gd name="connsiteY5" fmla="*/ 311761 h 311761"/>
                  <a:gd name="connsiteX6" fmla="*/ 546894 w 724297"/>
                  <a:gd name="connsiteY6" fmla="*/ 304800 h 311761"/>
                  <a:gd name="connsiteX7" fmla="*/ 38497 w 724297"/>
                  <a:gd name="connsiteY7" fmla="*/ 304800 h 311761"/>
                  <a:gd name="connsiteX8" fmla="*/ 397 w 724297"/>
                  <a:gd name="connsiteY8" fmla="*/ 293077 h 311761"/>
                  <a:gd name="connsiteX9" fmla="*/ 397 w 724297"/>
                  <a:gd name="connsiteY9" fmla="*/ 11723 h 311761"/>
                  <a:gd name="connsiteX10" fmla="*/ 38497 w 724297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5669"/>
                  <a:gd name="connsiteX1" fmla="*/ 648097 w 721916"/>
                  <a:gd name="connsiteY1" fmla="*/ 0 h 315669"/>
                  <a:gd name="connsiteX2" fmla="*/ 686197 w 721916"/>
                  <a:gd name="connsiteY2" fmla="*/ 11723 h 315669"/>
                  <a:gd name="connsiteX3" fmla="*/ 686197 w 721916"/>
                  <a:gd name="connsiteY3" fmla="*/ 262304 h 315669"/>
                  <a:gd name="connsiteX4" fmla="*/ 707628 w 721916"/>
                  <a:gd name="connsiteY4" fmla="*/ 293077 h 315669"/>
                  <a:gd name="connsiteX5" fmla="*/ 648097 w 721916"/>
                  <a:gd name="connsiteY5" fmla="*/ 311761 h 315669"/>
                  <a:gd name="connsiteX6" fmla="*/ 546894 w 721916"/>
                  <a:gd name="connsiteY6" fmla="*/ 304800 h 315669"/>
                  <a:gd name="connsiteX7" fmla="*/ 38497 w 721916"/>
                  <a:gd name="connsiteY7" fmla="*/ 304800 h 315669"/>
                  <a:gd name="connsiteX8" fmla="*/ 397 w 721916"/>
                  <a:gd name="connsiteY8" fmla="*/ 293077 h 315669"/>
                  <a:gd name="connsiteX9" fmla="*/ 397 w 721916"/>
                  <a:gd name="connsiteY9" fmla="*/ 11723 h 315669"/>
                  <a:gd name="connsiteX10" fmla="*/ 38497 w 721916"/>
                  <a:gd name="connsiteY10" fmla="*/ 0 h 315669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3471"/>
                  <a:gd name="connsiteX1" fmla="*/ 648097 w 721916"/>
                  <a:gd name="connsiteY1" fmla="*/ 0 h 313471"/>
                  <a:gd name="connsiteX2" fmla="*/ 686197 w 721916"/>
                  <a:gd name="connsiteY2" fmla="*/ 11723 h 313471"/>
                  <a:gd name="connsiteX3" fmla="*/ 686197 w 721916"/>
                  <a:gd name="connsiteY3" fmla="*/ 262304 h 313471"/>
                  <a:gd name="connsiteX4" fmla="*/ 707628 w 721916"/>
                  <a:gd name="connsiteY4" fmla="*/ 293077 h 313471"/>
                  <a:gd name="connsiteX5" fmla="*/ 648097 w 721916"/>
                  <a:gd name="connsiteY5" fmla="*/ 311761 h 313471"/>
                  <a:gd name="connsiteX6" fmla="*/ 546894 w 721916"/>
                  <a:gd name="connsiteY6" fmla="*/ 304800 h 313471"/>
                  <a:gd name="connsiteX7" fmla="*/ 38497 w 721916"/>
                  <a:gd name="connsiteY7" fmla="*/ 304800 h 313471"/>
                  <a:gd name="connsiteX8" fmla="*/ 397 w 721916"/>
                  <a:gd name="connsiteY8" fmla="*/ 293077 h 313471"/>
                  <a:gd name="connsiteX9" fmla="*/ 397 w 721916"/>
                  <a:gd name="connsiteY9" fmla="*/ 11723 h 313471"/>
                  <a:gd name="connsiteX10" fmla="*/ 38497 w 721916"/>
                  <a:gd name="connsiteY10" fmla="*/ 0 h 313471"/>
                  <a:gd name="connsiteX0" fmla="*/ 38497 w 721916"/>
                  <a:gd name="connsiteY0" fmla="*/ 0 h 315303"/>
                  <a:gd name="connsiteX1" fmla="*/ 648097 w 721916"/>
                  <a:gd name="connsiteY1" fmla="*/ 0 h 315303"/>
                  <a:gd name="connsiteX2" fmla="*/ 686197 w 721916"/>
                  <a:gd name="connsiteY2" fmla="*/ 11723 h 315303"/>
                  <a:gd name="connsiteX3" fmla="*/ 686197 w 721916"/>
                  <a:gd name="connsiteY3" fmla="*/ 262304 h 315303"/>
                  <a:gd name="connsiteX4" fmla="*/ 707628 w 721916"/>
                  <a:gd name="connsiteY4" fmla="*/ 293077 h 315303"/>
                  <a:gd name="connsiteX5" fmla="*/ 648097 w 721916"/>
                  <a:gd name="connsiteY5" fmla="*/ 311761 h 315303"/>
                  <a:gd name="connsiteX6" fmla="*/ 546894 w 721916"/>
                  <a:gd name="connsiteY6" fmla="*/ 304800 h 315303"/>
                  <a:gd name="connsiteX7" fmla="*/ 38497 w 721916"/>
                  <a:gd name="connsiteY7" fmla="*/ 304800 h 315303"/>
                  <a:gd name="connsiteX8" fmla="*/ 397 w 721916"/>
                  <a:gd name="connsiteY8" fmla="*/ 293077 h 315303"/>
                  <a:gd name="connsiteX9" fmla="*/ 397 w 721916"/>
                  <a:gd name="connsiteY9" fmla="*/ 11723 h 315303"/>
                  <a:gd name="connsiteX10" fmla="*/ 38497 w 721916"/>
                  <a:gd name="connsiteY10" fmla="*/ 0 h 315303"/>
                  <a:gd name="connsiteX0" fmla="*/ 38497 w 721916"/>
                  <a:gd name="connsiteY0" fmla="*/ 0 h 315303"/>
                  <a:gd name="connsiteX1" fmla="*/ 648097 w 721916"/>
                  <a:gd name="connsiteY1" fmla="*/ 0 h 315303"/>
                  <a:gd name="connsiteX2" fmla="*/ 686197 w 721916"/>
                  <a:gd name="connsiteY2" fmla="*/ 11723 h 315303"/>
                  <a:gd name="connsiteX3" fmla="*/ 686197 w 721916"/>
                  <a:gd name="connsiteY3" fmla="*/ 262304 h 315303"/>
                  <a:gd name="connsiteX4" fmla="*/ 707628 w 721916"/>
                  <a:gd name="connsiteY4" fmla="*/ 293077 h 315303"/>
                  <a:gd name="connsiteX5" fmla="*/ 648097 w 721916"/>
                  <a:gd name="connsiteY5" fmla="*/ 311761 h 315303"/>
                  <a:gd name="connsiteX6" fmla="*/ 546894 w 721916"/>
                  <a:gd name="connsiteY6" fmla="*/ 304800 h 315303"/>
                  <a:gd name="connsiteX7" fmla="*/ 38497 w 721916"/>
                  <a:gd name="connsiteY7" fmla="*/ 304800 h 315303"/>
                  <a:gd name="connsiteX8" fmla="*/ 397 w 721916"/>
                  <a:gd name="connsiteY8" fmla="*/ 293077 h 315303"/>
                  <a:gd name="connsiteX9" fmla="*/ 397 w 721916"/>
                  <a:gd name="connsiteY9" fmla="*/ 11723 h 315303"/>
                  <a:gd name="connsiteX10" fmla="*/ 38497 w 721916"/>
                  <a:gd name="connsiteY10" fmla="*/ 0 h 315303"/>
                  <a:gd name="connsiteX0" fmla="*/ 38497 w 721916"/>
                  <a:gd name="connsiteY0" fmla="*/ 0 h 315303"/>
                  <a:gd name="connsiteX1" fmla="*/ 648097 w 721916"/>
                  <a:gd name="connsiteY1" fmla="*/ 0 h 315303"/>
                  <a:gd name="connsiteX2" fmla="*/ 686197 w 721916"/>
                  <a:gd name="connsiteY2" fmla="*/ 11723 h 315303"/>
                  <a:gd name="connsiteX3" fmla="*/ 686197 w 721916"/>
                  <a:gd name="connsiteY3" fmla="*/ 262304 h 315303"/>
                  <a:gd name="connsiteX4" fmla="*/ 707628 w 721916"/>
                  <a:gd name="connsiteY4" fmla="*/ 293077 h 315303"/>
                  <a:gd name="connsiteX5" fmla="*/ 648097 w 721916"/>
                  <a:gd name="connsiteY5" fmla="*/ 311761 h 315303"/>
                  <a:gd name="connsiteX6" fmla="*/ 546894 w 721916"/>
                  <a:gd name="connsiteY6" fmla="*/ 304800 h 315303"/>
                  <a:gd name="connsiteX7" fmla="*/ 38497 w 721916"/>
                  <a:gd name="connsiteY7" fmla="*/ 304800 h 315303"/>
                  <a:gd name="connsiteX8" fmla="*/ 397 w 721916"/>
                  <a:gd name="connsiteY8" fmla="*/ 293077 h 315303"/>
                  <a:gd name="connsiteX9" fmla="*/ 397 w 721916"/>
                  <a:gd name="connsiteY9" fmla="*/ 11723 h 315303"/>
                  <a:gd name="connsiteX10" fmla="*/ 38497 w 721916"/>
                  <a:gd name="connsiteY10" fmla="*/ 0 h 315303"/>
                  <a:gd name="connsiteX0" fmla="*/ 38497 w 721916"/>
                  <a:gd name="connsiteY0" fmla="*/ 0 h 314937"/>
                  <a:gd name="connsiteX1" fmla="*/ 648097 w 721916"/>
                  <a:gd name="connsiteY1" fmla="*/ 0 h 314937"/>
                  <a:gd name="connsiteX2" fmla="*/ 686197 w 721916"/>
                  <a:gd name="connsiteY2" fmla="*/ 11723 h 314937"/>
                  <a:gd name="connsiteX3" fmla="*/ 686197 w 721916"/>
                  <a:gd name="connsiteY3" fmla="*/ 262304 h 314937"/>
                  <a:gd name="connsiteX4" fmla="*/ 707628 w 721916"/>
                  <a:gd name="connsiteY4" fmla="*/ 293077 h 314937"/>
                  <a:gd name="connsiteX5" fmla="*/ 648097 w 721916"/>
                  <a:gd name="connsiteY5" fmla="*/ 311761 h 314937"/>
                  <a:gd name="connsiteX6" fmla="*/ 546894 w 721916"/>
                  <a:gd name="connsiteY6" fmla="*/ 304800 h 314937"/>
                  <a:gd name="connsiteX7" fmla="*/ 38497 w 721916"/>
                  <a:gd name="connsiteY7" fmla="*/ 304800 h 314937"/>
                  <a:gd name="connsiteX8" fmla="*/ 397 w 721916"/>
                  <a:gd name="connsiteY8" fmla="*/ 293077 h 314937"/>
                  <a:gd name="connsiteX9" fmla="*/ 397 w 721916"/>
                  <a:gd name="connsiteY9" fmla="*/ 11723 h 314937"/>
                  <a:gd name="connsiteX10" fmla="*/ 38497 w 721916"/>
                  <a:gd name="connsiteY10" fmla="*/ 0 h 314937"/>
                  <a:gd name="connsiteX0" fmla="*/ 38497 w 721916"/>
                  <a:gd name="connsiteY0" fmla="*/ 0 h 316036"/>
                  <a:gd name="connsiteX1" fmla="*/ 648097 w 721916"/>
                  <a:gd name="connsiteY1" fmla="*/ 0 h 316036"/>
                  <a:gd name="connsiteX2" fmla="*/ 686197 w 721916"/>
                  <a:gd name="connsiteY2" fmla="*/ 11723 h 316036"/>
                  <a:gd name="connsiteX3" fmla="*/ 686197 w 721916"/>
                  <a:gd name="connsiteY3" fmla="*/ 262304 h 316036"/>
                  <a:gd name="connsiteX4" fmla="*/ 707628 w 721916"/>
                  <a:gd name="connsiteY4" fmla="*/ 293077 h 316036"/>
                  <a:gd name="connsiteX5" fmla="*/ 648097 w 721916"/>
                  <a:gd name="connsiteY5" fmla="*/ 311761 h 316036"/>
                  <a:gd name="connsiteX6" fmla="*/ 546894 w 721916"/>
                  <a:gd name="connsiteY6" fmla="*/ 304800 h 316036"/>
                  <a:gd name="connsiteX7" fmla="*/ 38497 w 721916"/>
                  <a:gd name="connsiteY7" fmla="*/ 304800 h 316036"/>
                  <a:gd name="connsiteX8" fmla="*/ 397 w 721916"/>
                  <a:gd name="connsiteY8" fmla="*/ 293077 h 316036"/>
                  <a:gd name="connsiteX9" fmla="*/ 397 w 721916"/>
                  <a:gd name="connsiteY9" fmla="*/ 11723 h 316036"/>
                  <a:gd name="connsiteX10" fmla="*/ 38497 w 721916"/>
                  <a:gd name="connsiteY10" fmla="*/ 0 h 316036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5669"/>
                  <a:gd name="connsiteX1" fmla="*/ 648097 w 721916"/>
                  <a:gd name="connsiteY1" fmla="*/ 0 h 315669"/>
                  <a:gd name="connsiteX2" fmla="*/ 686197 w 721916"/>
                  <a:gd name="connsiteY2" fmla="*/ 11723 h 315669"/>
                  <a:gd name="connsiteX3" fmla="*/ 686197 w 721916"/>
                  <a:gd name="connsiteY3" fmla="*/ 262304 h 315669"/>
                  <a:gd name="connsiteX4" fmla="*/ 707628 w 721916"/>
                  <a:gd name="connsiteY4" fmla="*/ 293077 h 315669"/>
                  <a:gd name="connsiteX5" fmla="*/ 648097 w 721916"/>
                  <a:gd name="connsiteY5" fmla="*/ 311761 h 315669"/>
                  <a:gd name="connsiteX6" fmla="*/ 546894 w 721916"/>
                  <a:gd name="connsiteY6" fmla="*/ 304800 h 315669"/>
                  <a:gd name="connsiteX7" fmla="*/ 38497 w 721916"/>
                  <a:gd name="connsiteY7" fmla="*/ 304800 h 315669"/>
                  <a:gd name="connsiteX8" fmla="*/ 397 w 721916"/>
                  <a:gd name="connsiteY8" fmla="*/ 293077 h 315669"/>
                  <a:gd name="connsiteX9" fmla="*/ 397 w 721916"/>
                  <a:gd name="connsiteY9" fmla="*/ 11723 h 315669"/>
                  <a:gd name="connsiteX10" fmla="*/ 38497 w 721916"/>
                  <a:gd name="connsiteY10" fmla="*/ 0 h 315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21916" h="315669">
                    <a:moveTo>
                      <a:pt x="38497" y="0"/>
                    </a:moveTo>
                    <a:lnTo>
                      <a:pt x="648097" y="0"/>
                    </a:lnTo>
                    <a:cubicBezTo>
                      <a:pt x="670322" y="244"/>
                      <a:pt x="685404" y="4884"/>
                      <a:pt x="686197" y="11723"/>
                    </a:cubicBezTo>
                    <a:lnTo>
                      <a:pt x="686197" y="262304"/>
                    </a:lnTo>
                    <a:cubicBezTo>
                      <a:pt x="689770" y="272196"/>
                      <a:pt x="721916" y="277691"/>
                      <a:pt x="707628" y="293077"/>
                    </a:cubicBezTo>
                    <a:cubicBezTo>
                      <a:pt x="693737" y="303335"/>
                      <a:pt x="677467" y="308830"/>
                      <a:pt x="648097" y="311761"/>
                    </a:cubicBezTo>
                    <a:cubicBezTo>
                      <a:pt x="601267" y="315669"/>
                      <a:pt x="578247" y="310051"/>
                      <a:pt x="546894" y="304800"/>
                    </a:cubicBezTo>
                    <a:lnTo>
                      <a:pt x="38497" y="304800"/>
                    </a:lnTo>
                    <a:cubicBezTo>
                      <a:pt x="18654" y="304922"/>
                      <a:pt x="1191" y="300282"/>
                      <a:pt x="397" y="293077"/>
                    </a:cubicBezTo>
                    <a:lnTo>
                      <a:pt x="397" y="11723"/>
                    </a:lnTo>
                    <a:cubicBezTo>
                      <a:pt x="0" y="5617"/>
                      <a:pt x="19844" y="245"/>
                      <a:pt x="38497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77" name="Freeform 76"/>
              <p:cNvSpPr/>
              <p:nvPr/>
            </p:nvSpPr>
            <p:spPr>
              <a:xfrm rot="10800000" flipH="1">
                <a:off x="3571459" y="6355634"/>
                <a:ext cx="562676" cy="800066"/>
              </a:xfrm>
              <a:custGeom>
                <a:avLst/>
                <a:gdLst>
                  <a:gd name="connsiteX0" fmla="*/ 0 w 609600"/>
                  <a:gd name="connsiteY0" fmla="*/ 0 h 304800"/>
                  <a:gd name="connsiteX1" fmla="*/ 609600 w 609600"/>
                  <a:gd name="connsiteY1" fmla="*/ 0 h 304800"/>
                  <a:gd name="connsiteX2" fmla="*/ 609600 w 609600"/>
                  <a:gd name="connsiteY2" fmla="*/ 304800 h 304800"/>
                  <a:gd name="connsiteX3" fmla="*/ 0 w 609600"/>
                  <a:gd name="connsiteY3" fmla="*/ 304800 h 304800"/>
                  <a:gd name="connsiteX4" fmla="*/ 0 w 609600"/>
                  <a:gd name="connsiteY4" fmla="*/ 0 h 304800"/>
                  <a:gd name="connsiteX0" fmla="*/ 0 w 647700"/>
                  <a:gd name="connsiteY0" fmla="*/ 0 h 304800"/>
                  <a:gd name="connsiteX1" fmla="*/ 609600 w 647700"/>
                  <a:gd name="connsiteY1" fmla="*/ 0 h 304800"/>
                  <a:gd name="connsiteX2" fmla="*/ 647700 w 647700"/>
                  <a:gd name="connsiteY2" fmla="*/ 11723 h 304800"/>
                  <a:gd name="connsiteX3" fmla="*/ 609600 w 647700"/>
                  <a:gd name="connsiteY3" fmla="*/ 304800 h 304800"/>
                  <a:gd name="connsiteX4" fmla="*/ 0 w 647700"/>
                  <a:gd name="connsiteY4" fmla="*/ 304800 h 304800"/>
                  <a:gd name="connsiteX5" fmla="*/ 0 w 647700"/>
                  <a:gd name="connsiteY5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47700 w 685800"/>
                  <a:gd name="connsiteY3" fmla="*/ 304800 h 304800"/>
                  <a:gd name="connsiteX4" fmla="*/ 38100 w 685800"/>
                  <a:gd name="connsiteY4" fmla="*/ 304800 h 304800"/>
                  <a:gd name="connsiteX5" fmla="*/ 0 w 685800"/>
                  <a:gd name="connsiteY5" fmla="*/ 11723 h 304800"/>
                  <a:gd name="connsiteX6" fmla="*/ 38100 w 685800"/>
                  <a:gd name="connsiteY6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47700 w 685800"/>
                  <a:gd name="connsiteY3" fmla="*/ 304800 h 304800"/>
                  <a:gd name="connsiteX4" fmla="*/ 38100 w 685800"/>
                  <a:gd name="connsiteY4" fmla="*/ 304800 h 304800"/>
                  <a:gd name="connsiteX5" fmla="*/ 0 w 685800"/>
                  <a:gd name="connsiteY5" fmla="*/ 293077 h 304800"/>
                  <a:gd name="connsiteX6" fmla="*/ 0 w 685800"/>
                  <a:gd name="connsiteY6" fmla="*/ 11723 h 304800"/>
                  <a:gd name="connsiteX7" fmla="*/ 38100 w 685800"/>
                  <a:gd name="connsiteY7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93077 h 304800"/>
                  <a:gd name="connsiteX4" fmla="*/ 647700 w 685800"/>
                  <a:gd name="connsiteY4" fmla="*/ 304800 h 304800"/>
                  <a:gd name="connsiteX5" fmla="*/ 38100 w 685800"/>
                  <a:gd name="connsiteY5" fmla="*/ 304800 h 304800"/>
                  <a:gd name="connsiteX6" fmla="*/ 0 w 685800"/>
                  <a:gd name="connsiteY6" fmla="*/ 293077 h 304800"/>
                  <a:gd name="connsiteX7" fmla="*/ 0 w 685800"/>
                  <a:gd name="connsiteY7" fmla="*/ 11723 h 304800"/>
                  <a:gd name="connsiteX8" fmla="*/ 38100 w 685800"/>
                  <a:gd name="connsiteY8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93077 h 304800"/>
                  <a:gd name="connsiteX4" fmla="*/ 647700 w 685800"/>
                  <a:gd name="connsiteY4" fmla="*/ 304800 h 304800"/>
                  <a:gd name="connsiteX5" fmla="*/ 546497 w 685800"/>
                  <a:gd name="connsiteY5" fmla="*/ 304800 h 304800"/>
                  <a:gd name="connsiteX6" fmla="*/ 38100 w 685800"/>
                  <a:gd name="connsiteY6" fmla="*/ 304800 h 304800"/>
                  <a:gd name="connsiteX7" fmla="*/ 0 w 685800"/>
                  <a:gd name="connsiteY7" fmla="*/ 293077 h 304800"/>
                  <a:gd name="connsiteX8" fmla="*/ 0 w 685800"/>
                  <a:gd name="connsiteY8" fmla="*/ 11723 h 304800"/>
                  <a:gd name="connsiteX9" fmla="*/ 38100 w 685800"/>
                  <a:gd name="connsiteY9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497 w 686197"/>
                  <a:gd name="connsiteY0" fmla="*/ 0 h 304800"/>
                  <a:gd name="connsiteX1" fmla="*/ 648097 w 686197"/>
                  <a:gd name="connsiteY1" fmla="*/ 0 h 304800"/>
                  <a:gd name="connsiteX2" fmla="*/ 686197 w 686197"/>
                  <a:gd name="connsiteY2" fmla="*/ 11723 h 304800"/>
                  <a:gd name="connsiteX3" fmla="*/ 686197 w 686197"/>
                  <a:gd name="connsiteY3" fmla="*/ 262304 h 304800"/>
                  <a:gd name="connsiteX4" fmla="*/ 686197 w 686197"/>
                  <a:gd name="connsiteY4" fmla="*/ 293077 h 304800"/>
                  <a:gd name="connsiteX5" fmla="*/ 648097 w 686197"/>
                  <a:gd name="connsiteY5" fmla="*/ 304800 h 304800"/>
                  <a:gd name="connsiteX6" fmla="*/ 546894 w 686197"/>
                  <a:gd name="connsiteY6" fmla="*/ 304800 h 304800"/>
                  <a:gd name="connsiteX7" fmla="*/ 38497 w 686197"/>
                  <a:gd name="connsiteY7" fmla="*/ 304800 h 304800"/>
                  <a:gd name="connsiteX8" fmla="*/ 397 w 686197"/>
                  <a:gd name="connsiteY8" fmla="*/ 293077 h 304800"/>
                  <a:gd name="connsiteX9" fmla="*/ 397 w 686197"/>
                  <a:gd name="connsiteY9" fmla="*/ 11723 h 304800"/>
                  <a:gd name="connsiteX10" fmla="*/ 38497 w 686197"/>
                  <a:gd name="connsiteY10" fmla="*/ 0 h 304800"/>
                  <a:gd name="connsiteX0" fmla="*/ 38497 w 686197"/>
                  <a:gd name="connsiteY0" fmla="*/ 0 h 304800"/>
                  <a:gd name="connsiteX1" fmla="*/ 648097 w 686197"/>
                  <a:gd name="connsiteY1" fmla="*/ 0 h 304800"/>
                  <a:gd name="connsiteX2" fmla="*/ 686197 w 686197"/>
                  <a:gd name="connsiteY2" fmla="*/ 11723 h 304800"/>
                  <a:gd name="connsiteX3" fmla="*/ 686197 w 686197"/>
                  <a:gd name="connsiteY3" fmla="*/ 262304 h 304800"/>
                  <a:gd name="connsiteX4" fmla="*/ 686197 w 686197"/>
                  <a:gd name="connsiteY4" fmla="*/ 293077 h 304800"/>
                  <a:gd name="connsiteX5" fmla="*/ 648097 w 686197"/>
                  <a:gd name="connsiteY5" fmla="*/ 304800 h 304800"/>
                  <a:gd name="connsiteX6" fmla="*/ 546894 w 686197"/>
                  <a:gd name="connsiteY6" fmla="*/ 304800 h 304800"/>
                  <a:gd name="connsiteX7" fmla="*/ 38497 w 686197"/>
                  <a:gd name="connsiteY7" fmla="*/ 304800 h 304800"/>
                  <a:gd name="connsiteX8" fmla="*/ 397 w 686197"/>
                  <a:gd name="connsiteY8" fmla="*/ 293077 h 304800"/>
                  <a:gd name="connsiteX9" fmla="*/ 397 w 686197"/>
                  <a:gd name="connsiteY9" fmla="*/ 11723 h 304800"/>
                  <a:gd name="connsiteX10" fmla="*/ 38497 w 686197"/>
                  <a:gd name="connsiteY10" fmla="*/ 0 h 304800"/>
                  <a:gd name="connsiteX0" fmla="*/ 38497 w 686197"/>
                  <a:gd name="connsiteY0" fmla="*/ 0 h 304922"/>
                  <a:gd name="connsiteX1" fmla="*/ 648097 w 686197"/>
                  <a:gd name="connsiteY1" fmla="*/ 0 h 304922"/>
                  <a:gd name="connsiteX2" fmla="*/ 686197 w 686197"/>
                  <a:gd name="connsiteY2" fmla="*/ 11723 h 304922"/>
                  <a:gd name="connsiteX3" fmla="*/ 686197 w 686197"/>
                  <a:gd name="connsiteY3" fmla="*/ 262304 h 304922"/>
                  <a:gd name="connsiteX4" fmla="*/ 686197 w 686197"/>
                  <a:gd name="connsiteY4" fmla="*/ 293077 h 304922"/>
                  <a:gd name="connsiteX5" fmla="*/ 648097 w 686197"/>
                  <a:gd name="connsiteY5" fmla="*/ 304800 h 304922"/>
                  <a:gd name="connsiteX6" fmla="*/ 546894 w 686197"/>
                  <a:gd name="connsiteY6" fmla="*/ 304800 h 304922"/>
                  <a:gd name="connsiteX7" fmla="*/ 38497 w 686197"/>
                  <a:gd name="connsiteY7" fmla="*/ 304800 h 304922"/>
                  <a:gd name="connsiteX8" fmla="*/ 397 w 686197"/>
                  <a:gd name="connsiteY8" fmla="*/ 293077 h 304922"/>
                  <a:gd name="connsiteX9" fmla="*/ 397 w 686197"/>
                  <a:gd name="connsiteY9" fmla="*/ 11723 h 304922"/>
                  <a:gd name="connsiteX10" fmla="*/ 38497 w 686197"/>
                  <a:gd name="connsiteY10" fmla="*/ 0 h 304922"/>
                  <a:gd name="connsiteX0" fmla="*/ 38497 w 686197"/>
                  <a:gd name="connsiteY0" fmla="*/ 0 h 304922"/>
                  <a:gd name="connsiteX1" fmla="*/ 648097 w 686197"/>
                  <a:gd name="connsiteY1" fmla="*/ 0 h 304922"/>
                  <a:gd name="connsiteX2" fmla="*/ 686197 w 686197"/>
                  <a:gd name="connsiteY2" fmla="*/ 11723 h 304922"/>
                  <a:gd name="connsiteX3" fmla="*/ 686197 w 686197"/>
                  <a:gd name="connsiteY3" fmla="*/ 262304 h 304922"/>
                  <a:gd name="connsiteX4" fmla="*/ 686197 w 686197"/>
                  <a:gd name="connsiteY4" fmla="*/ 293077 h 304922"/>
                  <a:gd name="connsiteX5" fmla="*/ 648097 w 686197"/>
                  <a:gd name="connsiteY5" fmla="*/ 304800 h 304922"/>
                  <a:gd name="connsiteX6" fmla="*/ 546894 w 686197"/>
                  <a:gd name="connsiteY6" fmla="*/ 304800 h 304922"/>
                  <a:gd name="connsiteX7" fmla="*/ 38497 w 686197"/>
                  <a:gd name="connsiteY7" fmla="*/ 304800 h 304922"/>
                  <a:gd name="connsiteX8" fmla="*/ 397 w 686197"/>
                  <a:gd name="connsiteY8" fmla="*/ 293077 h 304922"/>
                  <a:gd name="connsiteX9" fmla="*/ 397 w 686197"/>
                  <a:gd name="connsiteY9" fmla="*/ 11723 h 304922"/>
                  <a:gd name="connsiteX10" fmla="*/ 38497 w 686197"/>
                  <a:gd name="connsiteY10" fmla="*/ 0 h 304922"/>
                  <a:gd name="connsiteX0" fmla="*/ 38497 w 686197"/>
                  <a:gd name="connsiteY0" fmla="*/ 0 h 311761"/>
                  <a:gd name="connsiteX1" fmla="*/ 648097 w 686197"/>
                  <a:gd name="connsiteY1" fmla="*/ 0 h 311761"/>
                  <a:gd name="connsiteX2" fmla="*/ 686197 w 686197"/>
                  <a:gd name="connsiteY2" fmla="*/ 11723 h 311761"/>
                  <a:gd name="connsiteX3" fmla="*/ 686197 w 686197"/>
                  <a:gd name="connsiteY3" fmla="*/ 262304 h 311761"/>
                  <a:gd name="connsiteX4" fmla="*/ 686197 w 686197"/>
                  <a:gd name="connsiteY4" fmla="*/ 293077 h 311761"/>
                  <a:gd name="connsiteX5" fmla="*/ 648097 w 686197"/>
                  <a:gd name="connsiteY5" fmla="*/ 311761 h 311761"/>
                  <a:gd name="connsiteX6" fmla="*/ 546894 w 686197"/>
                  <a:gd name="connsiteY6" fmla="*/ 304800 h 311761"/>
                  <a:gd name="connsiteX7" fmla="*/ 38497 w 686197"/>
                  <a:gd name="connsiteY7" fmla="*/ 304800 h 311761"/>
                  <a:gd name="connsiteX8" fmla="*/ 397 w 686197"/>
                  <a:gd name="connsiteY8" fmla="*/ 293077 h 311761"/>
                  <a:gd name="connsiteX9" fmla="*/ 397 w 686197"/>
                  <a:gd name="connsiteY9" fmla="*/ 11723 h 311761"/>
                  <a:gd name="connsiteX10" fmla="*/ 38497 w 686197"/>
                  <a:gd name="connsiteY10" fmla="*/ 0 h 311761"/>
                  <a:gd name="connsiteX0" fmla="*/ 38497 w 707628"/>
                  <a:gd name="connsiteY0" fmla="*/ 0 h 311761"/>
                  <a:gd name="connsiteX1" fmla="*/ 648097 w 707628"/>
                  <a:gd name="connsiteY1" fmla="*/ 0 h 311761"/>
                  <a:gd name="connsiteX2" fmla="*/ 686197 w 707628"/>
                  <a:gd name="connsiteY2" fmla="*/ 11723 h 311761"/>
                  <a:gd name="connsiteX3" fmla="*/ 686197 w 707628"/>
                  <a:gd name="connsiteY3" fmla="*/ 262304 h 311761"/>
                  <a:gd name="connsiteX4" fmla="*/ 707628 w 707628"/>
                  <a:gd name="connsiteY4" fmla="*/ 293077 h 311761"/>
                  <a:gd name="connsiteX5" fmla="*/ 648097 w 707628"/>
                  <a:gd name="connsiteY5" fmla="*/ 311761 h 311761"/>
                  <a:gd name="connsiteX6" fmla="*/ 546894 w 707628"/>
                  <a:gd name="connsiteY6" fmla="*/ 304800 h 311761"/>
                  <a:gd name="connsiteX7" fmla="*/ 38497 w 707628"/>
                  <a:gd name="connsiteY7" fmla="*/ 304800 h 311761"/>
                  <a:gd name="connsiteX8" fmla="*/ 397 w 707628"/>
                  <a:gd name="connsiteY8" fmla="*/ 293077 h 311761"/>
                  <a:gd name="connsiteX9" fmla="*/ 397 w 707628"/>
                  <a:gd name="connsiteY9" fmla="*/ 11723 h 311761"/>
                  <a:gd name="connsiteX10" fmla="*/ 38497 w 707628"/>
                  <a:gd name="connsiteY10" fmla="*/ 0 h 311761"/>
                  <a:gd name="connsiteX0" fmla="*/ 38497 w 724297"/>
                  <a:gd name="connsiteY0" fmla="*/ 0 h 311761"/>
                  <a:gd name="connsiteX1" fmla="*/ 648097 w 724297"/>
                  <a:gd name="connsiteY1" fmla="*/ 0 h 311761"/>
                  <a:gd name="connsiteX2" fmla="*/ 686197 w 724297"/>
                  <a:gd name="connsiteY2" fmla="*/ 11723 h 311761"/>
                  <a:gd name="connsiteX3" fmla="*/ 686197 w 724297"/>
                  <a:gd name="connsiteY3" fmla="*/ 262304 h 311761"/>
                  <a:gd name="connsiteX4" fmla="*/ 707628 w 724297"/>
                  <a:gd name="connsiteY4" fmla="*/ 293077 h 311761"/>
                  <a:gd name="connsiteX5" fmla="*/ 648097 w 724297"/>
                  <a:gd name="connsiteY5" fmla="*/ 311761 h 311761"/>
                  <a:gd name="connsiteX6" fmla="*/ 546894 w 724297"/>
                  <a:gd name="connsiteY6" fmla="*/ 304800 h 311761"/>
                  <a:gd name="connsiteX7" fmla="*/ 38497 w 724297"/>
                  <a:gd name="connsiteY7" fmla="*/ 304800 h 311761"/>
                  <a:gd name="connsiteX8" fmla="*/ 397 w 724297"/>
                  <a:gd name="connsiteY8" fmla="*/ 293077 h 311761"/>
                  <a:gd name="connsiteX9" fmla="*/ 397 w 724297"/>
                  <a:gd name="connsiteY9" fmla="*/ 11723 h 311761"/>
                  <a:gd name="connsiteX10" fmla="*/ 38497 w 724297"/>
                  <a:gd name="connsiteY10" fmla="*/ 0 h 311761"/>
                  <a:gd name="connsiteX0" fmla="*/ 38497 w 724297"/>
                  <a:gd name="connsiteY0" fmla="*/ 0 h 311761"/>
                  <a:gd name="connsiteX1" fmla="*/ 648097 w 724297"/>
                  <a:gd name="connsiteY1" fmla="*/ 0 h 311761"/>
                  <a:gd name="connsiteX2" fmla="*/ 686197 w 724297"/>
                  <a:gd name="connsiteY2" fmla="*/ 11723 h 311761"/>
                  <a:gd name="connsiteX3" fmla="*/ 686197 w 724297"/>
                  <a:gd name="connsiteY3" fmla="*/ 262304 h 311761"/>
                  <a:gd name="connsiteX4" fmla="*/ 707628 w 724297"/>
                  <a:gd name="connsiteY4" fmla="*/ 293077 h 311761"/>
                  <a:gd name="connsiteX5" fmla="*/ 648097 w 724297"/>
                  <a:gd name="connsiteY5" fmla="*/ 311761 h 311761"/>
                  <a:gd name="connsiteX6" fmla="*/ 546894 w 724297"/>
                  <a:gd name="connsiteY6" fmla="*/ 304800 h 311761"/>
                  <a:gd name="connsiteX7" fmla="*/ 38497 w 724297"/>
                  <a:gd name="connsiteY7" fmla="*/ 304800 h 311761"/>
                  <a:gd name="connsiteX8" fmla="*/ 397 w 724297"/>
                  <a:gd name="connsiteY8" fmla="*/ 293077 h 311761"/>
                  <a:gd name="connsiteX9" fmla="*/ 397 w 724297"/>
                  <a:gd name="connsiteY9" fmla="*/ 11723 h 311761"/>
                  <a:gd name="connsiteX10" fmla="*/ 38497 w 724297"/>
                  <a:gd name="connsiteY10" fmla="*/ 0 h 311761"/>
                  <a:gd name="connsiteX0" fmla="*/ 38497 w 724297"/>
                  <a:gd name="connsiteY0" fmla="*/ 0 h 311761"/>
                  <a:gd name="connsiteX1" fmla="*/ 648097 w 724297"/>
                  <a:gd name="connsiteY1" fmla="*/ 0 h 311761"/>
                  <a:gd name="connsiteX2" fmla="*/ 686197 w 724297"/>
                  <a:gd name="connsiteY2" fmla="*/ 11723 h 311761"/>
                  <a:gd name="connsiteX3" fmla="*/ 686197 w 724297"/>
                  <a:gd name="connsiteY3" fmla="*/ 262304 h 311761"/>
                  <a:gd name="connsiteX4" fmla="*/ 707628 w 724297"/>
                  <a:gd name="connsiteY4" fmla="*/ 293077 h 311761"/>
                  <a:gd name="connsiteX5" fmla="*/ 648097 w 724297"/>
                  <a:gd name="connsiteY5" fmla="*/ 311761 h 311761"/>
                  <a:gd name="connsiteX6" fmla="*/ 546894 w 724297"/>
                  <a:gd name="connsiteY6" fmla="*/ 304800 h 311761"/>
                  <a:gd name="connsiteX7" fmla="*/ 38497 w 724297"/>
                  <a:gd name="connsiteY7" fmla="*/ 304800 h 311761"/>
                  <a:gd name="connsiteX8" fmla="*/ 397 w 724297"/>
                  <a:gd name="connsiteY8" fmla="*/ 293077 h 311761"/>
                  <a:gd name="connsiteX9" fmla="*/ 397 w 724297"/>
                  <a:gd name="connsiteY9" fmla="*/ 11723 h 311761"/>
                  <a:gd name="connsiteX10" fmla="*/ 38497 w 724297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5669"/>
                  <a:gd name="connsiteX1" fmla="*/ 648097 w 721916"/>
                  <a:gd name="connsiteY1" fmla="*/ 0 h 315669"/>
                  <a:gd name="connsiteX2" fmla="*/ 686197 w 721916"/>
                  <a:gd name="connsiteY2" fmla="*/ 11723 h 315669"/>
                  <a:gd name="connsiteX3" fmla="*/ 686197 w 721916"/>
                  <a:gd name="connsiteY3" fmla="*/ 262304 h 315669"/>
                  <a:gd name="connsiteX4" fmla="*/ 707628 w 721916"/>
                  <a:gd name="connsiteY4" fmla="*/ 293077 h 315669"/>
                  <a:gd name="connsiteX5" fmla="*/ 648097 w 721916"/>
                  <a:gd name="connsiteY5" fmla="*/ 311761 h 315669"/>
                  <a:gd name="connsiteX6" fmla="*/ 546894 w 721916"/>
                  <a:gd name="connsiteY6" fmla="*/ 304800 h 315669"/>
                  <a:gd name="connsiteX7" fmla="*/ 38497 w 721916"/>
                  <a:gd name="connsiteY7" fmla="*/ 304800 h 315669"/>
                  <a:gd name="connsiteX8" fmla="*/ 397 w 721916"/>
                  <a:gd name="connsiteY8" fmla="*/ 293077 h 315669"/>
                  <a:gd name="connsiteX9" fmla="*/ 397 w 721916"/>
                  <a:gd name="connsiteY9" fmla="*/ 11723 h 315669"/>
                  <a:gd name="connsiteX10" fmla="*/ 38497 w 721916"/>
                  <a:gd name="connsiteY10" fmla="*/ 0 h 315669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3471"/>
                  <a:gd name="connsiteX1" fmla="*/ 648097 w 721916"/>
                  <a:gd name="connsiteY1" fmla="*/ 0 h 313471"/>
                  <a:gd name="connsiteX2" fmla="*/ 686197 w 721916"/>
                  <a:gd name="connsiteY2" fmla="*/ 11723 h 313471"/>
                  <a:gd name="connsiteX3" fmla="*/ 686197 w 721916"/>
                  <a:gd name="connsiteY3" fmla="*/ 262304 h 313471"/>
                  <a:gd name="connsiteX4" fmla="*/ 707628 w 721916"/>
                  <a:gd name="connsiteY4" fmla="*/ 293077 h 313471"/>
                  <a:gd name="connsiteX5" fmla="*/ 648097 w 721916"/>
                  <a:gd name="connsiteY5" fmla="*/ 311761 h 313471"/>
                  <a:gd name="connsiteX6" fmla="*/ 546894 w 721916"/>
                  <a:gd name="connsiteY6" fmla="*/ 304800 h 313471"/>
                  <a:gd name="connsiteX7" fmla="*/ 38497 w 721916"/>
                  <a:gd name="connsiteY7" fmla="*/ 304800 h 313471"/>
                  <a:gd name="connsiteX8" fmla="*/ 397 w 721916"/>
                  <a:gd name="connsiteY8" fmla="*/ 293077 h 313471"/>
                  <a:gd name="connsiteX9" fmla="*/ 397 w 721916"/>
                  <a:gd name="connsiteY9" fmla="*/ 11723 h 313471"/>
                  <a:gd name="connsiteX10" fmla="*/ 38497 w 721916"/>
                  <a:gd name="connsiteY10" fmla="*/ 0 h 313471"/>
                  <a:gd name="connsiteX0" fmla="*/ 38497 w 721916"/>
                  <a:gd name="connsiteY0" fmla="*/ 0 h 315303"/>
                  <a:gd name="connsiteX1" fmla="*/ 648097 w 721916"/>
                  <a:gd name="connsiteY1" fmla="*/ 0 h 315303"/>
                  <a:gd name="connsiteX2" fmla="*/ 686197 w 721916"/>
                  <a:gd name="connsiteY2" fmla="*/ 11723 h 315303"/>
                  <a:gd name="connsiteX3" fmla="*/ 686197 w 721916"/>
                  <a:gd name="connsiteY3" fmla="*/ 262304 h 315303"/>
                  <a:gd name="connsiteX4" fmla="*/ 707628 w 721916"/>
                  <a:gd name="connsiteY4" fmla="*/ 293077 h 315303"/>
                  <a:gd name="connsiteX5" fmla="*/ 648097 w 721916"/>
                  <a:gd name="connsiteY5" fmla="*/ 311761 h 315303"/>
                  <a:gd name="connsiteX6" fmla="*/ 546894 w 721916"/>
                  <a:gd name="connsiteY6" fmla="*/ 304800 h 315303"/>
                  <a:gd name="connsiteX7" fmla="*/ 38497 w 721916"/>
                  <a:gd name="connsiteY7" fmla="*/ 304800 h 315303"/>
                  <a:gd name="connsiteX8" fmla="*/ 397 w 721916"/>
                  <a:gd name="connsiteY8" fmla="*/ 293077 h 315303"/>
                  <a:gd name="connsiteX9" fmla="*/ 397 w 721916"/>
                  <a:gd name="connsiteY9" fmla="*/ 11723 h 315303"/>
                  <a:gd name="connsiteX10" fmla="*/ 38497 w 721916"/>
                  <a:gd name="connsiteY10" fmla="*/ 0 h 315303"/>
                  <a:gd name="connsiteX0" fmla="*/ 38497 w 721916"/>
                  <a:gd name="connsiteY0" fmla="*/ 0 h 315303"/>
                  <a:gd name="connsiteX1" fmla="*/ 648097 w 721916"/>
                  <a:gd name="connsiteY1" fmla="*/ 0 h 315303"/>
                  <a:gd name="connsiteX2" fmla="*/ 686197 w 721916"/>
                  <a:gd name="connsiteY2" fmla="*/ 11723 h 315303"/>
                  <a:gd name="connsiteX3" fmla="*/ 686197 w 721916"/>
                  <a:gd name="connsiteY3" fmla="*/ 262304 h 315303"/>
                  <a:gd name="connsiteX4" fmla="*/ 707628 w 721916"/>
                  <a:gd name="connsiteY4" fmla="*/ 293077 h 315303"/>
                  <a:gd name="connsiteX5" fmla="*/ 648097 w 721916"/>
                  <a:gd name="connsiteY5" fmla="*/ 311761 h 315303"/>
                  <a:gd name="connsiteX6" fmla="*/ 546894 w 721916"/>
                  <a:gd name="connsiteY6" fmla="*/ 304800 h 315303"/>
                  <a:gd name="connsiteX7" fmla="*/ 38497 w 721916"/>
                  <a:gd name="connsiteY7" fmla="*/ 304800 h 315303"/>
                  <a:gd name="connsiteX8" fmla="*/ 397 w 721916"/>
                  <a:gd name="connsiteY8" fmla="*/ 293077 h 315303"/>
                  <a:gd name="connsiteX9" fmla="*/ 397 w 721916"/>
                  <a:gd name="connsiteY9" fmla="*/ 11723 h 315303"/>
                  <a:gd name="connsiteX10" fmla="*/ 38497 w 721916"/>
                  <a:gd name="connsiteY10" fmla="*/ 0 h 315303"/>
                  <a:gd name="connsiteX0" fmla="*/ 38497 w 721916"/>
                  <a:gd name="connsiteY0" fmla="*/ 0 h 315303"/>
                  <a:gd name="connsiteX1" fmla="*/ 648097 w 721916"/>
                  <a:gd name="connsiteY1" fmla="*/ 0 h 315303"/>
                  <a:gd name="connsiteX2" fmla="*/ 686197 w 721916"/>
                  <a:gd name="connsiteY2" fmla="*/ 11723 h 315303"/>
                  <a:gd name="connsiteX3" fmla="*/ 686197 w 721916"/>
                  <a:gd name="connsiteY3" fmla="*/ 262304 h 315303"/>
                  <a:gd name="connsiteX4" fmla="*/ 707628 w 721916"/>
                  <a:gd name="connsiteY4" fmla="*/ 293077 h 315303"/>
                  <a:gd name="connsiteX5" fmla="*/ 648097 w 721916"/>
                  <a:gd name="connsiteY5" fmla="*/ 311761 h 315303"/>
                  <a:gd name="connsiteX6" fmla="*/ 546894 w 721916"/>
                  <a:gd name="connsiteY6" fmla="*/ 304800 h 315303"/>
                  <a:gd name="connsiteX7" fmla="*/ 38497 w 721916"/>
                  <a:gd name="connsiteY7" fmla="*/ 304800 h 315303"/>
                  <a:gd name="connsiteX8" fmla="*/ 397 w 721916"/>
                  <a:gd name="connsiteY8" fmla="*/ 293077 h 315303"/>
                  <a:gd name="connsiteX9" fmla="*/ 397 w 721916"/>
                  <a:gd name="connsiteY9" fmla="*/ 11723 h 315303"/>
                  <a:gd name="connsiteX10" fmla="*/ 38497 w 721916"/>
                  <a:gd name="connsiteY10" fmla="*/ 0 h 315303"/>
                  <a:gd name="connsiteX0" fmla="*/ 38497 w 721916"/>
                  <a:gd name="connsiteY0" fmla="*/ 0 h 314937"/>
                  <a:gd name="connsiteX1" fmla="*/ 648097 w 721916"/>
                  <a:gd name="connsiteY1" fmla="*/ 0 h 314937"/>
                  <a:gd name="connsiteX2" fmla="*/ 686197 w 721916"/>
                  <a:gd name="connsiteY2" fmla="*/ 11723 h 314937"/>
                  <a:gd name="connsiteX3" fmla="*/ 686197 w 721916"/>
                  <a:gd name="connsiteY3" fmla="*/ 262304 h 314937"/>
                  <a:gd name="connsiteX4" fmla="*/ 707628 w 721916"/>
                  <a:gd name="connsiteY4" fmla="*/ 293077 h 314937"/>
                  <a:gd name="connsiteX5" fmla="*/ 648097 w 721916"/>
                  <a:gd name="connsiteY5" fmla="*/ 311761 h 314937"/>
                  <a:gd name="connsiteX6" fmla="*/ 546894 w 721916"/>
                  <a:gd name="connsiteY6" fmla="*/ 304800 h 314937"/>
                  <a:gd name="connsiteX7" fmla="*/ 38497 w 721916"/>
                  <a:gd name="connsiteY7" fmla="*/ 304800 h 314937"/>
                  <a:gd name="connsiteX8" fmla="*/ 397 w 721916"/>
                  <a:gd name="connsiteY8" fmla="*/ 293077 h 314937"/>
                  <a:gd name="connsiteX9" fmla="*/ 397 w 721916"/>
                  <a:gd name="connsiteY9" fmla="*/ 11723 h 314937"/>
                  <a:gd name="connsiteX10" fmla="*/ 38497 w 721916"/>
                  <a:gd name="connsiteY10" fmla="*/ 0 h 314937"/>
                  <a:gd name="connsiteX0" fmla="*/ 38497 w 721916"/>
                  <a:gd name="connsiteY0" fmla="*/ 0 h 316036"/>
                  <a:gd name="connsiteX1" fmla="*/ 648097 w 721916"/>
                  <a:gd name="connsiteY1" fmla="*/ 0 h 316036"/>
                  <a:gd name="connsiteX2" fmla="*/ 686197 w 721916"/>
                  <a:gd name="connsiteY2" fmla="*/ 11723 h 316036"/>
                  <a:gd name="connsiteX3" fmla="*/ 686197 w 721916"/>
                  <a:gd name="connsiteY3" fmla="*/ 262304 h 316036"/>
                  <a:gd name="connsiteX4" fmla="*/ 707628 w 721916"/>
                  <a:gd name="connsiteY4" fmla="*/ 293077 h 316036"/>
                  <a:gd name="connsiteX5" fmla="*/ 648097 w 721916"/>
                  <a:gd name="connsiteY5" fmla="*/ 311761 h 316036"/>
                  <a:gd name="connsiteX6" fmla="*/ 546894 w 721916"/>
                  <a:gd name="connsiteY6" fmla="*/ 304800 h 316036"/>
                  <a:gd name="connsiteX7" fmla="*/ 38497 w 721916"/>
                  <a:gd name="connsiteY7" fmla="*/ 304800 h 316036"/>
                  <a:gd name="connsiteX8" fmla="*/ 397 w 721916"/>
                  <a:gd name="connsiteY8" fmla="*/ 293077 h 316036"/>
                  <a:gd name="connsiteX9" fmla="*/ 397 w 721916"/>
                  <a:gd name="connsiteY9" fmla="*/ 11723 h 316036"/>
                  <a:gd name="connsiteX10" fmla="*/ 38497 w 721916"/>
                  <a:gd name="connsiteY10" fmla="*/ 0 h 316036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5669"/>
                  <a:gd name="connsiteX1" fmla="*/ 648097 w 721916"/>
                  <a:gd name="connsiteY1" fmla="*/ 0 h 315669"/>
                  <a:gd name="connsiteX2" fmla="*/ 686197 w 721916"/>
                  <a:gd name="connsiteY2" fmla="*/ 11723 h 315669"/>
                  <a:gd name="connsiteX3" fmla="*/ 686197 w 721916"/>
                  <a:gd name="connsiteY3" fmla="*/ 262304 h 315669"/>
                  <a:gd name="connsiteX4" fmla="*/ 707628 w 721916"/>
                  <a:gd name="connsiteY4" fmla="*/ 293077 h 315669"/>
                  <a:gd name="connsiteX5" fmla="*/ 648097 w 721916"/>
                  <a:gd name="connsiteY5" fmla="*/ 311761 h 315669"/>
                  <a:gd name="connsiteX6" fmla="*/ 546894 w 721916"/>
                  <a:gd name="connsiteY6" fmla="*/ 304800 h 315669"/>
                  <a:gd name="connsiteX7" fmla="*/ 38497 w 721916"/>
                  <a:gd name="connsiteY7" fmla="*/ 304800 h 315669"/>
                  <a:gd name="connsiteX8" fmla="*/ 397 w 721916"/>
                  <a:gd name="connsiteY8" fmla="*/ 293077 h 315669"/>
                  <a:gd name="connsiteX9" fmla="*/ 397 w 721916"/>
                  <a:gd name="connsiteY9" fmla="*/ 11723 h 315669"/>
                  <a:gd name="connsiteX10" fmla="*/ 38497 w 721916"/>
                  <a:gd name="connsiteY10" fmla="*/ 0 h 315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21916" h="315669">
                    <a:moveTo>
                      <a:pt x="38497" y="0"/>
                    </a:moveTo>
                    <a:lnTo>
                      <a:pt x="648097" y="0"/>
                    </a:lnTo>
                    <a:cubicBezTo>
                      <a:pt x="670322" y="244"/>
                      <a:pt x="685404" y="4884"/>
                      <a:pt x="686197" y="11723"/>
                    </a:cubicBezTo>
                    <a:lnTo>
                      <a:pt x="686197" y="262304"/>
                    </a:lnTo>
                    <a:cubicBezTo>
                      <a:pt x="689770" y="272196"/>
                      <a:pt x="721916" y="277691"/>
                      <a:pt x="707628" y="293077"/>
                    </a:cubicBezTo>
                    <a:cubicBezTo>
                      <a:pt x="693737" y="303335"/>
                      <a:pt x="677467" y="308830"/>
                      <a:pt x="648097" y="311761"/>
                    </a:cubicBezTo>
                    <a:cubicBezTo>
                      <a:pt x="601267" y="315669"/>
                      <a:pt x="578247" y="310051"/>
                      <a:pt x="546894" y="304800"/>
                    </a:cubicBezTo>
                    <a:lnTo>
                      <a:pt x="38497" y="304800"/>
                    </a:lnTo>
                    <a:cubicBezTo>
                      <a:pt x="18654" y="304922"/>
                      <a:pt x="1191" y="300282"/>
                      <a:pt x="397" y="293077"/>
                    </a:cubicBezTo>
                    <a:lnTo>
                      <a:pt x="397" y="11723"/>
                    </a:lnTo>
                    <a:cubicBezTo>
                      <a:pt x="0" y="5617"/>
                      <a:pt x="19844" y="245"/>
                      <a:pt x="38497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4254840" y="6412894"/>
                <a:ext cx="475396" cy="7130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4908509" y="6412894"/>
                <a:ext cx="475396" cy="7130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5562178" y="6412894"/>
                <a:ext cx="475396" cy="7130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6215848" y="6412894"/>
                <a:ext cx="415971" cy="7130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3601171" y="6412894"/>
                <a:ext cx="475396" cy="7130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83" name="Freeform 82"/>
              <p:cNvSpPr/>
              <p:nvPr/>
            </p:nvSpPr>
            <p:spPr>
              <a:xfrm rot="20509382" flipH="1">
                <a:off x="2784468" y="-115636"/>
                <a:ext cx="742351" cy="2377039"/>
              </a:xfrm>
              <a:custGeom>
                <a:avLst/>
                <a:gdLst>
                  <a:gd name="connsiteX0" fmla="*/ 0 w 609600"/>
                  <a:gd name="connsiteY0" fmla="*/ 0 h 304800"/>
                  <a:gd name="connsiteX1" fmla="*/ 609600 w 609600"/>
                  <a:gd name="connsiteY1" fmla="*/ 0 h 304800"/>
                  <a:gd name="connsiteX2" fmla="*/ 609600 w 609600"/>
                  <a:gd name="connsiteY2" fmla="*/ 304800 h 304800"/>
                  <a:gd name="connsiteX3" fmla="*/ 0 w 609600"/>
                  <a:gd name="connsiteY3" fmla="*/ 304800 h 304800"/>
                  <a:gd name="connsiteX4" fmla="*/ 0 w 609600"/>
                  <a:gd name="connsiteY4" fmla="*/ 0 h 304800"/>
                  <a:gd name="connsiteX0" fmla="*/ 0 w 647700"/>
                  <a:gd name="connsiteY0" fmla="*/ 0 h 304800"/>
                  <a:gd name="connsiteX1" fmla="*/ 609600 w 647700"/>
                  <a:gd name="connsiteY1" fmla="*/ 0 h 304800"/>
                  <a:gd name="connsiteX2" fmla="*/ 647700 w 647700"/>
                  <a:gd name="connsiteY2" fmla="*/ 11723 h 304800"/>
                  <a:gd name="connsiteX3" fmla="*/ 609600 w 647700"/>
                  <a:gd name="connsiteY3" fmla="*/ 304800 h 304800"/>
                  <a:gd name="connsiteX4" fmla="*/ 0 w 647700"/>
                  <a:gd name="connsiteY4" fmla="*/ 304800 h 304800"/>
                  <a:gd name="connsiteX5" fmla="*/ 0 w 647700"/>
                  <a:gd name="connsiteY5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47700 w 685800"/>
                  <a:gd name="connsiteY3" fmla="*/ 304800 h 304800"/>
                  <a:gd name="connsiteX4" fmla="*/ 38100 w 685800"/>
                  <a:gd name="connsiteY4" fmla="*/ 304800 h 304800"/>
                  <a:gd name="connsiteX5" fmla="*/ 0 w 685800"/>
                  <a:gd name="connsiteY5" fmla="*/ 11723 h 304800"/>
                  <a:gd name="connsiteX6" fmla="*/ 38100 w 685800"/>
                  <a:gd name="connsiteY6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47700 w 685800"/>
                  <a:gd name="connsiteY3" fmla="*/ 304800 h 304800"/>
                  <a:gd name="connsiteX4" fmla="*/ 38100 w 685800"/>
                  <a:gd name="connsiteY4" fmla="*/ 304800 h 304800"/>
                  <a:gd name="connsiteX5" fmla="*/ 0 w 685800"/>
                  <a:gd name="connsiteY5" fmla="*/ 293077 h 304800"/>
                  <a:gd name="connsiteX6" fmla="*/ 0 w 685800"/>
                  <a:gd name="connsiteY6" fmla="*/ 11723 h 304800"/>
                  <a:gd name="connsiteX7" fmla="*/ 38100 w 685800"/>
                  <a:gd name="connsiteY7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93077 h 304800"/>
                  <a:gd name="connsiteX4" fmla="*/ 647700 w 685800"/>
                  <a:gd name="connsiteY4" fmla="*/ 304800 h 304800"/>
                  <a:gd name="connsiteX5" fmla="*/ 38100 w 685800"/>
                  <a:gd name="connsiteY5" fmla="*/ 304800 h 304800"/>
                  <a:gd name="connsiteX6" fmla="*/ 0 w 685800"/>
                  <a:gd name="connsiteY6" fmla="*/ 293077 h 304800"/>
                  <a:gd name="connsiteX7" fmla="*/ 0 w 685800"/>
                  <a:gd name="connsiteY7" fmla="*/ 11723 h 304800"/>
                  <a:gd name="connsiteX8" fmla="*/ 38100 w 685800"/>
                  <a:gd name="connsiteY8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93077 h 304800"/>
                  <a:gd name="connsiteX4" fmla="*/ 647700 w 685800"/>
                  <a:gd name="connsiteY4" fmla="*/ 304800 h 304800"/>
                  <a:gd name="connsiteX5" fmla="*/ 546497 w 685800"/>
                  <a:gd name="connsiteY5" fmla="*/ 304800 h 304800"/>
                  <a:gd name="connsiteX6" fmla="*/ 38100 w 685800"/>
                  <a:gd name="connsiteY6" fmla="*/ 304800 h 304800"/>
                  <a:gd name="connsiteX7" fmla="*/ 0 w 685800"/>
                  <a:gd name="connsiteY7" fmla="*/ 293077 h 304800"/>
                  <a:gd name="connsiteX8" fmla="*/ 0 w 685800"/>
                  <a:gd name="connsiteY8" fmla="*/ 11723 h 304800"/>
                  <a:gd name="connsiteX9" fmla="*/ 38100 w 685800"/>
                  <a:gd name="connsiteY9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100 w 685800"/>
                  <a:gd name="connsiteY0" fmla="*/ 0 h 304800"/>
                  <a:gd name="connsiteX1" fmla="*/ 647700 w 685800"/>
                  <a:gd name="connsiteY1" fmla="*/ 0 h 304800"/>
                  <a:gd name="connsiteX2" fmla="*/ 685800 w 685800"/>
                  <a:gd name="connsiteY2" fmla="*/ 11723 h 304800"/>
                  <a:gd name="connsiteX3" fmla="*/ 685800 w 685800"/>
                  <a:gd name="connsiteY3" fmla="*/ 262304 h 304800"/>
                  <a:gd name="connsiteX4" fmla="*/ 685800 w 685800"/>
                  <a:gd name="connsiteY4" fmla="*/ 293077 h 304800"/>
                  <a:gd name="connsiteX5" fmla="*/ 647700 w 685800"/>
                  <a:gd name="connsiteY5" fmla="*/ 304800 h 304800"/>
                  <a:gd name="connsiteX6" fmla="*/ 546497 w 685800"/>
                  <a:gd name="connsiteY6" fmla="*/ 304800 h 304800"/>
                  <a:gd name="connsiteX7" fmla="*/ 38100 w 685800"/>
                  <a:gd name="connsiteY7" fmla="*/ 304800 h 304800"/>
                  <a:gd name="connsiteX8" fmla="*/ 0 w 685800"/>
                  <a:gd name="connsiteY8" fmla="*/ 293077 h 304800"/>
                  <a:gd name="connsiteX9" fmla="*/ 0 w 685800"/>
                  <a:gd name="connsiteY9" fmla="*/ 11723 h 304800"/>
                  <a:gd name="connsiteX10" fmla="*/ 38100 w 685800"/>
                  <a:gd name="connsiteY10" fmla="*/ 0 h 304800"/>
                  <a:gd name="connsiteX0" fmla="*/ 38497 w 686197"/>
                  <a:gd name="connsiteY0" fmla="*/ 0 h 304800"/>
                  <a:gd name="connsiteX1" fmla="*/ 648097 w 686197"/>
                  <a:gd name="connsiteY1" fmla="*/ 0 h 304800"/>
                  <a:gd name="connsiteX2" fmla="*/ 686197 w 686197"/>
                  <a:gd name="connsiteY2" fmla="*/ 11723 h 304800"/>
                  <a:gd name="connsiteX3" fmla="*/ 686197 w 686197"/>
                  <a:gd name="connsiteY3" fmla="*/ 262304 h 304800"/>
                  <a:gd name="connsiteX4" fmla="*/ 686197 w 686197"/>
                  <a:gd name="connsiteY4" fmla="*/ 293077 h 304800"/>
                  <a:gd name="connsiteX5" fmla="*/ 648097 w 686197"/>
                  <a:gd name="connsiteY5" fmla="*/ 304800 h 304800"/>
                  <a:gd name="connsiteX6" fmla="*/ 546894 w 686197"/>
                  <a:gd name="connsiteY6" fmla="*/ 304800 h 304800"/>
                  <a:gd name="connsiteX7" fmla="*/ 38497 w 686197"/>
                  <a:gd name="connsiteY7" fmla="*/ 304800 h 304800"/>
                  <a:gd name="connsiteX8" fmla="*/ 397 w 686197"/>
                  <a:gd name="connsiteY8" fmla="*/ 293077 h 304800"/>
                  <a:gd name="connsiteX9" fmla="*/ 397 w 686197"/>
                  <a:gd name="connsiteY9" fmla="*/ 11723 h 304800"/>
                  <a:gd name="connsiteX10" fmla="*/ 38497 w 686197"/>
                  <a:gd name="connsiteY10" fmla="*/ 0 h 304800"/>
                  <a:gd name="connsiteX0" fmla="*/ 38497 w 686197"/>
                  <a:gd name="connsiteY0" fmla="*/ 0 h 304800"/>
                  <a:gd name="connsiteX1" fmla="*/ 648097 w 686197"/>
                  <a:gd name="connsiteY1" fmla="*/ 0 h 304800"/>
                  <a:gd name="connsiteX2" fmla="*/ 686197 w 686197"/>
                  <a:gd name="connsiteY2" fmla="*/ 11723 h 304800"/>
                  <a:gd name="connsiteX3" fmla="*/ 686197 w 686197"/>
                  <a:gd name="connsiteY3" fmla="*/ 262304 h 304800"/>
                  <a:gd name="connsiteX4" fmla="*/ 686197 w 686197"/>
                  <a:gd name="connsiteY4" fmla="*/ 293077 h 304800"/>
                  <a:gd name="connsiteX5" fmla="*/ 648097 w 686197"/>
                  <a:gd name="connsiteY5" fmla="*/ 304800 h 304800"/>
                  <a:gd name="connsiteX6" fmla="*/ 546894 w 686197"/>
                  <a:gd name="connsiteY6" fmla="*/ 304800 h 304800"/>
                  <a:gd name="connsiteX7" fmla="*/ 38497 w 686197"/>
                  <a:gd name="connsiteY7" fmla="*/ 304800 h 304800"/>
                  <a:gd name="connsiteX8" fmla="*/ 397 w 686197"/>
                  <a:gd name="connsiteY8" fmla="*/ 293077 h 304800"/>
                  <a:gd name="connsiteX9" fmla="*/ 397 w 686197"/>
                  <a:gd name="connsiteY9" fmla="*/ 11723 h 304800"/>
                  <a:gd name="connsiteX10" fmla="*/ 38497 w 686197"/>
                  <a:gd name="connsiteY10" fmla="*/ 0 h 304800"/>
                  <a:gd name="connsiteX0" fmla="*/ 38497 w 686197"/>
                  <a:gd name="connsiteY0" fmla="*/ 0 h 304922"/>
                  <a:gd name="connsiteX1" fmla="*/ 648097 w 686197"/>
                  <a:gd name="connsiteY1" fmla="*/ 0 h 304922"/>
                  <a:gd name="connsiteX2" fmla="*/ 686197 w 686197"/>
                  <a:gd name="connsiteY2" fmla="*/ 11723 h 304922"/>
                  <a:gd name="connsiteX3" fmla="*/ 686197 w 686197"/>
                  <a:gd name="connsiteY3" fmla="*/ 262304 h 304922"/>
                  <a:gd name="connsiteX4" fmla="*/ 686197 w 686197"/>
                  <a:gd name="connsiteY4" fmla="*/ 293077 h 304922"/>
                  <a:gd name="connsiteX5" fmla="*/ 648097 w 686197"/>
                  <a:gd name="connsiteY5" fmla="*/ 304800 h 304922"/>
                  <a:gd name="connsiteX6" fmla="*/ 546894 w 686197"/>
                  <a:gd name="connsiteY6" fmla="*/ 304800 h 304922"/>
                  <a:gd name="connsiteX7" fmla="*/ 38497 w 686197"/>
                  <a:gd name="connsiteY7" fmla="*/ 304800 h 304922"/>
                  <a:gd name="connsiteX8" fmla="*/ 397 w 686197"/>
                  <a:gd name="connsiteY8" fmla="*/ 293077 h 304922"/>
                  <a:gd name="connsiteX9" fmla="*/ 397 w 686197"/>
                  <a:gd name="connsiteY9" fmla="*/ 11723 h 304922"/>
                  <a:gd name="connsiteX10" fmla="*/ 38497 w 686197"/>
                  <a:gd name="connsiteY10" fmla="*/ 0 h 304922"/>
                  <a:gd name="connsiteX0" fmla="*/ 38497 w 686197"/>
                  <a:gd name="connsiteY0" fmla="*/ 0 h 304922"/>
                  <a:gd name="connsiteX1" fmla="*/ 648097 w 686197"/>
                  <a:gd name="connsiteY1" fmla="*/ 0 h 304922"/>
                  <a:gd name="connsiteX2" fmla="*/ 686197 w 686197"/>
                  <a:gd name="connsiteY2" fmla="*/ 11723 h 304922"/>
                  <a:gd name="connsiteX3" fmla="*/ 686197 w 686197"/>
                  <a:gd name="connsiteY3" fmla="*/ 262304 h 304922"/>
                  <a:gd name="connsiteX4" fmla="*/ 686197 w 686197"/>
                  <a:gd name="connsiteY4" fmla="*/ 293077 h 304922"/>
                  <a:gd name="connsiteX5" fmla="*/ 648097 w 686197"/>
                  <a:gd name="connsiteY5" fmla="*/ 304800 h 304922"/>
                  <a:gd name="connsiteX6" fmla="*/ 546894 w 686197"/>
                  <a:gd name="connsiteY6" fmla="*/ 304800 h 304922"/>
                  <a:gd name="connsiteX7" fmla="*/ 38497 w 686197"/>
                  <a:gd name="connsiteY7" fmla="*/ 304800 h 304922"/>
                  <a:gd name="connsiteX8" fmla="*/ 397 w 686197"/>
                  <a:gd name="connsiteY8" fmla="*/ 293077 h 304922"/>
                  <a:gd name="connsiteX9" fmla="*/ 397 w 686197"/>
                  <a:gd name="connsiteY9" fmla="*/ 11723 h 304922"/>
                  <a:gd name="connsiteX10" fmla="*/ 38497 w 686197"/>
                  <a:gd name="connsiteY10" fmla="*/ 0 h 304922"/>
                  <a:gd name="connsiteX0" fmla="*/ 38497 w 686197"/>
                  <a:gd name="connsiteY0" fmla="*/ 0 h 311761"/>
                  <a:gd name="connsiteX1" fmla="*/ 648097 w 686197"/>
                  <a:gd name="connsiteY1" fmla="*/ 0 h 311761"/>
                  <a:gd name="connsiteX2" fmla="*/ 686197 w 686197"/>
                  <a:gd name="connsiteY2" fmla="*/ 11723 h 311761"/>
                  <a:gd name="connsiteX3" fmla="*/ 686197 w 686197"/>
                  <a:gd name="connsiteY3" fmla="*/ 262304 h 311761"/>
                  <a:gd name="connsiteX4" fmla="*/ 686197 w 686197"/>
                  <a:gd name="connsiteY4" fmla="*/ 293077 h 311761"/>
                  <a:gd name="connsiteX5" fmla="*/ 648097 w 686197"/>
                  <a:gd name="connsiteY5" fmla="*/ 311761 h 311761"/>
                  <a:gd name="connsiteX6" fmla="*/ 546894 w 686197"/>
                  <a:gd name="connsiteY6" fmla="*/ 304800 h 311761"/>
                  <a:gd name="connsiteX7" fmla="*/ 38497 w 686197"/>
                  <a:gd name="connsiteY7" fmla="*/ 304800 h 311761"/>
                  <a:gd name="connsiteX8" fmla="*/ 397 w 686197"/>
                  <a:gd name="connsiteY8" fmla="*/ 293077 h 311761"/>
                  <a:gd name="connsiteX9" fmla="*/ 397 w 686197"/>
                  <a:gd name="connsiteY9" fmla="*/ 11723 h 311761"/>
                  <a:gd name="connsiteX10" fmla="*/ 38497 w 686197"/>
                  <a:gd name="connsiteY10" fmla="*/ 0 h 311761"/>
                  <a:gd name="connsiteX0" fmla="*/ 38497 w 707628"/>
                  <a:gd name="connsiteY0" fmla="*/ 0 h 311761"/>
                  <a:gd name="connsiteX1" fmla="*/ 648097 w 707628"/>
                  <a:gd name="connsiteY1" fmla="*/ 0 h 311761"/>
                  <a:gd name="connsiteX2" fmla="*/ 686197 w 707628"/>
                  <a:gd name="connsiteY2" fmla="*/ 11723 h 311761"/>
                  <a:gd name="connsiteX3" fmla="*/ 686197 w 707628"/>
                  <a:gd name="connsiteY3" fmla="*/ 262304 h 311761"/>
                  <a:gd name="connsiteX4" fmla="*/ 707628 w 707628"/>
                  <a:gd name="connsiteY4" fmla="*/ 293077 h 311761"/>
                  <a:gd name="connsiteX5" fmla="*/ 648097 w 707628"/>
                  <a:gd name="connsiteY5" fmla="*/ 311761 h 311761"/>
                  <a:gd name="connsiteX6" fmla="*/ 546894 w 707628"/>
                  <a:gd name="connsiteY6" fmla="*/ 304800 h 311761"/>
                  <a:gd name="connsiteX7" fmla="*/ 38497 w 707628"/>
                  <a:gd name="connsiteY7" fmla="*/ 304800 h 311761"/>
                  <a:gd name="connsiteX8" fmla="*/ 397 w 707628"/>
                  <a:gd name="connsiteY8" fmla="*/ 293077 h 311761"/>
                  <a:gd name="connsiteX9" fmla="*/ 397 w 707628"/>
                  <a:gd name="connsiteY9" fmla="*/ 11723 h 311761"/>
                  <a:gd name="connsiteX10" fmla="*/ 38497 w 707628"/>
                  <a:gd name="connsiteY10" fmla="*/ 0 h 311761"/>
                  <a:gd name="connsiteX0" fmla="*/ 38497 w 724297"/>
                  <a:gd name="connsiteY0" fmla="*/ 0 h 311761"/>
                  <a:gd name="connsiteX1" fmla="*/ 648097 w 724297"/>
                  <a:gd name="connsiteY1" fmla="*/ 0 h 311761"/>
                  <a:gd name="connsiteX2" fmla="*/ 686197 w 724297"/>
                  <a:gd name="connsiteY2" fmla="*/ 11723 h 311761"/>
                  <a:gd name="connsiteX3" fmla="*/ 686197 w 724297"/>
                  <a:gd name="connsiteY3" fmla="*/ 262304 h 311761"/>
                  <a:gd name="connsiteX4" fmla="*/ 707628 w 724297"/>
                  <a:gd name="connsiteY4" fmla="*/ 293077 h 311761"/>
                  <a:gd name="connsiteX5" fmla="*/ 648097 w 724297"/>
                  <a:gd name="connsiteY5" fmla="*/ 311761 h 311761"/>
                  <a:gd name="connsiteX6" fmla="*/ 546894 w 724297"/>
                  <a:gd name="connsiteY6" fmla="*/ 304800 h 311761"/>
                  <a:gd name="connsiteX7" fmla="*/ 38497 w 724297"/>
                  <a:gd name="connsiteY7" fmla="*/ 304800 h 311761"/>
                  <a:gd name="connsiteX8" fmla="*/ 397 w 724297"/>
                  <a:gd name="connsiteY8" fmla="*/ 293077 h 311761"/>
                  <a:gd name="connsiteX9" fmla="*/ 397 w 724297"/>
                  <a:gd name="connsiteY9" fmla="*/ 11723 h 311761"/>
                  <a:gd name="connsiteX10" fmla="*/ 38497 w 724297"/>
                  <a:gd name="connsiteY10" fmla="*/ 0 h 311761"/>
                  <a:gd name="connsiteX0" fmla="*/ 38497 w 724297"/>
                  <a:gd name="connsiteY0" fmla="*/ 0 h 311761"/>
                  <a:gd name="connsiteX1" fmla="*/ 648097 w 724297"/>
                  <a:gd name="connsiteY1" fmla="*/ 0 h 311761"/>
                  <a:gd name="connsiteX2" fmla="*/ 686197 w 724297"/>
                  <a:gd name="connsiteY2" fmla="*/ 11723 h 311761"/>
                  <a:gd name="connsiteX3" fmla="*/ 686197 w 724297"/>
                  <a:gd name="connsiteY3" fmla="*/ 262304 h 311761"/>
                  <a:gd name="connsiteX4" fmla="*/ 707628 w 724297"/>
                  <a:gd name="connsiteY4" fmla="*/ 293077 h 311761"/>
                  <a:gd name="connsiteX5" fmla="*/ 648097 w 724297"/>
                  <a:gd name="connsiteY5" fmla="*/ 311761 h 311761"/>
                  <a:gd name="connsiteX6" fmla="*/ 546894 w 724297"/>
                  <a:gd name="connsiteY6" fmla="*/ 304800 h 311761"/>
                  <a:gd name="connsiteX7" fmla="*/ 38497 w 724297"/>
                  <a:gd name="connsiteY7" fmla="*/ 304800 h 311761"/>
                  <a:gd name="connsiteX8" fmla="*/ 397 w 724297"/>
                  <a:gd name="connsiteY8" fmla="*/ 293077 h 311761"/>
                  <a:gd name="connsiteX9" fmla="*/ 397 w 724297"/>
                  <a:gd name="connsiteY9" fmla="*/ 11723 h 311761"/>
                  <a:gd name="connsiteX10" fmla="*/ 38497 w 724297"/>
                  <a:gd name="connsiteY10" fmla="*/ 0 h 311761"/>
                  <a:gd name="connsiteX0" fmla="*/ 38497 w 724297"/>
                  <a:gd name="connsiteY0" fmla="*/ 0 h 311761"/>
                  <a:gd name="connsiteX1" fmla="*/ 648097 w 724297"/>
                  <a:gd name="connsiteY1" fmla="*/ 0 h 311761"/>
                  <a:gd name="connsiteX2" fmla="*/ 686197 w 724297"/>
                  <a:gd name="connsiteY2" fmla="*/ 11723 h 311761"/>
                  <a:gd name="connsiteX3" fmla="*/ 686197 w 724297"/>
                  <a:gd name="connsiteY3" fmla="*/ 262304 h 311761"/>
                  <a:gd name="connsiteX4" fmla="*/ 707628 w 724297"/>
                  <a:gd name="connsiteY4" fmla="*/ 293077 h 311761"/>
                  <a:gd name="connsiteX5" fmla="*/ 648097 w 724297"/>
                  <a:gd name="connsiteY5" fmla="*/ 311761 h 311761"/>
                  <a:gd name="connsiteX6" fmla="*/ 546894 w 724297"/>
                  <a:gd name="connsiteY6" fmla="*/ 304800 h 311761"/>
                  <a:gd name="connsiteX7" fmla="*/ 38497 w 724297"/>
                  <a:gd name="connsiteY7" fmla="*/ 304800 h 311761"/>
                  <a:gd name="connsiteX8" fmla="*/ 397 w 724297"/>
                  <a:gd name="connsiteY8" fmla="*/ 293077 h 311761"/>
                  <a:gd name="connsiteX9" fmla="*/ 397 w 724297"/>
                  <a:gd name="connsiteY9" fmla="*/ 11723 h 311761"/>
                  <a:gd name="connsiteX10" fmla="*/ 38497 w 724297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5669"/>
                  <a:gd name="connsiteX1" fmla="*/ 648097 w 721916"/>
                  <a:gd name="connsiteY1" fmla="*/ 0 h 315669"/>
                  <a:gd name="connsiteX2" fmla="*/ 686197 w 721916"/>
                  <a:gd name="connsiteY2" fmla="*/ 11723 h 315669"/>
                  <a:gd name="connsiteX3" fmla="*/ 686197 w 721916"/>
                  <a:gd name="connsiteY3" fmla="*/ 262304 h 315669"/>
                  <a:gd name="connsiteX4" fmla="*/ 707628 w 721916"/>
                  <a:gd name="connsiteY4" fmla="*/ 293077 h 315669"/>
                  <a:gd name="connsiteX5" fmla="*/ 648097 w 721916"/>
                  <a:gd name="connsiteY5" fmla="*/ 311761 h 315669"/>
                  <a:gd name="connsiteX6" fmla="*/ 546894 w 721916"/>
                  <a:gd name="connsiteY6" fmla="*/ 304800 h 315669"/>
                  <a:gd name="connsiteX7" fmla="*/ 38497 w 721916"/>
                  <a:gd name="connsiteY7" fmla="*/ 304800 h 315669"/>
                  <a:gd name="connsiteX8" fmla="*/ 397 w 721916"/>
                  <a:gd name="connsiteY8" fmla="*/ 293077 h 315669"/>
                  <a:gd name="connsiteX9" fmla="*/ 397 w 721916"/>
                  <a:gd name="connsiteY9" fmla="*/ 11723 h 315669"/>
                  <a:gd name="connsiteX10" fmla="*/ 38497 w 721916"/>
                  <a:gd name="connsiteY10" fmla="*/ 0 h 315669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3471"/>
                  <a:gd name="connsiteX1" fmla="*/ 648097 w 721916"/>
                  <a:gd name="connsiteY1" fmla="*/ 0 h 313471"/>
                  <a:gd name="connsiteX2" fmla="*/ 686197 w 721916"/>
                  <a:gd name="connsiteY2" fmla="*/ 11723 h 313471"/>
                  <a:gd name="connsiteX3" fmla="*/ 686197 w 721916"/>
                  <a:gd name="connsiteY3" fmla="*/ 262304 h 313471"/>
                  <a:gd name="connsiteX4" fmla="*/ 707628 w 721916"/>
                  <a:gd name="connsiteY4" fmla="*/ 293077 h 313471"/>
                  <a:gd name="connsiteX5" fmla="*/ 648097 w 721916"/>
                  <a:gd name="connsiteY5" fmla="*/ 311761 h 313471"/>
                  <a:gd name="connsiteX6" fmla="*/ 546894 w 721916"/>
                  <a:gd name="connsiteY6" fmla="*/ 304800 h 313471"/>
                  <a:gd name="connsiteX7" fmla="*/ 38497 w 721916"/>
                  <a:gd name="connsiteY7" fmla="*/ 304800 h 313471"/>
                  <a:gd name="connsiteX8" fmla="*/ 397 w 721916"/>
                  <a:gd name="connsiteY8" fmla="*/ 293077 h 313471"/>
                  <a:gd name="connsiteX9" fmla="*/ 397 w 721916"/>
                  <a:gd name="connsiteY9" fmla="*/ 11723 h 313471"/>
                  <a:gd name="connsiteX10" fmla="*/ 38497 w 721916"/>
                  <a:gd name="connsiteY10" fmla="*/ 0 h 313471"/>
                  <a:gd name="connsiteX0" fmla="*/ 38497 w 721916"/>
                  <a:gd name="connsiteY0" fmla="*/ 0 h 315303"/>
                  <a:gd name="connsiteX1" fmla="*/ 648097 w 721916"/>
                  <a:gd name="connsiteY1" fmla="*/ 0 h 315303"/>
                  <a:gd name="connsiteX2" fmla="*/ 686197 w 721916"/>
                  <a:gd name="connsiteY2" fmla="*/ 11723 h 315303"/>
                  <a:gd name="connsiteX3" fmla="*/ 686197 w 721916"/>
                  <a:gd name="connsiteY3" fmla="*/ 262304 h 315303"/>
                  <a:gd name="connsiteX4" fmla="*/ 707628 w 721916"/>
                  <a:gd name="connsiteY4" fmla="*/ 293077 h 315303"/>
                  <a:gd name="connsiteX5" fmla="*/ 648097 w 721916"/>
                  <a:gd name="connsiteY5" fmla="*/ 311761 h 315303"/>
                  <a:gd name="connsiteX6" fmla="*/ 546894 w 721916"/>
                  <a:gd name="connsiteY6" fmla="*/ 304800 h 315303"/>
                  <a:gd name="connsiteX7" fmla="*/ 38497 w 721916"/>
                  <a:gd name="connsiteY7" fmla="*/ 304800 h 315303"/>
                  <a:gd name="connsiteX8" fmla="*/ 397 w 721916"/>
                  <a:gd name="connsiteY8" fmla="*/ 293077 h 315303"/>
                  <a:gd name="connsiteX9" fmla="*/ 397 w 721916"/>
                  <a:gd name="connsiteY9" fmla="*/ 11723 h 315303"/>
                  <a:gd name="connsiteX10" fmla="*/ 38497 w 721916"/>
                  <a:gd name="connsiteY10" fmla="*/ 0 h 315303"/>
                  <a:gd name="connsiteX0" fmla="*/ 38497 w 721916"/>
                  <a:gd name="connsiteY0" fmla="*/ 0 h 315303"/>
                  <a:gd name="connsiteX1" fmla="*/ 648097 w 721916"/>
                  <a:gd name="connsiteY1" fmla="*/ 0 h 315303"/>
                  <a:gd name="connsiteX2" fmla="*/ 686197 w 721916"/>
                  <a:gd name="connsiteY2" fmla="*/ 11723 h 315303"/>
                  <a:gd name="connsiteX3" fmla="*/ 686197 w 721916"/>
                  <a:gd name="connsiteY3" fmla="*/ 262304 h 315303"/>
                  <a:gd name="connsiteX4" fmla="*/ 707628 w 721916"/>
                  <a:gd name="connsiteY4" fmla="*/ 293077 h 315303"/>
                  <a:gd name="connsiteX5" fmla="*/ 648097 w 721916"/>
                  <a:gd name="connsiteY5" fmla="*/ 311761 h 315303"/>
                  <a:gd name="connsiteX6" fmla="*/ 546894 w 721916"/>
                  <a:gd name="connsiteY6" fmla="*/ 304800 h 315303"/>
                  <a:gd name="connsiteX7" fmla="*/ 38497 w 721916"/>
                  <a:gd name="connsiteY7" fmla="*/ 304800 h 315303"/>
                  <a:gd name="connsiteX8" fmla="*/ 397 w 721916"/>
                  <a:gd name="connsiteY8" fmla="*/ 293077 h 315303"/>
                  <a:gd name="connsiteX9" fmla="*/ 397 w 721916"/>
                  <a:gd name="connsiteY9" fmla="*/ 11723 h 315303"/>
                  <a:gd name="connsiteX10" fmla="*/ 38497 w 721916"/>
                  <a:gd name="connsiteY10" fmla="*/ 0 h 315303"/>
                  <a:gd name="connsiteX0" fmla="*/ 38497 w 721916"/>
                  <a:gd name="connsiteY0" fmla="*/ 0 h 315303"/>
                  <a:gd name="connsiteX1" fmla="*/ 648097 w 721916"/>
                  <a:gd name="connsiteY1" fmla="*/ 0 h 315303"/>
                  <a:gd name="connsiteX2" fmla="*/ 686197 w 721916"/>
                  <a:gd name="connsiteY2" fmla="*/ 11723 h 315303"/>
                  <a:gd name="connsiteX3" fmla="*/ 686197 w 721916"/>
                  <a:gd name="connsiteY3" fmla="*/ 262304 h 315303"/>
                  <a:gd name="connsiteX4" fmla="*/ 707628 w 721916"/>
                  <a:gd name="connsiteY4" fmla="*/ 293077 h 315303"/>
                  <a:gd name="connsiteX5" fmla="*/ 648097 w 721916"/>
                  <a:gd name="connsiteY5" fmla="*/ 311761 h 315303"/>
                  <a:gd name="connsiteX6" fmla="*/ 546894 w 721916"/>
                  <a:gd name="connsiteY6" fmla="*/ 304800 h 315303"/>
                  <a:gd name="connsiteX7" fmla="*/ 38497 w 721916"/>
                  <a:gd name="connsiteY7" fmla="*/ 304800 h 315303"/>
                  <a:gd name="connsiteX8" fmla="*/ 397 w 721916"/>
                  <a:gd name="connsiteY8" fmla="*/ 293077 h 315303"/>
                  <a:gd name="connsiteX9" fmla="*/ 397 w 721916"/>
                  <a:gd name="connsiteY9" fmla="*/ 11723 h 315303"/>
                  <a:gd name="connsiteX10" fmla="*/ 38497 w 721916"/>
                  <a:gd name="connsiteY10" fmla="*/ 0 h 315303"/>
                  <a:gd name="connsiteX0" fmla="*/ 38497 w 721916"/>
                  <a:gd name="connsiteY0" fmla="*/ 0 h 314937"/>
                  <a:gd name="connsiteX1" fmla="*/ 648097 w 721916"/>
                  <a:gd name="connsiteY1" fmla="*/ 0 h 314937"/>
                  <a:gd name="connsiteX2" fmla="*/ 686197 w 721916"/>
                  <a:gd name="connsiteY2" fmla="*/ 11723 h 314937"/>
                  <a:gd name="connsiteX3" fmla="*/ 686197 w 721916"/>
                  <a:gd name="connsiteY3" fmla="*/ 262304 h 314937"/>
                  <a:gd name="connsiteX4" fmla="*/ 707628 w 721916"/>
                  <a:gd name="connsiteY4" fmla="*/ 293077 h 314937"/>
                  <a:gd name="connsiteX5" fmla="*/ 648097 w 721916"/>
                  <a:gd name="connsiteY5" fmla="*/ 311761 h 314937"/>
                  <a:gd name="connsiteX6" fmla="*/ 546894 w 721916"/>
                  <a:gd name="connsiteY6" fmla="*/ 304800 h 314937"/>
                  <a:gd name="connsiteX7" fmla="*/ 38497 w 721916"/>
                  <a:gd name="connsiteY7" fmla="*/ 304800 h 314937"/>
                  <a:gd name="connsiteX8" fmla="*/ 397 w 721916"/>
                  <a:gd name="connsiteY8" fmla="*/ 293077 h 314937"/>
                  <a:gd name="connsiteX9" fmla="*/ 397 w 721916"/>
                  <a:gd name="connsiteY9" fmla="*/ 11723 h 314937"/>
                  <a:gd name="connsiteX10" fmla="*/ 38497 w 721916"/>
                  <a:gd name="connsiteY10" fmla="*/ 0 h 314937"/>
                  <a:gd name="connsiteX0" fmla="*/ 38497 w 721916"/>
                  <a:gd name="connsiteY0" fmla="*/ 0 h 316036"/>
                  <a:gd name="connsiteX1" fmla="*/ 648097 w 721916"/>
                  <a:gd name="connsiteY1" fmla="*/ 0 h 316036"/>
                  <a:gd name="connsiteX2" fmla="*/ 686197 w 721916"/>
                  <a:gd name="connsiteY2" fmla="*/ 11723 h 316036"/>
                  <a:gd name="connsiteX3" fmla="*/ 686197 w 721916"/>
                  <a:gd name="connsiteY3" fmla="*/ 262304 h 316036"/>
                  <a:gd name="connsiteX4" fmla="*/ 707628 w 721916"/>
                  <a:gd name="connsiteY4" fmla="*/ 293077 h 316036"/>
                  <a:gd name="connsiteX5" fmla="*/ 648097 w 721916"/>
                  <a:gd name="connsiteY5" fmla="*/ 311761 h 316036"/>
                  <a:gd name="connsiteX6" fmla="*/ 546894 w 721916"/>
                  <a:gd name="connsiteY6" fmla="*/ 304800 h 316036"/>
                  <a:gd name="connsiteX7" fmla="*/ 38497 w 721916"/>
                  <a:gd name="connsiteY7" fmla="*/ 304800 h 316036"/>
                  <a:gd name="connsiteX8" fmla="*/ 397 w 721916"/>
                  <a:gd name="connsiteY8" fmla="*/ 293077 h 316036"/>
                  <a:gd name="connsiteX9" fmla="*/ 397 w 721916"/>
                  <a:gd name="connsiteY9" fmla="*/ 11723 h 316036"/>
                  <a:gd name="connsiteX10" fmla="*/ 38497 w 721916"/>
                  <a:gd name="connsiteY10" fmla="*/ 0 h 316036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1761"/>
                  <a:gd name="connsiteX1" fmla="*/ 648097 w 721916"/>
                  <a:gd name="connsiteY1" fmla="*/ 0 h 311761"/>
                  <a:gd name="connsiteX2" fmla="*/ 686197 w 721916"/>
                  <a:gd name="connsiteY2" fmla="*/ 11723 h 311761"/>
                  <a:gd name="connsiteX3" fmla="*/ 686197 w 721916"/>
                  <a:gd name="connsiteY3" fmla="*/ 262304 h 311761"/>
                  <a:gd name="connsiteX4" fmla="*/ 707628 w 721916"/>
                  <a:gd name="connsiteY4" fmla="*/ 293077 h 311761"/>
                  <a:gd name="connsiteX5" fmla="*/ 648097 w 721916"/>
                  <a:gd name="connsiteY5" fmla="*/ 311761 h 311761"/>
                  <a:gd name="connsiteX6" fmla="*/ 546894 w 721916"/>
                  <a:gd name="connsiteY6" fmla="*/ 304800 h 311761"/>
                  <a:gd name="connsiteX7" fmla="*/ 38497 w 721916"/>
                  <a:gd name="connsiteY7" fmla="*/ 304800 h 311761"/>
                  <a:gd name="connsiteX8" fmla="*/ 397 w 721916"/>
                  <a:gd name="connsiteY8" fmla="*/ 293077 h 311761"/>
                  <a:gd name="connsiteX9" fmla="*/ 397 w 721916"/>
                  <a:gd name="connsiteY9" fmla="*/ 11723 h 311761"/>
                  <a:gd name="connsiteX10" fmla="*/ 38497 w 721916"/>
                  <a:gd name="connsiteY10" fmla="*/ 0 h 311761"/>
                  <a:gd name="connsiteX0" fmla="*/ 38497 w 721916"/>
                  <a:gd name="connsiteY0" fmla="*/ 0 h 315669"/>
                  <a:gd name="connsiteX1" fmla="*/ 648097 w 721916"/>
                  <a:gd name="connsiteY1" fmla="*/ 0 h 315669"/>
                  <a:gd name="connsiteX2" fmla="*/ 686197 w 721916"/>
                  <a:gd name="connsiteY2" fmla="*/ 11723 h 315669"/>
                  <a:gd name="connsiteX3" fmla="*/ 686197 w 721916"/>
                  <a:gd name="connsiteY3" fmla="*/ 262304 h 315669"/>
                  <a:gd name="connsiteX4" fmla="*/ 707628 w 721916"/>
                  <a:gd name="connsiteY4" fmla="*/ 293077 h 315669"/>
                  <a:gd name="connsiteX5" fmla="*/ 648097 w 721916"/>
                  <a:gd name="connsiteY5" fmla="*/ 311761 h 315669"/>
                  <a:gd name="connsiteX6" fmla="*/ 546894 w 721916"/>
                  <a:gd name="connsiteY6" fmla="*/ 304800 h 315669"/>
                  <a:gd name="connsiteX7" fmla="*/ 38497 w 721916"/>
                  <a:gd name="connsiteY7" fmla="*/ 304800 h 315669"/>
                  <a:gd name="connsiteX8" fmla="*/ 397 w 721916"/>
                  <a:gd name="connsiteY8" fmla="*/ 293077 h 315669"/>
                  <a:gd name="connsiteX9" fmla="*/ 397 w 721916"/>
                  <a:gd name="connsiteY9" fmla="*/ 11723 h 315669"/>
                  <a:gd name="connsiteX10" fmla="*/ 38497 w 721916"/>
                  <a:gd name="connsiteY10" fmla="*/ 0 h 315669"/>
                  <a:gd name="connsiteX0" fmla="*/ 58341 w 741760"/>
                  <a:gd name="connsiteY0" fmla="*/ 0 h 315669"/>
                  <a:gd name="connsiteX1" fmla="*/ 667941 w 741760"/>
                  <a:gd name="connsiteY1" fmla="*/ 0 h 315669"/>
                  <a:gd name="connsiteX2" fmla="*/ 706041 w 741760"/>
                  <a:gd name="connsiteY2" fmla="*/ 11723 h 315669"/>
                  <a:gd name="connsiteX3" fmla="*/ 706041 w 741760"/>
                  <a:gd name="connsiteY3" fmla="*/ 262304 h 315669"/>
                  <a:gd name="connsiteX4" fmla="*/ 727472 w 741760"/>
                  <a:gd name="connsiteY4" fmla="*/ 293077 h 315669"/>
                  <a:gd name="connsiteX5" fmla="*/ 667941 w 741760"/>
                  <a:gd name="connsiteY5" fmla="*/ 311761 h 315669"/>
                  <a:gd name="connsiteX6" fmla="*/ 566738 w 741760"/>
                  <a:gd name="connsiteY6" fmla="*/ 304800 h 315669"/>
                  <a:gd name="connsiteX7" fmla="*/ 19843 w 741760"/>
                  <a:gd name="connsiteY7" fmla="*/ 304800 h 315669"/>
                  <a:gd name="connsiteX8" fmla="*/ 20241 w 741760"/>
                  <a:gd name="connsiteY8" fmla="*/ 293077 h 315669"/>
                  <a:gd name="connsiteX9" fmla="*/ 20241 w 741760"/>
                  <a:gd name="connsiteY9" fmla="*/ 11723 h 315669"/>
                  <a:gd name="connsiteX10" fmla="*/ 58341 w 741760"/>
                  <a:gd name="connsiteY10" fmla="*/ 0 h 315669"/>
                  <a:gd name="connsiteX0" fmla="*/ 38498 w 721917"/>
                  <a:gd name="connsiteY0" fmla="*/ 0 h 315669"/>
                  <a:gd name="connsiteX1" fmla="*/ 648098 w 721917"/>
                  <a:gd name="connsiteY1" fmla="*/ 0 h 315669"/>
                  <a:gd name="connsiteX2" fmla="*/ 686198 w 721917"/>
                  <a:gd name="connsiteY2" fmla="*/ 11723 h 315669"/>
                  <a:gd name="connsiteX3" fmla="*/ 686198 w 721917"/>
                  <a:gd name="connsiteY3" fmla="*/ 262304 h 315669"/>
                  <a:gd name="connsiteX4" fmla="*/ 707629 w 721917"/>
                  <a:gd name="connsiteY4" fmla="*/ 293077 h 315669"/>
                  <a:gd name="connsiteX5" fmla="*/ 648098 w 721917"/>
                  <a:gd name="connsiteY5" fmla="*/ 311761 h 315669"/>
                  <a:gd name="connsiteX6" fmla="*/ 546895 w 721917"/>
                  <a:gd name="connsiteY6" fmla="*/ 304800 h 315669"/>
                  <a:gd name="connsiteX7" fmla="*/ 0 w 721917"/>
                  <a:gd name="connsiteY7" fmla="*/ 304800 h 315669"/>
                  <a:gd name="connsiteX8" fmla="*/ 398 w 721917"/>
                  <a:gd name="connsiteY8" fmla="*/ 293077 h 315669"/>
                  <a:gd name="connsiteX9" fmla="*/ 398 w 721917"/>
                  <a:gd name="connsiteY9" fmla="*/ 11723 h 315669"/>
                  <a:gd name="connsiteX10" fmla="*/ 38498 w 721917"/>
                  <a:gd name="connsiteY10" fmla="*/ 0 h 315669"/>
                  <a:gd name="connsiteX0" fmla="*/ 687780 w 721917"/>
                  <a:gd name="connsiteY0" fmla="*/ 0 h 655638"/>
                  <a:gd name="connsiteX1" fmla="*/ 648098 w 721917"/>
                  <a:gd name="connsiteY1" fmla="*/ 339969 h 655638"/>
                  <a:gd name="connsiteX2" fmla="*/ 686198 w 721917"/>
                  <a:gd name="connsiteY2" fmla="*/ 351692 h 655638"/>
                  <a:gd name="connsiteX3" fmla="*/ 686198 w 721917"/>
                  <a:gd name="connsiteY3" fmla="*/ 602273 h 655638"/>
                  <a:gd name="connsiteX4" fmla="*/ 707629 w 721917"/>
                  <a:gd name="connsiteY4" fmla="*/ 633046 h 655638"/>
                  <a:gd name="connsiteX5" fmla="*/ 648098 w 721917"/>
                  <a:gd name="connsiteY5" fmla="*/ 651730 h 655638"/>
                  <a:gd name="connsiteX6" fmla="*/ 546895 w 721917"/>
                  <a:gd name="connsiteY6" fmla="*/ 644769 h 655638"/>
                  <a:gd name="connsiteX7" fmla="*/ 0 w 721917"/>
                  <a:gd name="connsiteY7" fmla="*/ 644769 h 655638"/>
                  <a:gd name="connsiteX8" fmla="*/ 398 w 721917"/>
                  <a:gd name="connsiteY8" fmla="*/ 633046 h 655638"/>
                  <a:gd name="connsiteX9" fmla="*/ 398 w 721917"/>
                  <a:gd name="connsiteY9" fmla="*/ 351692 h 655638"/>
                  <a:gd name="connsiteX10" fmla="*/ 687780 w 721917"/>
                  <a:gd name="connsiteY10" fmla="*/ 0 h 655638"/>
                  <a:gd name="connsiteX0" fmla="*/ 687780 w 761886"/>
                  <a:gd name="connsiteY0" fmla="*/ 70338 h 725976"/>
                  <a:gd name="connsiteX1" fmla="*/ 648098 w 761886"/>
                  <a:gd name="connsiteY1" fmla="*/ 410307 h 725976"/>
                  <a:gd name="connsiteX2" fmla="*/ 686198 w 761886"/>
                  <a:gd name="connsiteY2" fmla="*/ 422030 h 725976"/>
                  <a:gd name="connsiteX3" fmla="*/ 686198 w 761886"/>
                  <a:gd name="connsiteY3" fmla="*/ 672611 h 725976"/>
                  <a:gd name="connsiteX4" fmla="*/ 707629 w 761886"/>
                  <a:gd name="connsiteY4" fmla="*/ 703384 h 725976"/>
                  <a:gd name="connsiteX5" fmla="*/ 648098 w 761886"/>
                  <a:gd name="connsiteY5" fmla="*/ 722068 h 725976"/>
                  <a:gd name="connsiteX6" fmla="*/ 546895 w 761886"/>
                  <a:gd name="connsiteY6" fmla="*/ 715107 h 725976"/>
                  <a:gd name="connsiteX7" fmla="*/ 0 w 761886"/>
                  <a:gd name="connsiteY7" fmla="*/ 715107 h 725976"/>
                  <a:gd name="connsiteX8" fmla="*/ 398 w 761886"/>
                  <a:gd name="connsiteY8" fmla="*/ 703384 h 725976"/>
                  <a:gd name="connsiteX9" fmla="*/ 398 w 761886"/>
                  <a:gd name="connsiteY9" fmla="*/ 422030 h 725976"/>
                  <a:gd name="connsiteX10" fmla="*/ 647322 w 761886"/>
                  <a:gd name="connsiteY10" fmla="*/ 58615 h 725976"/>
                  <a:gd name="connsiteX11" fmla="*/ 687780 w 761886"/>
                  <a:gd name="connsiteY11" fmla="*/ 70338 h 725976"/>
                  <a:gd name="connsiteX0" fmla="*/ 687780 w 721917"/>
                  <a:gd name="connsiteY0" fmla="*/ 48846 h 704484"/>
                  <a:gd name="connsiteX1" fmla="*/ 648098 w 721917"/>
                  <a:gd name="connsiteY1" fmla="*/ 388815 h 704484"/>
                  <a:gd name="connsiteX2" fmla="*/ 686198 w 721917"/>
                  <a:gd name="connsiteY2" fmla="*/ 400538 h 704484"/>
                  <a:gd name="connsiteX3" fmla="*/ 686198 w 721917"/>
                  <a:gd name="connsiteY3" fmla="*/ 651119 h 704484"/>
                  <a:gd name="connsiteX4" fmla="*/ 707629 w 721917"/>
                  <a:gd name="connsiteY4" fmla="*/ 681892 h 704484"/>
                  <a:gd name="connsiteX5" fmla="*/ 648098 w 721917"/>
                  <a:gd name="connsiteY5" fmla="*/ 700576 h 704484"/>
                  <a:gd name="connsiteX6" fmla="*/ 546895 w 721917"/>
                  <a:gd name="connsiteY6" fmla="*/ 693615 h 704484"/>
                  <a:gd name="connsiteX7" fmla="*/ 0 w 721917"/>
                  <a:gd name="connsiteY7" fmla="*/ 693615 h 704484"/>
                  <a:gd name="connsiteX8" fmla="*/ 398 w 721917"/>
                  <a:gd name="connsiteY8" fmla="*/ 681892 h 704484"/>
                  <a:gd name="connsiteX9" fmla="*/ 398 w 721917"/>
                  <a:gd name="connsiteY9" fmla="*/ 400538 h 704484"/>
                  <a:gd name="connsiteX10" fmla="*/ 647322 w 721917"/>
                  <a:gd name="connsiteY10" fmla="*/ 37123 h 704484"/>
                  <a:gd name="connsiteX11" fmla="*/ 687780 w 721917"/>
                  <a:gd name="connsiteY11" fmla="*/ 48846 h 704484"/>
                  <a:gd name="connsiteX0" fmla="*/ 687780 w 721917"/>
                  <a:gd name="connsiteY0" fmla="*/ 12211 h 667849"/>
                  <a:gd name="connsiteX1" fmla="*/ 648098 w 721917"/>
                  <a:gd name="connsiteY1" fmla="*/ 352180 h 667849"/>
                  <a:gd name="connsiteX2" fmla="*/ 686198 w 721917"/>
                  <a:gd name="connsiteY2" fmla="*/ 363903 h 667849"/>
                  <a:gd name="connsiteX3" fmla="*/ 686198 w 721917"/>
                  <a:gd name="connsiteY3" fmla="*/ 614484 h 667849"/>
                  <a:gd name="connsiteX4" fmla="*/ 707629 w 721917"/>
                  <a:gd name="connsiteY4" fmla="*/ 645257 h 667849"/>
                  <a:gd name="connsiteX5" fmla="*/ 648098 w 721917"/>
                  <a:gd name="connsiteY5" fmla="*/ 663941 h 667849"/>
                  <a:gd name="connsiteX6" fmla="*/ 546895 w 721917"/>
                  <a:gd name="connsiteY6" fmla="*/ 656980 h 667849"/>
                  <a:gd name="connsiteX7" fmla="*/ 0 w 721917"/>
                  <a:gd name="connsiteY7" fmla="*/ 656980 h 667849"/>
                  <a:gd name="connsiteX8" fmla="*/ 398 w 721917"/>
                  <a:gd name="connsiteY8" fmla="*/ 645257 h 667849"/>
                  <a:gd name="connsiteX9" fmla="*/ 398 w 721917"/>
                  <a:gd name="connsiteY9" fmla="*/ 363903 h 667849"/>
                  <a:gd name="connsiteX10" fmla="*/ 647322 w 721917"/>
                  <a:gd name="connsiteY10" fmla="*/ 488 h 667849"/>
                  <a:gd name="connsiteX11" fmla="*/ 687780 w 721917"/>
                  <a:gd name="connsiteY11" fmla="*/ 12211 h 667849"/>
                  <a:gd name="connsiteX0" fmla="*/ 687780 w 721917"/>
                  <a:gd name="connsiteY0" fmla="*/ 12211 h 667849"/>
                  <a:gd name="connsiteX1" fmla="*/ 648098 w 721917"/>
                  <a:gd name="connsiteY1" fmla="*/ 352180 h 667849"/>
                  <a:gd name="connsiteX2" fmla="*/ 686198 w 721917"/>
                  <a:gd name="connsiteY2" fmla="*/ 363903 h 667849"/>
                  <a:gd name="connsiteX3" fmla="*/ 686198 w 721917"/>
                  <a:gd name="connsiteY3" fmla="*/ 614484 h 667849"/>
                  <a:gd name="connsiteX4" fmla="*/ 707629 w 721917"/>
                  <a:gd name="connsiteY4" fmla="*/ 645257 h 667849"/>
                  <a:gd name="connsiteX5" fmla="*/ 648098 w 721917"/>
                  <a:gd name="connsiteY5" fmla="*/ 663941 h 667849"/>
                  <a:gd name="connsiteX6" fmla="*/ 546895 w 721917"/>
                  <a:gd name="connsiteY6" fmla="*/ 656980 h 667849"/>
                  <a:gd name="connsiteX7" fmla="*/ 0 w 721917"/>
                  <a:gd name="connsiteY7" fmla="*/ 656980 h 667849"/>
                  <a:gd name="connsiteX8" fmla="*/ 398 w 721917"/>
                  <a:gd name="connsiteY8" fmla="*/ 645257 h 667849"/>
                  <a:gd name="connsiteX9" fmla="*/ 398 w 721917"/>
                  <a:gd name="connsiteY9" fmla="*/ 363903 h 667849"/>
                  <a:gd name="connsiteX10" fmla="*/ 647322 w 721917"/>
                  <a:gd name="connsiteY10" fmla="*/ 488 h 667849"/>
                  <a:gd name="connsiteX11" fmla="*/ 687780 w 721917"/>
                  <a:gd name="connsiteY11" fmla="*/ 12211 h 667849"/>
                  <a:gd name="connsiteX0" fmla="*/ 687780 w 721917"/>
                  <a:gd name="connsiteY0" fmla="*/ 14165 h 669803"/>
                  <a:gd name="connsiteX1" fmla="*/ 648098 w 721917"/>
                  <a:gd name="connsiteY1" fmla="*/ 354134 h 669803"/>
                  <a:gd name="connsiteX2" fmla="*/ 686198 w 721917"/>
                  <a:gd name="connsiteY2" fmla="*/ 365857 h 669803"/>
                  <a:gd name="connsiteX3" fmla="*/ 686198 w 721917"/>
                  <a:gd name="connsiteY3" fmla="*/ 616438 h 669803"/>
                  <a:gd name="connsiteX4" fmla="*/ 707629 w 721917"/>
                  <a:gd name="connsiteY4" fmla="*/ 647211 h 669803"/>
                  <a:gd name="connsiteX5" fmla="*/ 648098 w 721917"/>
                  <a:gd name="connsiteY5" fmla="*/ 665895 h 669803"/>
                  <a:gd name="connsiteX6" fmla="*/ 546895 w 721917"/>
                  <a:gd name="connsiteY6" fmla="*/ 658934 h 669803"/>
                  <a:gd name="connsiteX7" fmla="*/ 0 w 721917"/>
                  <a:gd name="connsiteY7" fmla="*/ 658934 h 669803"/>
                  <a:gd name="connsiteX8" fmla="*/ 398 w 721917"/>
                  <a:gd name="connsiteY8" fmla="*/ 647211 h 669803"/>
                  <a:gd name="connsiteX9" fmla="*/ 398 w 721917"/>
                  <a:gd name="connsiteY9" fmla="*/ 365857 h 669803"/>
                  <a:gd name="connsiteX10" fmla="*/ 647322 w 721917"/>
                  <a:gd name="connsiteY10" fmla="*/ 2442 h 669803"/>
                  <a:gd name="connsiteX11" fmla="*/ 687780 w 721917"/>
                  <a:gd name="connsiteY11" fmla="*/ 14165 h 669803"/>
                  <a:gd name="connsiteX0" fmla="*/ 687780 w 721917"/>
                  <a:gd name="connsiteY0" fmla="*/ 12211 h 667849"/>
                  <a:gd name="connsiteX1" fmla="*/ 648098 w 721917"/>
                  <a:gd name="connsiteY1" fmla="*/ 352180 h 667849"/>
                  <a:gd name="connsiteX2" fmla="*/ 686198 w 721917"/>
                  <a:gd name="connsiteY2" fmla="*/ 363903 h 667849"/>
                  <a:gd name="connsiteX3" fmla="*/ 686198 w 721917"/>
                  <a:gd name="connsiteY3" fmla="*/ 614484 h 667849"/>
                  <a:gd name="connsiteX4" fmla="*/ 707629 w 721917"/>
                  <a:gd name="connsiteY4" fmla="*/ 645257 h 667849"/>
                  <a:gd name="connsiteX5" fmla="*/ 648098 w 721917"/>
                  <a:gd name="connsiteY5" fmla="*/ 663941 h 667849"/>
                  <a:gd name="connsiteX6" fmla="*/ 546895 w 721917"/>
                  <a:gd name="connsiteY6" fmla="*/ 656980 h 667849"/>
                  <a:gd name="connsiteX7" fmla="*/ 0 w 721917"/>
                  <a:gd name="connsiteY7" fmla="*/ 656980 h 667849"/>
                  <a:gd name="connsiteX8" fmla="*/ 398 w 721917"/>
                  <a:gd name="connsiteY8" fmla="*/ 645257 h 667849"/>
                  <a:gd name="connsiteX9" fmla="*/ 398 w 721917"/>
                  <a:gd name="connsiteY9" fmla="*/ 363903 h 667849"/>
                  <a:gd name="connsiteX10" fmla="*/ 647322 w 721917"/>
                  <a:gd name="connsiteY10" fmla="*/ 488 h 667849"/>
                  <a:gd name="connsiteX11" fmla="*/ 687780 w 721917"/>
                  <a:gd name="connsiteY11" fmla="*/ 12211 h 667849"/>
                  <a:gd name="connsiteX0" fmla="*/ 687780 w 721917"/>
                  <a:gd name="connsiteY0" fmla="*/ 72292 h 727930"/>
                  <a:gd name="connsiteX1" fmla="*/ 648098 w 721917"/>
                  <a:gd name="connsiteY1" fmla="*/ 412261 h 727930"/>
                  <a:gd name="connsiteX2" fmla="*/ 686198 w 721917"/>
                  <a:gd name="connsiteY2" fmla="*/ 423984 h 727930"/>
                  <a:gd name="connsiteX3" fmla="*/ 686198 w 721917"/>
                  <a:gd name="connsiteY3" fmla="*/ 674565 h 727930"/>
                  <a:gd name="connsiteX4" fmla="*/ 707629 w 721917"/>
                  <a:gd name="connsiteY4" fmla="*/ 705338 h 727930"/>
                  <a:gd name="connsiteX5" fmla="*/ 648098 w 721917"/>
                  <a:gd name="connsiteY5" fmla="*/ 724022 h 727930"/>
                  <a:gd name="connsiteX6" fmla="*/ 546895 w 721917"/>
                  <a:gd name="connsiteY6" fmla="*/ 717061 h 727930"/>
                  <a:gd name="connsiteX7" fmla="*/ 0 w 721917"/>
                  <a:gd name="connsiteY7" fmla="*/ 717061 h 727930"/>
                  <a:gd name="connsiteX8" fmla="*/ 398 w 721917"/>
                  <a:gd name="connsiteY8" fmla="*/ 705338 h 727930"/>
                  <a:gd name="connsiteX9" fmla="*/ 398 w 721917"/>
                  <a:gd name="connsiteY9" fmla="*/ 423984 h 727930"/>
                  <a:gd name="connsiteX10" fmla="*/ 525949 w 721917"/>
                  <a:gd name="connsiteY10" fmla="*/ 60569 h 727930"/>
                  <a:gd name="connsiteX11" fmla="*/ 647322 w 721917"/>
                  <a:gd name="connsiteY11" fmla="*/ 60569 h 727930"/>
                  <a:gd name="connsiteX12" fmla="*/ 687780 w 721917"/>
                  <a:gd name="connsiteY12" fmla="*/ 72292 h 727930"/>
                  <a:gd name="connsiteX0" fmla="*/ 687780 w 721917"/>
                  <a:gd name="connsiteY0" fmla="*/ 12211 h 667849"/>
                  <a:gd name="connsiteX1" fmla="*/ 648098 w 721917"/>
                  <a:gd name="connsiteY1" fmla="*/ 352180 h 667849"/>
                  <a:gd name="connsiteX2" fmla="*/ 686198 w 721917"/>
                  <a:gd name="connsiteY2" fmla="*/ 363903 h 667849"/>
                  <a:gd name="connsiteX3" fmla="*/ 686198 w 721917"/>
                  <a:gd name="connsiteY3" fmla="*/ 614484 h 667849"/>
                  <a:gd name="connsiteX4" fmla="*/ 707629 w 721917"/>
                  <a:gd name="connsiteY4" fmla="*/ 645257 h 667849"/>
                  <a:gd name="connsiteX5" fmla="*/ 648098 w 721917"/>
                  <a:gd name="connsiteY5" fmla="*/ 663941 h 667849"/>
                  <a:gd name="connsiteX6" fmla="*/ 546895 w 721917"/>
                  <a:gd name="connsiteY6" fmla="*/ 656980 h 667849"/>
                  <a:gd name="connsiteX7" fmla="*/ 0 w 721917"/>
                  <a:gd name="connsiteY7" fmla="*/ 656980 h 667849"/>
                  <a:gd name="connsiteX8" fmla="*/ 398 w 721917"/>
                  <a:gd name="connsiteY8" fmla="*/ 645257 h 667849"/>
                  <a:gd name="connsiteX9" fmla="*/ 398 w 721917"/>
                  <a:gd name="connsiteY9" fmla="*/ 363903 h 667849"/>
                  <a:gd name="connsiteX10" fmla="*/ 525949 w 721917"/>
                  <a:gd name="connsiteY10" fmla="*/ 488 h 667849"/>
                  <a:gd name="connsiteX11" fmla="*/ 647322 w 721917"/>
                  <a:gd name="connsiteY11" fmla="*/ 488 h 667849"/>
                  <a:gd name="connsiteX12" fmla="*/ 687780 w 721917"/>
                  <a:gd name="connsiteY12" fmla="*/ 12211 h 667849"/>
                  <a:gd name="connsiteX0" fmla="*/ 687780 w 721917"/>
                  <a:gd name="connsiteY0" fmla="*/ 12211 h 667849"/>
                  <a:gd name="connsiteX1" fmla="*/ 648098 w 721917"/>
                  <a:gd name="connsiteY1" fmla="*/ 352180 h 667849"/>
                  <a:gd name="connsiteX2" fmla="*/ 686198 w 721917"/>
                  <a:gd name="connsiteY2" fmla="*/ 363903 h 667849"/>
                  <a:gd name="connsiteX3" fmla="*/ 686198 w 721917"/>
                  <a:gd name="connsiteY3" fmla="*/ 614484 h 667849"/>
                  <a:gd name="connsiteX4" fmla="*/ 707629 w 721917"/>
                  <a:gd name="connsiteY4" fmla="*/ 645257 h 667849"/>
                  <a:gd name="connsiteX5" fmla="*/ 648098 w 721917"/>
                  <a:gd name="connsiteY5" fmla="*/ 663941 h 667849"/>
                  <a:gd name="connsiteX6" fmla="*/ 546895 w 721917"/>
                  <a:gd name="connsiteY6" fmla="*/ 656980 h 667849"/>
                  <a:gd name="connsiteX7" fmla="*/ 0 w 721917"/>
                  <a:gd name="connsiteY7" fmla="*/ 656980 h 667849"/>
                  <a:gd name="connsiteX8" fmla="*/ 398 w 721917"/>
                  <a:gd name="connsiteY8" fmla="*/ 645257 h 667849"/>
                  <a:gd name="connsiteX9" fmla="*/ 398 w 721917"/>
                  <a:gd name="connsiteY9" fmla="*/ 363903 h 667849"/>
                  <a:gd name="connsiteX10" fmla="*/ 566407 w 721917"/>
                  <a:gd name="connsiteY10" fmla="*/ 488 h 667849"/>
                  <a:gd name="connsiteX11" fmla="*/ 647322 w 721917"/>
                  <a:gd name="connsiteY11" fmla="*/ 488 h 667849"/>
                  <a:gd name="connsiteX12" fmla="*/ 687780 w 721917"/>
                  <a:gd name="connsiteY12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352180 h 667849"/>
                  <a:gd name="connsiteX2" fmla="*/ 686198 w 721917"/>
                  <a:gd name="connsiteY2" fmla="*/ 363903 h 667849"/>
                  <a:gd name="connsiteX3" fmla="*/ 686198 w 721917"/>
                  <a:gd name="connsiteY3" fmla="*/ 614484 h 667849"/>
                  <a:gd name="connsiteX4" fmla="*/ 707629 w 721917"/>
                  <a:gd name="connsiteY4" fmla="*/ 645257 h 667849"/>
                  <a:gd name="connsiteX5" fmla="*/ 648098 w 721917"/>
                  <a:gd name="connsiteY5" fmla="*/ 663941 h 667849"/>
                  <a:gd name="connsiteX6" fmla="*/ 546895 w 721917"/>
                  <a:gd name="connsiteY6" fmla="*/ 656980 h 667849"/>
                  <a:gd name="connsiteX7" fmla="*/ 0 w 721917"/>
                  <a:gd name="connsiteY7" fmla="*/ 656980 h 667849"/>
                  <a:gd name="connsiteX8" fmla="*/ 398 w 721917"/>
                  <a:gd name="connsiteY8" fmla="*/ 645257 h 667849"/>
                  <a:gd name="connsiteX9" fmla="*/ 398 w 721917"/>
                  <a:gd name="connsiteY9" fmla="*/ 363903 h 667849"/>
                  <a:gd name="connsiteX10" fmla="*/ 566407 w 721917"/>
                  <a:gd name="connsiteY10" fmla="*/ 488 h 667849"/>
                  <a:gd name="connsiteX11" fmla="*/ 647322 w 721917"/>
                  <a:gd name="connsiteY11" fmla="*/ 488 h 667849"/>
                  <a:gd name="connsiteX12" fmla="*/ 687780 w 721917"/>
                  <a:gd name="connsiteY12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352180 h 667849"/>
                  <a:gd name="connsiteX2" fmla="*/ 687780 w 721917"/>
                  <a:gd name="connsiteY2" fmla="*/ 375626 h 667849"/>
                  <a:gd name="connsiteX3" fmla="*/ 686198 w 721917"/>
                  <a:gd name="connsiteY3" fmla="*/ 614484 h 667849"/>
                  <a:gd name="connsiteX4" fmla="*/ 707629 w 721917"/>
                  <a:gd name="connsiteY4" fmla="*/ 645257 h 667849"/>
                  <a:gd name="connsiteX5" fmla="*/ 648098 w 721917"/>
                  <a:gd name="connsiteY5" fmla="*/ 663941 h 667849"/>
                  <a:gd name="connsiteX6" fmla="*/ 546895 w 721917"/>
                  <a:gd name="connsiteY6" fmla="*/ 656980 h 667849"/>
                  <a:gd name="connsiteX7" fmla="*/ 0 w 721917"/>
                  <a:gd name="connsiteY7" fmla="*/ 656980 h 667849"/>
                  <a:gd name="connsiteX8" fmla="*/ 398 w 721917"/>
                  <a:gd name="connsiteY8" fmla="*/ 645257 h 667849"/>
                  <a:gd name="connsiteX9" fmla="*/ 398 w 721917"/>
                  <a:gd name="connsiteY9" fmla="*/ 363903 h 667849"/>
                  <a:gd name="connsiteX10" fmla="*/ 566407 w 721917"/>
                  <a:gd name="connsiteY10" fmla="*/ 488 h 667849"/>
                  <a:gd name="connsiteX11" fmla="*/ 647322 w 721917"/>
                  <a:gd name="connsiteY11" fmla="*/ 488 h 667849"/>
                  <a:gd name="connsiteX12" fmla="*/ 687780 w 721917"/>
                  <a:gd name="connsiteY12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352180 h 667849"/>
                  <a:gd name="connsiteX2" fmla="*/ 687780 w 721917"/>
                  <a:gd name="connsiteY2" fmla="*/ 387349 h 667849"/>
                  <a:gd name="connsiteX3" fmla="*/ 686198 w 721917"/>
                  <a:gd name="connsiteY3" fmla="*/ 614484 h 667849"/>
                  <a:gd name="connsiteX4" fmla="*/ 707629 w 721917"/>
                  <a:gd name="connsiteY4" fmla="*/ 645257 h 667849"/>
                  <a:gd name="connsiteX5" fmla="*/ 648098 w 721917"/>
                  <a:gd name="connsiteY5" fmla="*/ 663941 h 667849"/>
                  <a:gd name="connsiteX6" fmla="*/ 546895 w 721917"/>
                  <a:gd name="connsiteY6" fmla="*/ 656980 h 667849"/>
                  <a:gd name="connsiteX7" fmla="*/ 0 w 721917"/>
                  <a:gd name="connsiteY7" fmla="*/ 656980 h 667849"/>
                  <a:gd name="connsiteX8" fmla="*/ 398 w 721917"/>
                  <a:gd name="connsiteY8" fmla="*/ 645257 h 667849"/>
                  <a:gd name="connsiteX9" fmla="*/ 398 w 721917"/>
                  <a:gd name="connsiteY9" fmla="*/ 363903 h 667849"/>
                  <a:gd name="connsiteX10" fmla="*/ 566407 w 721917"/>
                  <a:gd name="connsiteY10" fmla="*/ 488 h 667849"/>
                  <a:gd name="connsiteX11" fmla="*/ 647322 w 721917"/>
                  <a:gd name="connsiteY11" fmla="*/ 488 h 667849"/>
                  <a:gd name="connsiteX12" fmla="*/ 687780 w 721917"/>
                  <a:gd name="connsiteY12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340457 h 667849"/>
                  <a:gd name="connsiteX2" fmla="*/ 687780 w 721917"/>
                  <a:gd name="connsiteY2" fmla="*/ 387349 h 667849"/>
                  <a:gd name="connsiteX3" fmla="*/ 686198 w 721917"/>
                  <a:gd name="connsiteY3" fmla="*/ 614484 h 667849"/>
                  <a:gd name="connsiteX4" fmla="*/ 707629 w 721917"/>
                  <a:gd name="connsiteY4" fmla="*/ 645257 h 667849"/>
                  <a:gd name="connsiteX5" fmla="*/ 648098 w 721917"/>
                  <a:gd name="connsiteY5" fmla="*/ 663941 h 667849"/>
                  <a:gd name="connsiteX6" fmla="*/ 546895 w 721917"/>
                  <a:gd name="connsiteY6" fmla="*/ 656980 h 667849"/>
                  <a:gd name="connsiteX7" fmla="*/ 0 w 721917"/>
                  <a:gd name="connsiteY7" fmla="*/ 656980 h 667849"/>
                  <a:gd name="connsiteX8" fmla="*/ 398 w 721917"/>
                  <a:gd name="connsiteY8" fmla="*/ 645257 h 667849"/>
                  <a:gd name="connsiteX9" fmla="*/ 398 w 721917"/>
                  <a:gd name="connsiteY9" fmla="*/ 363903 h 667849"/>
                  <a:gd name="connsiteX10" fmla="*/ 566407 w 721917"/>
                  <a:gd name="connsiteY10" fmla="*/ 488 h 667849"/>
                  <a:gd name="connsiteX11" fmla="*/ 647322 w 721917"/>
                  <a:gd name="connsiteY11" fmla="*/ 488 h 667849"/>
                  <a:gd name="connsiteX12" fmla="*/ 687780 w 721917"/>
                  <a:gd name="connsiteY12" fmla="*/ 12211 h 667849"/>
                  <a:gd name="connsiteX0" fmla="*/ 687780 w 756784"/>
                  <a:gd name="connsiteY0" fmla="*/ 12211 h 667849"/>
                  <a:gd name="connsiteX1" fmla="*/ 687780 w 756784"/>
                  <a:gd name="connsiteY1" fmla="*/ 340457 h 667849"/>
                  <a:gd name="connsiteX2" fmla="*/ 687780 w 756784"/>
                  <a:gd name="connsiteY2" fmla="*/ 387349 h 667849"/>
                  <a:gd name="connsiteX3" fmla="*/ 686198 w 756784"/>
                  <a:gd name="connsiteY3" fmla="*/ 614484 h 667849"/>
                  <a:gd name="connsiteX4" fmla="*/ 707629 w 756784"/>
                  <a:gd name="connsiteY4" fmla="*/ 645257 h 667849"/>
                  <a:gd name="connsiteX5" fmla="*/ 648098 w 756784"/>
                  <a:gd name="connsiteY5" fmla="*/ 663941 h 667849"/>
                  <a:gd name="connsiteX6" fmla="*/ 546895 w 756784"/>
                  <a:gd name="connsiteY6" fmla="*/ 656980 h 667849"/>
                  <a:gd name="connsiteX7" fmla="*/ 0 w 756784"/>
                  <a:gd name="connsiteY7" fmla="*/ 656980 h 667849"/>
                  <a:gd name="connsiteX8" fmla="*/ 398 w 756784"/>
                  <a:gd name="connsiteY8" fmla="*/ 645257 h 667849"/>
                  <a:gd name="connsiteX9" fmla="*/ 398 w 756784"/>
                  <a:gd name="connsiteY9" fmla="*/ 363903 h 667849"/>
                  <a:gd name="connsiteX10" fmla="*/ 566407 w 756784"/>
                  <a:gd name="connsiteY10" fmla="*/ 488 h 667849"/>
                  <a:gd name="connsiteX11" fmla="*/ 647322 w 756784"/>
                  <a:gd name="connsiteY11" fmla="*/ 488 h 667849"/>
                  <a:gd name="connsiteX12" fmla="*/ 687780 w 756784"/>
                  <a:gd name="connsiteY12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340457 h 667849"/>
                  <a:gd name="connsiteX2" fmla="*/ 718123 w 721917"/>
                  <a:gd name="connsiteY2" fmla="*/ 363903 h 667849"/>
                  <a:gd name="connsiteX3" fmla="*/ 687780 w 721917"/>
                  <a:gd name="connsiteY3" fmla="*/ 387349 h 667849"/>
                  <a:gd name="connsiteX4" fmla="*/ 686198 w 721917"/>
                  <a:gd name="connsiteY4" fmla="*/ 614484 h 667849"/>
                  <a:gd name="connsiteX5" fmla="*/ 707629 w 721917"/>
                  <a:gd name="connsiteY5" fmla="*/ 645257 h 667849"/>
                  <a:gd name="connsiteX6" fmla="*/ 648098 w 721917"/>
                  <a:gd name="connsiteY6" fmla="*/ 663941 h 667849"/>
                  <a:gd name="connsiteX7" fmla="*/ 546895 w 721917"/>
                  <a:gd name="connsiteY7" fmla="*/ 656980 h 667849"/>
                  <a:gd name="connsiteX8" fmla="*/ 0 w 721917"/>
                  <a:gd name="connsiteY8" fmla="*/ 656980 h 667849"/>
                  <a:gd name="connsiteX9" fmla="*/ 398 w 721917"/>
                  <a:gd name="connsiteY9" fmla="*/ 645257 h 667849"/>
                  <a:gd name="connsiteX10" fmla="*/ 398 w 721917"/>
                  <a:gd name="connsiteY10" fmla="*/ 363903 h 667849"/>
                  <a:gd name="connsiteX11" fmla="*/ 566407 w 721917"/>
                  <a:gd name="connsiteY11" fmla="*/ 488 h 667849"/>
                  <a:gd name="connsiteX12" fmla="*/ 647322 w 721917"/>
                  <a:gd name="connsiteY12" fmla="*/ 488 h 667849"/>
                  <a:gd name="connsiteX13" fmla="*/ 687780 w 721917"/>
                  <a:gd name="connsiteY13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340457 h 667849"/>
                  <a:gd name="connsiteX2" fmla="*/ 718123 w 721917"/>
                  <a:gd name="connsiteY2" fmla="*/ 363903 h 667849"/>
                  <a:gd name="connsiteX3" fmla="*/ 687780 w 721917"/>
                  <a:gd name="connsiteY3" fmla="*/ 387349 h 667849"/>
                  <a:gd name="connsiteX4" fmla="*/ 686198 w 721917"/>
                  <a:gd name="connsiteY4" fmla="*/ 614484 h 667849"/>
                  <a:gd name="connsiteX5" fmla="*/ 707629 w 721917"/>
                  <a:gd name="connsiteY5" fmla="*/ 645257 h 667849"/>
                  <a:gd name="connsiteX6" fmla="*/ 648098 w 721917"/>
                  <a:gd name="connsiteY6" fmla="*/ 663941 h 667849"/>
                  <a:gd name="connsiteX7" fmla="*/ 546895 w 721917"/>
                  <a:gd name="connsiteY7" fmla="*/ 656980 h 667849"/>
                  <a:gd name="connsiteX8" fmla="*/ 0 w 721917"/>
                  <a:gd name="connsiteY8" fmla="*/ 656980 h 667849"/>
                  <a:gd name="connsiteX9" fmla="*/ 398 w 721917"/>
                  <a:gd name="connsiteY9" fmla="*/ 645257 h 667849"/>
                  <a:gd name="connsiteX10" fmla="*/ 398 w 721917"/>
                  <a:gd name="connsiteY10" fmla="*/ 363903 h 667849"/>
                  <a:gd name="connsiteX11" fmla="*/ 566407 w 721917"/>
                  <a:gd name="connsiteY11" fmla="*/ 488 h 667849"/>
                  <a:gd name="connsiteX12" fmla="*/ 647322 w 721917"/>
                  <a:gd name="connsiteY12" fmla="*/ 488 h 667849"/>
                  <a:gd name="connsiteX13" fmla="*/ 687780 w 721917"/>
                  <a:gd name="connsiteY13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340457 h 667849"/>
                  <a:gd name="connsiteX2" fmla="*/ 718123 w 721917"/>
                  <a:gd name="connsiteY2" fmla="*/ 363903 h 667849"/>
                  <a:gd name="connsiteX3" fmla="*/ 687780 w 721917"/>
                  <a:gd name="connsiteY3" fmla="*/ 387349 h 667849"/>
                  <a:gd name="connsiteX4" fmla="*/ 686198 w 721917"/>
                  <a:gd name="connsiteY4" fmla="*/ 614484 h 667849"/>
                  <a:gd name="connsiteX5" fmla="*/ 707629 w 721917"/>
                  <a:gd name="connsiteY5" fmla="*/ 645257 h 667849"/>
                  <a:gd name="connsiteX6" fmla="*/ 648098 w 721917"/>
                  <a:gd name="connsiteY6" fmla="*/ 663941 h 667849"/>
                  <a:gd name="connsiteX7" fmla="*/ 546895 w 721917"/>
                  <a:gd name="connsiteY7" fmla="*/ 656980 h 667849"/>
                  <a:gd name="connsiteX8" fmla="*/ 0 w 721917"/>
                  <a:gd name="connsiteY8" fmla="*/ 656980 h 667849"/>
                  <a:gd name="connsiteX9" fmla="*/ 398 w 721917"/>
                  <a:gd name="connsiteY9" fmla="*/ 645257 h 667849"/>
                  <a:gd name="connsiteX10" fmla="*/ 398 w 721917"/>
                  <a:gd name="connsiteY10" fmla="*/ 363903 h 667849"/>
                  <a:gd name="connsiteX11" fmla="*/ 566407 w 721917"/>
                  <a:gd name="connsiteY11" fmla="*/ 488 h 667849"/>
                  <a:gd name="connsiteX12" fmla="*/ 647322 w 721917"/>
                  <a:gd name="connsiteY12" fmla="*/ 488 h 667849"/>
                  <a:gd name="connsiteX13" fmla="*/ 687780 w 721917"/>
                  <a:gd name="connsiteY13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340457 h 667849"/>
                  <a:gd name="connsiteX2" fmla="*/ 718123 w 721917"/>
                  <a:gd name="connsiteY2" fmla="*/ 363903 h 667849"/>
                  <a:gd name="connsiteX3" fmla="*/ 687780 w 721917"/>
                  <a:gd name="connsiteY3" fmla="*/ 387349 h 667849"/>
                  <a:gd name="connsiteX4" fmla="*/ 686198 w 721917"/>
                  <a:gd name="connsiteY4" fmla="*/ 614484 h 667849"/>
                  <a:gd name="connsiteX5" fmla="*/ 707629 w 721917"/>
                  <a:gd name="connsiteY5" fmla="*/ 645257 h 667849"/>
                  <a:gd name="connsiteX6" fmla="*/ 648098 w 721917"/>
                  <a:gd name="connsiteY6" fmla="*/ 663941 h 667849"/>
                  <a:gd name="connsiteX7" fmla="*/ 546895 w 721917"/>
                  <a:gd name="connsiteY7" fmla="*/ 656980 h 667849"/>
                  <a:gd name="connsiteX8" fmla="*/ 0 w 721917"/>
                  <a:gd name="connsiteY8" fmla="*/ 656980 h 667849"/>
                  <a:gd name="connsiteX9" fmla="*/ 398 w 721917"/>
                  <a:gd name="connsiteY9" fmla="*/ 645257 h 667849"/>
                  <a:gd name="connsiteX10" fmla="*/ 398 w 721917"/>
                  <a:gd name="connsiteY10" fmla="*/ 363903 h 667849"/>
                  <a:gd name="connsiteX11" fmla="*/ 566407 w 721917"/>
                  <a:gd name="connsiteY11" fmla="*/ 488 h 667849"/>
                  <a:gd name="connsiteX12" fmla="*/ 647322 w 721917"/>
                  <a:gd name="connsiteY12" fmla="*/ 488 h 667849"/>
                  <a:gd name="connsiteX13" fmla="*/ 687780 w 721917"/>
                  <a:gd name="connsiteY13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340457 h 667849"/>
                  <a:gd name="connsiteX2" fmla="*/ 718123 w 721917"/>
                  <a:gd name="connsiteY2" fmla="*/ 363903 h 667849"/>
                  <a:gd name="connsiteX3" fmla="*/ 687780 w 721917"/>
                  <a:gd name="connsiteY3" fmla="*/ 387349 h 667849"/>
                  <a:gd name="connsiteX4" fmla="*/ 686198 w 721917"/>
                  <a:gd name="connsiteY4" fmla="*/ 614484 h 667849"/>
                  <a:gd name="connsiteX5" fmla="*/ 707629 w 721917"/>
                  <a:gd name="connsiteY5" fmla="*/ 645257 h 667849"/>
                  <a:gd name="connsiteX6" fmla="*/ 648098 w 721917"/>
                  <a:gd name="connsiteY6" fmla="*/ 663941 h 667849"/>
                  <a:gd name="connsiteX7" fmla="*/ 546895 w 721917"/>
                  <a:gd name="connsiteY7" fmla="*/ 656980 h 667849"/>
                  <a:gd name="connsiteX8" fmla="*/ 0 w 721917"/>
                  <a:gd name="connsiteY8" fmla="*/ 656980 h 667849"/>
                  <a:gd name="connsiteX9" fmla="*/ 398 w 721917"/>
                  <a:gd name="connsiteY9" fmla="*/ 645257 h 667849"/>
                  <a:gd name="connsiteX10" fmla="*/ 398 w 721917"/>
                  <a:gd name="connsiteY10" fmla="*/ 363903 h 667849"/>
                  <a:gd name="connsiteX11" fmla="*/ 566407 w 721917"/>
                  <a:gd name="connsiteY11" fmla="*/ 488 h 667849"/>
                  <a:gd name="connsiteX12" fmla="*/ 647322 w 721917"/>
                  <a:gd name="connsiteY12" fmla="*/ 488 h 667849"/>
                  <a:gd name="connsiteX13" fmla="*/ 687780 w 721917"/>
                  <a:gd name="connsiteY13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340457 h 667849"/>
                  <a:gd name="connsiteX2" fmla="*/ 718123 w 721917"/>
                  <a:gd name="connsiteY2" fmla="*/ 363903 h 667849"/>
                  <a:gd name="connsiteX3" fmla="*/ 687780 w 721917"/>
                  <a:gd name="connsiteY3" fmla="*/ 387349 h 667849"/>
                  <a:gd name="connsiteX4" fmla="*/ 686198 w 721917"/>
                  <a:gd name="connsiteY4" fmla="*/ 614484 h 667849"/>
                  <a:gd name="connsiteX5" fmla="*/ 707629 w 721917"/>
                  <a:gd name="connsiteY5" fmla="*/ 645257 h 667849"/>
                  <a:gd name="connsiteX6" fmla="*/ 648098 w 721917"/>
                  <a:gd name="connsiteY6" fmla="*/ 663941 h 667849"/>
                  <a:gd name="connsiteX7" fmla="*/ 546895 w 721917"/>
                  <a:gd name="connsiteY7" fmla="*/ 656980 h 667849"/>
                  <a:gd name="connsiteX8" fmla="*/ 0 w 721917"/>
                  <a:gd name="connsiteY8" fmla="*/ 656980 h 667849"/>
                  <a:gd name="connsiteX9" fmla="*/ 398 w 721917"/>
                  <a:gd name="connsiteY9" fmla="*/ 645257 h 667849"/>
                  <a:gd name="connsiteX10" fmla="*/ 398 w 721917"/>
                  <a:gd name="connsiteY10" fmla="*/ 363903 h 667849"/>
                  <a:gd name="connsiteX11" fmla="*/ 566407 w 721917"/>
                  <a:gd name="connsiteY11" fmla="*/ 488 h 667849"/>
                  <a:gd name="connsiteX12" fmla="*/ 647322 w 721917"/>
                  <a:gd name="connsiteY12" fmla="*/ 488 h 667849"/>
                  <a:gd name="connsiteX13" fmla="*/ 687780 w 721917"/>
                  <a:gd name="connsiteY13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340457 h 667849"/>
                  <a:gd name="connsiteX2" fmla="*/ 718123 w 721917"/>
                  <a:gd name="connsiteY2" fmla="*/ 363903 h 667849"/>
                  <a:gd name="connsiteX3" fmla="*/ 687780 w 721917"/>
                  <a:gd name="connsiteY3" fmla="*/ 387349 h 667849"/>
                  <a:gd name="connsiteX4" fmla="*/ 686198 w 721917"/>
                  <a:gd name="connsiteY4" fmla="*/ 614484 h 667849"/>
                  <a:gd name="connsiteX5" fmla="*/ 707629 w 721917"/>
                  <a:gd name="connsiteY5" fmla="*/ 645257 h 667849"/>
                  <a:gd name="connsiteX6" fmla="*/ 648098 w 721917"/>
                  <a:gd name="connsiteY6" fmla="*/ 663941 h 667849"/>
                  <a:gd name="connsiteX7" fmla="*/ 546895 w 721917"/>
                  <a:gd name="connsiteY7" fmla="*/ 656980 h 667849"/>
                  <a:gd name="connsiteX8" fmla="*/ 0 w 721917"/>
                  <a:gd name="connsiteY8" fmla="*/ 656980 h 667849"/>
                  <a:gd name="connsiteX9" fmla="*/ 398 w 721917"/>
                  <a:gd name="connsiteY9" fmla="*/ 645257 h 667849"/>
                  <a:gd name="connsiteX10" fmla="*/ 398 w 721917"/>
                  <a:gd name="connsiteY10" fmla="*/ 363903 h 667849"/>
                  <a:gd name="connsiteX11" fmla="*/ 566407 w 721917"/>
                  <a:gd name="connsiteY11" fmla="*/ 488 h 667849"/>
                  <a:gd name="connsiteX12" fmla="*/ 647322 w 721917"/>
                  <a:gd name="connsiteY12" fmla="*/ 488 h 667849"/>
                  <a:gd name="connsiteX13" fmla="*/ 687780 w 721917"/>
                  <a:gd name="connsiteY13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317011 h 667849"/>
                  <a:gd name="connsiteX2" fmla="*/ 687780 w 721917"/>
                  <a:gd name="connsiteY2" fmla="*/ 340457 h 667849"/>
                  <a:gd name="connsiteX3" fmla="*/ 718123 w 721917"/>
                  <a:gd name="connsiteY3" fmla="*/ 363903 h 667849"/>
                  <a:gd name="connsiteX4" fmla="*/ 687780 w 721917"/>
                  <a:gd name="connsiteY4" fmla="*/ 387349 h 667849"/>
                  <a:gd name="connsiteX5" fmla="*/ 686198 w 721917"/>
                  <a:gd name="connsiteY5" fmla="*/ 614484 h 667849"/>
                  <a:gd name="connsiteX6" fmla="*/ 707629 w 721917"/>
                  <a:gd name="connsiteY6" fmla="*/ 645257 h 667849"/>
                  <a:gd name="connsiteX7" fmla="*/ 648098 w 721917"/>
                  <a:gd name="connsiteY7" fmla="*/ 663941 h 667849"/>
                  <a:gd name="connsiteX8" fmla="*/ 546895 w 721917"/>
                  <a:gd name="connsiteY8" fmla="*/ 656980 h 667849"/>
                  <a:gd name="connsiteX9" fmla="*/ 0 w 721917"/>
                  <a:gd name="connsiteY9" fmla="*/ 656980 h 667849"/>
                  <a:gd name="connsiteX10" fmla="*/ 398 w 721917"/>
                  <a:gd name="connsiteY10" fmla="*/ 645257 h 667849"/>
                  <a:gd name="connsiteX11" fmla="*/ 398 w 721917"/>
                  <a:gd name="connsiteY11" fmla="*/ 363903 h 667849"/>
                  <a:gd name="connsiteX12" fmla="*/ 566407 w 721917"/>
                  <a:gd name="connsiteY12" fmla="*/ 488 h 667849"/>
                  <a:gd name="connsiteX13" fmla="*/ 647322 w 721917"/>
                  <a:gd name="connsiteY13" fmla="*/ 488 h 667849"/>
                  <a:gd name="connsiteX14" fmla="*/ 687780 w 721917"/>
                  <a:gd name="connsiteY14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270119 h 667849"/>
                  <a:gd name="connsiteX2" fmla="*/ 687780 w 721917"/>
                  <a:gd name="connsiteY2" fmla="*/ 317011 h 667849"/>
                  <a:gd name="connsiteX3" fmla="*/ 687780 w 721917"/>
                  <a:gd name="connsiteY3" fmla="*/ 340457 h 667849"/>
                  <a:gd name="connsiteX4" fmla="*/ 718123 w 721917"/>
                  <a:gd name="connsiteY4" fmla="*/ 363903 h 667849"/>
                  <a:gd name="connsiteX5" fmla="*/ 687780 w 721917"/>
                  <a:gd name="connsiteY5" fmla="*/ 387349 h 667849"/>
                  <a:gd name="connsiteX6" fmla="*/ 686198 w 721917"/>
                  <a:gd name="connsiteY6" fmla="*/ 614484 h 667849"/>
                  <a:gd name="connsiteX7" fmla="*/ 707629 w 721917"/>
                  <a:gd name="connsiteY7" fmla="*/ 645257 h 667849"/>
                  <a:gd name="connsiteX8" fmla="*/ 648098 w 721917"/>
                  <a:gd name="connsiteY8" fmla="*/ 663941 h 667849"/>
                  <a:gd name="connsiteX9" fmla="*/ 546895 w 721917"/>
                  <a:gd name="connsiteY9" fmla="*/ 656980 h 667849"/>
                  <a:gd name="connsiteX10" fmla="*/ 0 w 721917"/>
                  <a:gd name="connsiteY10" fmla="*/ 656980 h 667849"/>
                  <a:gd name="connsiteX11" fmla="*/ 398 w 721917"/>
                  <a:gd name="connsiteY11" fmla="*/ 645257 h 667849"/>
                  <a:gd name="connsiteX12" fmla="*/ 398 w 721917"/>
                  <a:gd name="connsiteY12" fmla="*/ 363903 h 667849"/>
                  <a:gd name="connsiteX13" fmla="*/ 566407 w 721917"/>
                  <a:gd name="connsiteY13" fmla="*/ 488 h 667849"/>
                  <a:gd name="connsiteX14" fmla="*/ 647322 w 721917"/>
                  <a:gd name="connsiteY14" fmla="*/ 488 h 667849"/>
                  <a:gd name="connsiteX15" fmla="*/ 687780 w 721917"/>
                  <a:gd name="connsiteY15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270119 h 667849"/>
                  <a:gd name="connsiteX2" fmla="*/ 687780 w 721917"/>
                  <a:gd name="connsiteY2" fmla="*/ 317011 h 667849"/>
                  <a:gd name="connsiteX3" fmla="*/ 687780 w 721917"/>
                  <a:gd name="connsiteY3" fmla="*/ 340457 h 667849"/>
                  <a:gd name="connsiteX4" fmla="*/ 718123 w 721917"/>
                  <a:gd name="connsiteY4" fmla="*/ 363903 h 667849"/>
                  <a:gd name="connsiteX5" fmla="*/ 687780 w 721917"/>
                  <a:gd name="connsiteY5" fmla="*/ 387349 h 667849"/>
                  <a:gd name="connsiteX6" fmla="*/ 686198 w 721917"/>
                  <a:gd name="connsiteY6" fmla="*/ 614484 h 667849"/>
                  <a:gd name="connsiteX7" fmla="*/ 707629 w 721917"/>
                  <a:gd name="connsiteY7" fmla="*/ 645257 h 667849"/>
                  <a:gd name="connsiteX8" fmla="*/ 648098 w 721917"/>
                  <a:gd name="connsiteY8" fmla="*/ 663941 h 667849"/>
                  <a:gd name="connsiteX9" fmla="*/ 546895 w 721917"/>
                  <a:gd name="connsiteY9" fmla="*/ 656980 h 667849"/>
                  <a:gd name="connsiteX10" fmla="*/ 0 w 721917"/>
                  <a:gd name="connsiteY10" fmla="*/ 656980 h 667849"/>
                  <a:gd name="connsiteX11" fmla="*/ 398 w 721917"/>
                  <a:gd name="connsiteY11" fmla="*/ 645257 h 667849"/>
                  <a:gd name="connsiteX12" fmla="*/ 398 w 721917"/>
                  <a:gd name="connsiteY12" fmla="*/ 363903 h 667849"/>
                  <a:gd name="connsiteX13" fmla="*/ 566407 w 721917"/>
                  <a:gd name="connsiteY13" fmla="*/ 488 h 667849"/>
                  <a:gd name="connsiteX14" fmla="*/ 647322 w 721917"/>
                  <a:gd name="connsiteY14" fmla="*/ 488 h 667849"/>
                  <a:gd name="connsiteX15" fmla="*/ 687780 w 721917"/>
                  <a:gd name="connsiteY15" fmla="*/ 12211 h 667849"/>
                  <a:gd name="connsiteX0" fmla="*/ 687780 w 728237"/>
                  <a:gd name="connsiteY0" fmla="*/ 12211 h 667849"/>
                  <a:gd name="connsiteX1" fmla="*/ 687780 w 728237"/>
                  <a:gd name="connsiteY1" fmla="*/ 270119 h 667849"/>
                  <a:gd name="connsiteX2" fmla="*/ 728237 w 728237"/>
                  <a:gd name="connsiteY2" fmla="*/ 293565 h 667849"/>
                  <a:gd name="connsiteX3" fmla="*/ 687780 w 728237"/>
                  <a:gd name="connsiteY3" fmla="*/ 317011 h 667849"/>
                  <a:gd name="connsiteX4" fmla="*/ 687780 w 728237"/>
                  <a:gd name="connsiteY4" fmla="*/ 340457 h 667849"/>
                  <a:gd name="connsiteX5" fmla="*/ 718123 w 728237"/>
                  <a:gd name="connsiteY5" fmla="*/ 363903 h 667849"/>
                  <a:gd name="connsiteX6" fmla="*/ 687780 w 728237"/>
                  <a:gd name="connsiteY6" fmla="*/ 387349 h 667849"/>
                  <a:gd name="connsiteX7" fmla="*/ 686198 w 728237"/>
                  <a:gd name="connsiteY7" fmla="*/ 614484 h 667849"/>
                  <a:gd name="connsiteX8" fmla="*/ 707629 w 728237"/>
                  <a:gd name="connsiteY8" fmla="*/ 645257 h 667849"/>
                  <a:gd name="connsiteX9" fmla="*/ 648098 w 728237"/>
                  <a:gd name="connsiteY9" fmla="*/ 663941 h 667849"/>
                  <a:gd name="connsiteX10" fmla="*/ 546895 w 728237"/>
                  <a:gd name="connsiteY10" fmla="*/ 656980 h 667849"/>
                  <a:gd name="connsiteX11" fmla="*/ 0 w 728237"/>
                  <a:gd name="connsiteY11" fmla="*/ 656980 h 667849"/>
                  <a:gd name="connsiteX12" fmla="*/ 398 w 728237"/>
                  <a:gd name="connsiteY12" fmla="*/ 645257 h 667849"/>
                  <a:gd name="connsiteX13" fmla="*/ 398 w 728237"/>
                  <a:gd name="connsiteY13" fmla="*/ 363903 h 667849"/>
                  <a:gd name="connsiteX14" fmla="*/ 566407 w 728237"/>
                  <a:gd name="connsiteY14" fmla="*/ 488 h 667849"/>
                  <a:gd name="connsiteX15" fmla="*/ 647322 w 728237"/>
                  <a:gd name="connsiteY15" fmla="*/ 488 h 667849"/>
                  <a:gd name="connsiteX16" fmla="*/ 687780 w 728237"/>
                  <a:gd name="connsiteY16" fmla="*/ 12211 h 667849"/>
                  <a:gd name="connsiteX0" fmla="*/ 687780 w 728238"/>
                  <a:gd name="connsiteY0" fmla="*/ 12211 h 667849"/>
                  <a:gd name="connsiteX1" fmla="*/ 687780 w 728238"/>
                  <a:gd name="connsiteY1" fmla="*/ 270119 h 667849"/>
                  <a:gd name="connsiteX2" fmla="*/ 728238 w 728238"/>
                  <a:gd name="connsiteY2" fmla="*/ 293565 h 667849"/>
                  <a:gd name="connsiteX3" fmla="*/ 687780 w 728238"/>
                  <a:gd name="connsiteY3" fmla="*/ 317011 h 667849"/>
                  <a:gd name="connsiteX4" fmla="*/ 687780 w 728238"/>
                  <a:gd name="connsiteY4" fmla="*/ 340457 h 667849"/>
                  <a:gd name="connsiteX5" fmla="*/ 718123 w 728238"/>
                  <a:gd name="connsiteY5" fmla="*/ 363903 h 667849"/>
                  <a:gd name="connsiteX6" fmla="*/ 687780 w 728238"/>
                  <a:gd name="connsiteY6" fmla="*/ 387349 h 667849"/>
                  <a:gd name="connsiteX7" fmla="*/ 686198 w 728238"/>
                  <a:gd name="connsiteY7" fmla="*/ 614484 h 667849"/>
                  <a:gd name="connsiteX8" fmla="*/ 707629 w 728238"/>
                  <a:gd name="connsiteY8" fmla="*/ 645257 h 667849"/>
                  <a:gd name="connsiteX9" fmla="*/ 648098 w 728238"/>
                  <a:gd name="connsiteY9" fmla="*/ 663941 h 667849"/>
                  <a:gd name="connsiteX10" fmla="*/ 546895 w 728238"/>
                  <a:gd name="connsiteY10" fmla="*/ 656980 h 667849"/>
                  <a:gd name="connsiteX11" fmla="*/ 0 w 728238"/>
                  <a:gd name="connsiteY11" fmla="*/ 656980 h 667849"/>
                  <a:gd name="connsiteX12" fmla="*/ 398 w 728238"/>
                  <a:gd name="connsiteY12" fmla="*/ 645257 h 667849"/>
                  <a:gd name="connsiteX13" fmla="*/ 398 w 728238"/>
                  <a:gd name="connsiteY13" fmla="*/ 363903 h 667849"/>
                  <a:gd name="connsiteX14" fmla="*/ 566407 w 728238"/>
                  <a:gd name="connsiteY14" fmla="*/ 488 h 667849"/>
                  <a:gd name="connsiteX15" fmla="*/ 647322 w 728238"/>
                  <a:gd name="connsiteY15" fmla="*/ 488 h 667849"/>
                  <a:gd name="connsiteX16" fmla="*/ 687780 w 728238"/>
                  <a:gd name="connsiteY16" fmla="*/ 12211 h 667849"/>
                  <a:gd name="connsiteX0" fmla="*/ 687780 w 728238"/>
                  <a:gd name="connsiteY0" fmla="*/ 12211 h 667849"/>
                  <a:gd name="connsiteX1" fmla="*/ 687780 w 728238"/>
                  <a:gd name="connsiteY1" fmla="*/ 270119 h 667849"/>
                  <a:gd name="connsiteX2" fmla="*/ 728238 w 728238"/>
                  <a:gd name="connsiteY2" fmla="*/ 293565 h 667849"/>
                  <a:gd name="connsiteX3" fmla="*/ 687780 w 728238"/>
                  <a:gd name="connsiteY3" fmla="*/ 317011 h 667849"/>
                  <a:gd name="connsiteX4" fmla="*/ 687780 w 728238"/>
                  <a:gd name="connsiteY4" fmla="*/ 340457 h 667849"/>
                  <a:gd name="connsiteX5" fmla="*/ 718123 w 728238"/>
                  <a:gd name="connsiteY5" fmla="*/ 363903 h 667849"/>
                  <a:gd name="connsiteX6" fmla="*/ 687780 w 728238"/>
                  <a:gd name="connsiteY6" fmla="*/ 387349 h 667849"/>
                  <a:gd name="connsiteX7" fmla="*/ 686198 w 728238"/>
                  <a:gd name="connsiteY7" fmla="*/ 614484 h 667849"/>
                  <a:gd name="connsiteX8" fmla="*/ 707629 w 728238"/>
                  <a:gd name="connsiteY8" fmla="*/ 645257 h 667849"/>
                  <a:gd name="connsiteX9" fmla="*/ 648098 w 728238"/>
                  <a:gd name="connsiteY9" fmla="*/ 663941 h 667849"/>
                  <a:gd name="connsiteX10" fmla="*/ 546895 w 728238"/>
                  <a:gd name="connsiteY10" fmla="*/ 656980 h 667849"/>
                  <a:gd name="connsiteX11" fmla="*/ 0 w 728238"/>
                  <a:gd name="connsiteY11" fmla="*/ 656980 h 667849"/>
                  <a:gd name="connsiteX12" fmla="*/ 398 w 728238"/>
                  <a:gd name="connsiteY12" fmla="*/ 645257 h 667849"/>
                  <a:gd name="connsiteX13" fmla="*/ 398 w 728238"/>
                  <a:gd name="connsiteY13" fmla="*/ 363903 h 667849"/>
                  <a:gd name="connsiteX14" fmla="*/ 566407 w 728238"/>
                  <a:gd name="connsiteY14" fmla="*/ 488 h 667849"/>
                  <a:gd name="connsiteX15" fmla="*/ 647322 w 728238"/>
                  <a:gd name="connsiteY15" fmla="*/ 488 h 667849"/>
                  <a:gd name="connsiteX16" fmla="*/ 687780 w 728238"/>
                  <a:gd name="connsiteY16" fmla="*/ 12211 h 667849"/>
                  <a:gd name="connsiteX0" fmla="*/ 687780 w 728238"/>
                  <a:gd name="connsiteY0" fmla="*/ 12211 h 667849"/>
                  <a:gd name="connsiteX1" fmla="*/ 687780 w 728238"/>
                  <a:gd name="connsiteY1" fmla="*/ 270119 h 667849"/>
                  <a:gd name="connsiteX2" fmla="*/ 728238 w 728238"/>
                  <a:gd name="connsiteY2" fmla="*/ 293565 h 667849"/>
                  <a:gd name="connsiteX3" fmla="*/ 687780 w 728238"/>
                  <a:gd name="connsiteY3" fmla="*/ 317011 h 667849"/>
                  <a:gd name="connsiteX4" fmla="*/ 687780 w 728238"/>
                  <a:gd name="connsiteY4" fmla="*/ 340457 h 667849"/>
                  <a:gd name="connsiteX5" fmla="*/ 718123 w 728238"/>
                  <a:gd name="connsiteY5" fmla="*/ 363903 h 667849"/>
                  <a:gd name="connsiteX6" fmla="*/ 687780 w 728238"/>
                  <a:gd name="connsiteY6" fmla="*/ 387349 h 667849"/>
                  <a:gd name="connsiteX7" fmla="*/ 686198 w 728238"/>
                  <a:gd name="connsiteY7" fmla="*/ 614484 h 667849"/>
                  <a:gd name="connsiteX8" fmla="*/ 707629 w 728238"/>
                  <a:gd name="connsiteY8" fmla="*/ 645257 h 667849"/>
                  <a:gd name="connsiteX9" fmla="*/ 648098 w 728238"/>
                  <a:gd name="connsiteY9" fmla="*/ 663941 h 667849"/>
                  <a:gd name="connsiteX10" fmla="*/ 546895 w 728238"/>
                  <a:gd name="connsiteY10" fmla="*/ 656980 h 667849"/>
                  <a:gd name="connsiteX11" fmla="*/ 0 w 728238"/>
                  <a:gd name="connsiteY11" fmla="*/ 656980 h 667849"/>
                  <a:gd name="connsiteX12" fmla="*/ 398 w 728238"/>
                  <a:gd name="connsiteY12" fmla="*/ 645257 h 667849"/>
                  <a:gd name="connsiteX13" fmla="*/ 398 w 728238"/>
                  <a:gd name="connsiteY13" fmla="*/ 363903 h 667849"/>
                  <a:gd name="connsiteX14" fmla="*/ 566407 w 728238"/>
                  <a:gd name="connsiteY14" fmla="*/ 488 h 667849"/>
                  <a:gd name="connsiteX15" fmla="*/ 647322 w 728238"/>
                  <a:gd name="connsiteY15" fmla="*/ 488 h 667849"/>
                  <a:gd name="connsiteX16" fmla="*/ 687780 w 728238"/>
                  <a:gd name="connsiteY16" fmla="*/ 12211 h 667849"/>
                  <a:gd name="connsiteX0" fmla="*/ 687780 w 728238"/>
                  <a:gd name="connsiteY0" fmla="*/ 12211 h 667849"/>
                  <a:gd name="connsiteX1" fmla="*/ 687780 w 728238"/>
                  <a:gd name="connsiteY1" fmla="*/ 270119 h 667849"/>
                  <a:gd name="connsiteX2" fmla="*/ 728238 w 728238"/>
                  <a:gd name="connsiteY2" fmla="*/ 293565 h 667849"/>
                  <a:gd name="connsiteX3" fmla="*/ 687780 w 728238"/>
                  <a:gd name="connsiteY3" fmla="*/ 317011 h 667849"/>
                  <a:gd name="connsiteX4" fmla="*/ 687780 w 728238"/>
                  <a:gd name="connsiteY4" fmla="*/ 340457 h 667849"/>
                  <a:gd name="connsiteX5" fmla="*/ 718123 w 728238"/>
                  <a:gd name="connsiteY5" fmla="*/ 363903 h 667849"/>
                  <a:gd name="connsiteX6" fmla="*/ 687780 w 728238"/>
                  <a:gd name="connsiteY6" fmla="*/ 387349 h 667849"/>
                  <a:gd name="connsiteX7" fmla="*/ 686198 w 728238"/>
                  <a:gd name="connsiteY7" fmla="*/ 614484 h 667849"/>
                  <a:gd name="connsiteX8" fmla="*/ 707629 w 728238"/>
                  <a:gd name="connsiteY8" fmla="*/ 645257 h 667849"/>
                  <a:gd name="connsiteX9" fmla="*/ 648098 w 728238"/>
                  <a:gd name="connsiteY9" fmla="*/ 663941 h 667849"/>
                  <a:gd name="connsiteX10" fmla="*/ 546895 w 728238"/>
                  <a:gd name="connsiteY10" fmla="*/ 656980 h 667849"/>
                  <a:gd name="connsiteX11" fmla="*/ 0 w 728238"/>
                  <a:gd name="connsiteY11" fmla="*/ 656980 h 667849"/>
                  <a:gd name="connsiteX12" fmla="*/ 398 w 728238"/>
                  <a:gd name="connsiteY12" fmla="*/ 645257 h 667849"/>
                  <a:gd name="connsiteX13" fmla="*/ 398 w 728238"/>
                  <a:gd name="connsiteY13" fmla="*/ 363903 h 667849"/>
                  <a:gd name="connsiteX14" fmla="*/ 566407 w 728238"/>
                  <a:gd name="connsiteY14" fmla="*/ 488 h 667849"/>
                  <a:gd name="connsiteX15" fmla="*/ 647322 w 728238"/>
                  <a:gd name="connsiteY15" fmla="*/ 488 h 667849"/>
                  <a:gd name="connsiteX16" fmla="*/ 687780 w 728238"/>
                  <a:gd name="connsiteY16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270119 h 667849"/>
                  <a:gd name="connsiteX2" fmla="*/ 718124 w 721917"/>
                  <a:gd name="connsiteY2" fmla="*/ 293565 h 667849"/>
                  <a:gd name="connsiteX3" fmla="*/ 687780 w 721917"/>
                  <a:gd name="connsiteY3" fmla="*/ 317011 h 667849"/>
                  <a:gd name="connsiteX4" fmla="*/ 687780 w 721917"/>
                  <a:gd name="connsiteY4" fmla="*/ 340457 h 667849"/>
                  <a:gd name="connsiteX5" fmla="*/ 718123 w 721917"/>
                  <a:gd name="connsiteY5" fmla="*/ 363903 h 667849"/>
                  <a:gd name="connsiteX6" fmla="*/ 687780 w 721917"/>
                  <a:gd name="connsiteY6" fmla="*/ 387349 h 667849"/>
                  <a:gd name="connsiteX7" fmla="*/ 686198 w 721917"/>
                  <a:gd name="connsiteY7" fmla="*/ 614484 h 667849"/>
                  <a:gd name="connsiteX8" fmla="*/ 707629 w 721917"/>
                  <a:gd name="connsiteY8" fmla="*/ 645257 h 667849"/>
                  <a:gd name="connsiteX9" fmla="*/ 648098 w 721917"/>
                  <a:gd name="connsiteY9" fmla="*/ 663941 h 667849"/>
                  <a:gd name="connsiteX10" fmla="*/ 546895 w 721917"/>
                  <a:gd name="connsiteY10" fmla="*/ 656980 h 667849"/>
                  <a:gd name="connsiteX11" fmla="*/ 0 w 721917"/>
                  <a:gd name="connsiteY11" fmla="*/ 656980 h 667849"/>
                  <a:gd name="connsiteX12" fmla="*/ 398 w 721917"/>
                  <a:gd name="connsiteY12" fmla="*/ 645257 h 667849"/>
                  <a:gd name="connsiteX13" fmla="*/ 398 w 721917"/>
                  <a:gd name="connsiteY13" fmla="*/ 363903 h 667849"/>
                  <a:gd name="connsiteX14" fmla="*/ 566407 w 721917"/>
                  <a:gd name="connsiteY14" fmla="*/ 488 h 667849"/>
                  <a:gd name="connsiteX15" fmla="*/ 647322 w 721917"/>
                  <a:gd name="connsiteY15" fmla="*/ 488 h 667849"/>
                  <a:gd name="connsiteX16" fmla="*/ 687780 w 721917"/>
                  <a:gd name="connsiteY16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270119 h 667849"/>
                  <a:gd name="connsiteX2" fmla="*/ 718124 w 721917"/>
                  <a:gd name="connsiteY2" fmla="*/ 293565 h 667849"/>
                  <a:gd name="connsiteX3" fmla="*/ 687780 w 721917"/>
                  <a:gd name="connsiteY3" fmla="*/ 317011 h 667849"/>
                  <a:gd name="connsiteX4" fmla="*/ 687780 w 721917"/>
                  <a:gd name="connsiteY4" fmla="*/ 340457 h 667849"/>
                  <a:gd name="connsiteX5" fmla="*/ 718123 w 721917"/>
                  <a:gd name="connsiteY5" fmla="*/ 363903 h 667849"/>
                  <a:gd name="connsiteX6" fmla="*/ 687780 w 721917"/>
                  <a:gd name="connsiteY6" fmla="*/ 387349 h 667849"/>
                  <a:gd name="connsiteX7" fmla="*/ 686198 w 721917"/>
                  <a:gd name="connsiteY7" fmla="*/ 614484 h 667849"/>
                  <a:gd name="connsiteX8" fmla="*/ 707629 w 721917"/>
                  <a:gd name="connsiteY8" fmla="*/ 645257 h 667849"/>
                  <a:gd name="connsiteX9" fmla="*/ 648098 w 721917"/>
                  <a:gd name="connsiteY9" fmla="*/ 663941 h 667849"/>
                  <a:gd name="connsiteX10" fmla="*/ 546895 w 721917"/>
                  <a:gd name="connsiteY10" fmla="*/ 656980 h 667849"/>
                  <a:gd name="connsiteX11" fmla="*/ 0 w 721917"/>
                  <a:gd name="connsiteY11" fmla="*/ 656980 h 667849"/>
                  <a:gd name="connsiteX12" fmla="*/ 398 w 721917"/>
                  <a:gd name="connsiteY12" fmla="*/ 645257 h 667849"/>
                  <a:gd name="connsiteX13" fmla="*/ 398 w 721917"/>
                  <a:gd name="connsiteY13" fmla="*/ 363903 h 667849"/>
                  <a:gd name="connsiteX14" fmla="*/ 566407 w 721917"/>
                  <a:gd name="connsiteY14" fmla="*/ 488 h 667849"/>
                  <a:gd name="connsiteX15" fmla="*/ 647322 w 721917"/>
                  <a:gd name="connsiteY15" fmla="*/ 488 h 667849"/>
                  <a:gd name="connsiteX16" fmla="*/ 687780 w 721917"/>
                  <a:gd name="connsiteY16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270119 h 667849"/>
                  <a:gd name="connsiteX2" fmla="*/ 718124 w 721917"/>
                  <a:gd name="connsiteY2" fmla="*/ 293565 h 667849"/>
                  <a:gd name="connsiteX3" fmla="*/ 687780 w 721917"/>
                  <a:gd name="connsiteY3" fmla="*/ 317011 h 667849"/>
                  <a:gd name="connsiteX4" fmla="*/ 687780 w 721917"/>
                  <a:gd name="connsiteY4" fmla="*/ 340457 h 667849"/>
                  <a:gd name="connsiteX5" fmla="*/ 718123 w 721917"/>
                  <a:gd name="connsiteY5" fmla="*/ 363903 h 667849"/>
                  <a:gd name="connsiteX6" fmla="*/ 687780 w 721917"/>
                  <a:gd name="connsiteY6" fmla="*/ 387349 h 667849"/>
                  <a:gd name="connsiteX7" fmla="*/ 686198 w 721917"/>
                  <a:gd name="connsiteY7" fmla="*/ 614484 h 667849"/>
                  <a:gd name="connsiteX8" fmla="*/ 707629 w 721917"/>
                  <a:gd name="connsiteY8" fmla="*/ 645257 h 667849"/>
                  <a:gd name="connsiteX9" fmla="*/ 648098 w 721917"/>
                  <a:gd name="connsiteY9" fmla="*/ 663941 h 667849"/>
                  <a:gd name="connsiteX10" fmla="*/ 546895 w 721917"/>
                  <a:gd name="connsiteY10" fmla="*/ 656980 h 667849"/>
                  <a:gd name="connsiteX11" fmla="*/ 0 w 721917"/>
                  <a:gd name="connsiteY11" fmla="*/ 656980 h 667849"/>
                  <a:gd name="connsiteX12" fmla="*/ 398 w 721917"/>
                  <a:gd name="connsiteY12" fmla="*/ 645257 h 667849"/>
                  <a:gd name="connsiteX13" fmla="*/ 398 w 721917"/>
                  <a:gd name="connsiteY13" fmla="*/ 363903 h 667849"/>
                  <a:gd name="connsiteX14" fmla="*/ 566407 w 721917"/>
                  <a:gd name="connsiteY14" fmla="*/ 488 h 667849"/>
                  <a:gd name="connsiteX15" fmla="*/ 647322 w 721917"/>
                  <a:gd name="connsiteY15" fmla="*/ 488 h 667849"/>
                  <a:gd name="connsiteX16" fmla="*/ 687780 w 721917"/>
                  <a:gd name="connsiteY16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270119 h 667849"/>
                  <a:gd name="connsiteX2" fmla="*/ 718124 w 721917"/>
                  <a:gd name="connsiteY2" fmla="*/ 293565 h 667849"/>
                  <a:gd name="connsiteX3" fmla="*/ 687780 w 721917"/>
                  <a:gd name="connsiteY3" fmla="*/ 317011 h 667849"/>
                  <a:gd name="connsiteX4" fmla="*/ 687780 w 721917"/>
                  <a:gd name="connsiteY4" fmla="*/ 340457 h 667849"/>
                  <a:gd name="connsiteX5" fmla="*/ 718123 w 721917"/>
                  <a:gd name="connsiteY5" fmla="*/ 363903 h 667849"/>
                  <a:gd name="connsiteX6" fmla="*/ 687780 w 721917"/>
                  <a:gd name="connsiteY6" fmla="*/ 387349 h 667849"/>
                  <a:gd name="connsiteX7" fmla="*/ 686198 w 721917"/>
                  <a:gd name="connsiteY7" fmla="*/ 614484 h 667849"/>
                  <a:gd name="connsiteX8" fmla="*/ 707629 w 721917"/>
                  <a:gd name="connsiteY8" fmla="*/ 645257 h 667849"/>
                  <a:gd name="connsiteX9" fmla="*/ 648098 w 721917"/>
                  <a:gd name="connsiteY9" fmla="*/ 663941 h 667849"/>
                  <a:gd name="connsiteX10" fmla="*/ 546895 w 721917"/>
                  <a:gd name="connsiteY10" fmla="*/ 656980 h 667849"/>
                  <a:gd name="connsiteX11" fmla="*/ 0 w 721917"/>
                  <a:gd name="connsiteY11" fmla="*/ 656980 h 667849"/>
                  <a:gd name="connsiteX12" fmla="*/ 398 w 721917"/>
                  <a:gd name="connsiteY12" fmla="*/ 645257 h 667849"/>
                  <a:gd name="connsiteX13" fmla="*/ 398 w 721917"/>
                  <a:gd name="connsiteY13" fmla="*/ 363903 h 667849"/>
                  <a:gd name="connsiteX14" fmla="*/ 566407 w 721917"/>
                  <a:gd name="connsiteY14" fmla="*/ 488 h 667849"/>
                  <a:gd name="connsiteX15" fmla="*/ 647322 w 721917"/>
                  <a:gd name="connsiteY15" fmla="*/ 488 h 667849"/>
                  <a:gd name="connsiteX16" fmla="*/ 687780 w 721917"/>
                  <a:gd name="connsiteY16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270119 h 667849"/>
                  <a:gd name="connsiteX2" fmla="*/ 718124 w 721917"/>
                  <a:gd name="connsiteY2" fmla="*/ 293565 h 667849"/>
                  <a:gd name="connsiteX3" fmla="*/ 687780 w 721917"/>
                  <a:gd name="connsiteY3" fmla="*/ 317011 h 667849"/>
                  <a:gd name="connsiteX4" fmla="*/ 687780 w 721917"/>
                  <a:gd name="connsiteY4" fmla="*/ 340457 h 667849"/>
                  <a:gd name="connsiteX5" fmla="*/ 718123 w 721917"/>
                  <a:gd name="connsiteY5" fmla="*/ 363903 h 667849"/>
                  <a:gd name="connsiteX6" fmla="*/ 687780 w 721917"/>
                  <a:gd name="connsiteY6" fmla="*/ 387349 h 667849"/>
                  <a:gd name="connsiteX7" fmla="*/ 686198 w 721917"/>
                  <a:gd name="connsiteY7" fmla="*/ 614484 h 667849"/>
                  <a:gd name="connsiteX8" fmla="*/ 707629 w 721917"/>
                  <a:gd name="connsiteY8" fmla="*/ 645257 h 667849"/>
                  <a:gd name="connsiteX9" fmla="*/ 648098 w 721917"/>
                  <a:gd name="connsiteY9" fmla="*/ 663941 h 667849"/>
                  <a:gd name="connsiteX10" fmla="*/ 546895 w 721917"/>
                  <a:gd name="connsiteY10" fmla="*/ 656980 h 667849"/>
                  <a:gd name="connsiteX11" fmla="*/ 0 w 721917"/>
                  <a:gd name="connsiteY11" fmla="*/ 656980 h 667849"/>
                  <a:gd name="connsiteX12" fmla="*/ 398 w 721917"/>
                  <a:gd name="connsiteY12" fmla="*/ 645257 h 667849"/>
                  <a:gd name="connsiteX13" fmla="*/ 398 w 721917"/>
                  <a:gd name="connsiteY13" fmla="*/ 363903 h 667849"/>
                  <a:gd name="connsiteX14" fmla="*/ 566407 w 721917"/>
                  <a:gd name="connsiteY14" fmla="*/ 488 h 667849"/>
                  <a:gd name="connsiteX15" fmla="*/ 647322 w 721917"/>
                  <a:gd name="connsiteY15" fmla="*/ 488 h 667849"/>
                  <a:gd name="connsiteX16" fmla="*/ 687780 w 721917"/>
                  <a:gd name="connsiteY16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270119 h 667849"/>
                  <a:gd name="connsiteX2" fmla="*/ 718124 w 721917"/>
                  <a:gd name="connsiteY2" fmla="*/ 293565 h 667849"/>
                  <a:gd name="connsiteX3" fmla="*/ 687780 w 721917"/>
                  <a:gd name="connsiteY3" fmla="*/ 317011 h 667849"/>
                  <a:gd name="connsiteX4" fmla="*/ 687780 w 721917"/>
                  <a:gd name="connsiteY4" fmla="*/ 340457 h 667849"/>
                  <a:gd name="connsiteX5" fmla="*/ 718123 w 721917"/>
                  <a:gd name="connsiteY5" fmla="*/ 363903 h 667849"/>
                  <a:gd name="connsiteX6" fmla="*/ 687780 w 721917"/>
                  <a:gd name="connsiteY6" fmla="*/ 387349 h 667849"/>
                  <a:gd name="connsiteX7" fmla="*/ 686198 w 721917"/>
                  <a:gd name="connsiteY7" fmla="*/ 614484 h 667849"/>
                  <a:gd name="connsiteX8" fmla="*/ 707629 w 721917"/>
                  <a:gd name="connsiteY8" fmla="*/ 645257 h 667849"/>
                  <a:gd name="connsiteX9" fmla="*/ 648098 w 721917"/>
                  <a:gd name="connsiteY9" fmla="*/ 663941 h 667849"/>
                  <a:gd name="connsiteX10" fmla="*/ 546895 w 721917"/>
                  <a:gd name="connsiteY10" fmla="*/ 656980 h 667849"/>
                  <a:gd name="connsiteX11" fmla="*/ 0 w 721917"/>
                  <a:gd name="connsiteY11" fmla="*/ 656980 h 667849"/>
                  <a:gd name="connsiteX12" fmla="*/ 398 w 721917"/>
                  <a:gd name="connsiteY12" fmla="*/ 645257 h 667849"/>
                  <a:gd name="connsiteX13" fmla="*/ 398 w 721917"/>
                  <a:gd name="connsiteY13" fmla="*/ 363903 h 667849"/>
                  <a:gd name="connsiteX14" fmla="*/ 566407 w 721917"/>
                  <a:gd name="connsiteY14" fmla="*/ 488 h 667849"/>
                  <a:gd name="connsiteX15" fmla="*/ 647322 w 721917"/>
                  <a:gd name="connsiteY15" fmla="*/ 488 h 667849"/>
                  <a:gd name="connsiteX16" fmla="*/ 687780 w 721917"/>
                  <a:gd name="connsiteY16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270119 h 667849"/>
                  <a:gd name="connsiteX2" fmla="*/ 718124 w 721917"/>
                  <a:gd name="connsiteY2" fmla="*/ 293565 h 667849"/>
                  <a:gd name="connsiteX3" fmla="*/ 687780 w 721917"/>
                  <a:gd name="connsiteY3" fmla="*/ 317011 h 667849"/>
                  <a:gd name="connsiteX4" fmla="*/ 687780 w 721917"/>
                  <a:gd name="connsiteY4" fmla="*/ 340457 h 667849"/>
                  <a:gd name="connsiteX5" fmla="*/ 718123 w 721917"/>
                  <a:gd name="connsiteY5" fmla="*/ 363903 h 667849"/>
                  <a:gd name="connsiteX6" fmla="*/ 687780 w 721917"/>
                  <a:gd name="connsiteY6" fmla="*/ 387349 h 667849"/>
                  <a:gd name="connsiteX7" fmla="*/ 686198 w 721917"/>
                  <a:gd name="connsiteY7" fmla="*/ 614484 h 667849"/>
                  <a:gd name="connsiteX8" fmla="*/ 707629 w 721917"/>
                  <a:gd name="connsiteY8" fmla="*/ 645257 h 667849"/>
                  <a:gd name="connsiteX9" fmla="*/ 648098 w 721917"/>
                  <a:gd name="connsiteY9" fmla="*/ 663941 h 667849"/>
                  <a:gd name="connsiteX10" fmla="*/ 546895 w 721917"/>
                  <a:gd name="connsiteY10" fmla="*/ 656980 h 667849"/>
                  <a:gd name="connsiteX11" fmla="*/ 0 w 721917"/>
                  <a:gd name="connsiteY11" fmla="*/ 656980 h 667849"/>
                  <a:gd name="connsiteX12" fmla="*/ 398 w 721917"/>
                  <a:gd name="connsiteY12" fmla="*/ 645257 h 667849"/>
                  <a:gd name="connsiteX13" fmla="*/ 398 w 721917"/>
                  <a:gd name="connsiteY13" fmla="*/ 363903 h 667849"/>
                  <a:gd name="connsiteX14" fmla="*/ 566407 w 721917"/>
                  <a:gd name="connsiteY14" fmla="*/ 488 h 667849"/>
                  <a:gd name="connsiteX15" fmla="*/ 647322 w 721917"/>
                  <a:gd name="connsiteY15" fmla="*/ 488 h 667849"/>
                  <a:gd name="connsiteX16" fmla="*/ 687780 w 721917"/>
                  <a:gd name="connsiteY16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270119 h 667849"/>
                  <a:gd name="connsiteX2" fmla="*/ 718124 w 721917"/>
                  <a:gd name="connsiteY2" fmla="*/ 293565 h 667849"/>
                  <a:gd name="connsiteX3" fmla="*/ 687780 w 721917"/>
                  <a:gd name="connsiteY3" fmla="*/ 317011 h 667849"/>
                  <a:gd name="connsiteX4" fmla="*/ 687780 w 721917"/>
                  <a:gd name="connsiteY4" fmla="*/ 340457 h 667849"/>
                  <a:gd name="connsiteX5" fmla="*/ 718123 w 721917"/>
                  <a:gd name="connsiteY5" fmla="*/ 363903 h 667849"/>
                  <a:gd name="connsiteX6" fmla="*/ 687780 w 721917"/>
                  <a:gd name="connsiteY6" fmla="*/ 387349 h 667849"/>
                  <a:gd name="connsiteX7" fmla="*/ 686198 w 721917"/>
                  <a:gd name="connsiteY7" fmla="*/ 614484 h 667849"/>
                  <a:gd name="connsiteX8" fmla="*/ 707629 w 721917"/>
                  <a:gd name="connsiteY8" fmla="*/ 645257 h 667849"/>
                  <a:gd name="connsiteX9" fmla="*/ 648098 w 721917"/>
                  <a:gd name="connsiteY9" fmla="*/ 663941 h 667849"/>
                  <a:gd name="connsiteX10" fmla="*/ 546895 w 721917"/>
                  <a:gd name="connsiteY10" fmla="*/ 656980 h 667849"/>
                  <a:gd name="connsiteX11" fmla="*/ 0 w 721917"/>
                  <a:gd name="connsiteY11" fmla="*/ 656980 h 667849"/>
                  <a:gd name="connsiteX12" fmla="*/ 398 w 721917"/>
                  <a:gd name="connsiteY12" fmla="*/ 645257 h 667849"/>
                  <a:gd name="connsiteX13" fmla="*/ 398 w 721917"/>
                  <a:gd name="connsiteY13" fmla="*/ 363903 h 667849"/>
                  <a:gd name="connsiteX14" fmla="*/ 566407 w 721917"/>
                  <a:gd name="connsiteY14" fmla="*/ 488 h 667849"/>
                  <a:gd name="connsiteX15" fmla="*/ 647322 w 721917"/>
                  <a:gd name="connsiteY15" fmla="*/ 488 h 667849"/>
                  <a:gd name="connsiteX16" fmla="*/ 687780 w 721917"/>
                  <a:gd name="connsiteY16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270119 h 667849"/>
                  <a:gd name="connsiteX2" fmla="*/ 718124 w 721917"/>
                  <a:gd name="connsiteY2" fmla="*/ 293565 h 667849"/>
                  <a:gd name="connsiteX3" fmla="*/ 687780 w 721917"/>
                  <a:gd name="connsiteY3" fmla="*/ 317011 h 667849"/>
                  <a:gd name="connsiteX4" fmla="*/ 687780 w 721917"/>
                  <a:gd name="connsiteY4" fmla="*/ 340457 h 667849"/>
                  <a:gd name="connsiteX5" fmla="*/ 718123 w 721917"/>
                  <a:gd name="connsiteY5" fmla="*/ 363903 h 667849"/>
                  <a:gd name="connsiteX6" fmla="*/ 687780 w 721917"/>
                  <a:gd name="connsiteY6" fmla="*/ 387349 h 667849"/>
                  <a:gd name="connsiteX7" fmla="*/ 686198 w 721917"/>
                  <a:gd name="connsiteY7" fmla="*/ 614484 h 667849"/>
                  <a:gd name="connsiteX8" fmla="*/ 707629 w 721917"/>
                  <a:gd name="connsiteY8" fmla="*/ 645257 h 667849"/>
                  <a:gd name="connsiteX9" fmla="*/ 648098 w 721917"/>
                  <a:gd name="connsiteY9" fmla="*/ 663941 h 667849"/>
                  <a:gd name="connsiteX10" fmla="*/ 546895 w 721917"/>
                  <a:gd name="connsiteY10" fmla="*/ 656980 h 667849"/>
                  <a:gd name="connsiteX11" fmla="*/ 0 w 721917"/>
                  <a:gd name="connsiteY11" fmla="*/ 656980 h 667849"/>
                  <a:gd name="connsiteX12" fmla="*/ 398 w 721917"/>
                  <a:gd name="connsiteY12" fmla="*/ 645257 h 667849"/>
                  <a:gd name="connsiteX13" fmla="*/ 398 w 721917"/>
                  <a:gd name="connsiteY13" fmla="*/ 363903 h 667849"/>
                  <a:gd name="connsiteX14" fmla="*/ 566407 w 721917"/>
                  <a:gd name="connsiteY14" fmla="*/ 488 h 667849"/>
                  <a:gd name="connsiteX15" fmla="*/ 647322 w 721917"/>
                  <a:gd name="connsiteY15" fmla="*/ 488 h 667849"/>
                  <a:gd name="connsiteX16" fmla="*/ 687780 w 721917"/>
                  <a:gd name="connsiteY16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270119 h 667849"/>
                  <a:gd name="connsiteX2" fmla="*/ 718124 w 721917"/>
                  <a:gd name="connsiteY2" fmla="*/ 293565 h 667849"/>
                  <a:gd name="connsiteX3" fmla="*/ 687780 w 721917"/>
                  <a:gd name="connsiteY3" fmla="*/ 317011 h 667849"/>
                  <a:gd name="connsiteX4" fmla="*/ 687780 w 721917"/>
                  <a:gd name="connsiteY4" fmla="*/ 340457 h 667849"/>
                  <a:gd name="connsiteX5" fmla="*/ 718123 w 721917"/>
                  <a:gd name="connsiteY5" fmla="*/ 363903 h 667849"/>
                  <a:gd name="connsiteX6" fmla="*/ 687780 w 721917"/>
                  <a:gd name="connsiteY6" fmla="*/ 387349 h 667849"/>
                  <a:gd name="connsiteX7" fmla="*/ 686198 w 721917"/>
                  <a:gd name="connsiteY7" fmla="*/ 614484 h 667849"/>
                  <a:gd name="connsiteX8" fmla="*/ 707629 w 721917"/>
                  <a:gd name="connsiteY8" fmla="*/ 645257 h 667849"/>
                  <a:gd name="connsiteX9" fmla="*/ 648098 w 721917"/>
                  <a:gd name="connsiteY9" fmla="*/ 663941 h 667849"/>
                  <a:gd name="connsiteX10" fmla="*/ 546895 w 721917"/>
                  <a:gd name="connsiteY10" fmla="*/ 656980 h 667849"/>
                  <a:gd name="connsiteX11" fmla="*/ 0 w 721917"/>
                  <a:gd name="connsiteY11" fmla="*/ 656980 h 667849"/>
                  <a:gd name="connsiteX12" fmla="*/ 398 w 721917"/>
                  <a:gd name="connsiteY12" fmla="*/ 645257 h 667849"/>
                  <a:gd name="connsiteX13" fmla="*/ 398 w 721917"/>
                  <a:gd name="connsiteY13" fmla="*/ 363903 h 667849"/>
                  <a:gd name="connsiteX14" fmla="*/ 566407 w 721917"/>
                  <a:gd name="connsiteY14" fmla="*/ 488 h 667849"/>
                  <a:gd name="connsiteX15" fmla="*/ 647322 w 721917"/>
                  <a:gd name="connsiteY15" fmla="*/ 488 h 667849"/>
                  <a:gd name="connsiteX16" fmla="*/ 687780 w 721917"/>
                  <a:gd name="connsiteY16" fmla="*/ 12211 h 667849"/>
                  <a:gd name="connsiteX0" fmla="*/ 687780 w 721917"/>
                  <a:gd name="connsiteY0" fmla="*/ 12211 h 667849"/>
                  <a:gd name="connsiteX1" fmla="*/ 687780 w 721917"/>
                  <a:gd name="connsiteY1" fmla="*/ 270119 h 667849"/>
                  <a:gd name="connsiteX2" fmla="*/ 718124 w 721917"/>
                  <a:gd name="connsiteY2" fmla="*/ 293565 h 667849"/>
                  <a:gd name="connsiteX3" fmla="*/ 687780 w 721917"/>
                  <a:gd name="connsiteY3" fmla="*/ 317011 h 667849"/>
                  <a:gd name="connsiteX4" fmla="*/ 687780 w 721917"/>
                  <a:gd name="connsiteY4" fmla="*/ 340457 h 667849"/>
                  <a:gd name="connsiteX5" fmla="*/ 718123 w 721917"/>
                  <a:gd name="connsiteY5" fmla="*/ 363903 h 667849"/>
                  <a:gd name="connsiteX6" fmla="*/ 687780 w 721917"/>
                  <a:gd name="connsiteY6" fmla="*/ 387349 h 667849"/>
                  <a:gd name="connsiteX7" fmla="*/ 686198 w 721917"/>
                  <a:gd name="connsiteY7" fmla="*/ 614484 h 667849"/>
                  <a:gd name="connsiteX8" fmla="*/ 707629 w 721917"/>
                  <a:gd name="connsiteY8" fmla="*/ 645257 h 667849"/>
                  <a:gd name="connsiteX9" fmla="*/ 648098 w 721917"/>
                  <a:gd name="connsiteY9" fmla="*/ 663941 h 667849"/>
                  <a:gd name="connsiteX10" fmla="*/ 546895 w 721917"/>
                  <a:gd name="connsiteY10" fmla="*/ 656980 h 667849"/>
                  <a:gd name="connsiteX11" fmla="*/ 0 w 721917"/>
                  <a:gd name="connsiteY11" fmla="*/ 656980 h 667849"/>
                  <a:gd name="connsiteX12" fmla="*/ 398 w 721917"/>
                  <a:gd name="connsiteY12" fmla="*/ 645257 h 667849"/>
                  <a:gd name="connsiteX13" fmla="*/ 398 w 721917"/>
                  <a:gd name="connsiteY13" fmla="*/ 363903 h 667849"/>
                  <a:gd name="connsiteX14" fmla="*/ 566407 w 721917"/>
                  <a:gd name="connsiteY14" fmla="*/ 488 h 667849"/>
                  <a:gd name="connsiteX15" fmla="*/ 647322 w 721917"/>
                  <a:gd name="connsiteY15" fmla="*/ 488 h 667849"/>
                  <a:gd name="connsiteX16" fmla="*/ 687780 w 721917"/>
                  <a:gd name="connsiteY16" fmla="*/ 12211 h 667849"/>
                  <a:gd name="connsiteX0" fmla="*/ 809285 w 843422"/>
                  <a:gd name="connsiteY0" fmla="*/ 12211 h 667849"/>
                  <a:gd name="connsiteX1" fmla="*/ 809285 w 843422"/>
                  <a:gd name="connsiteY1" fmla="*/ 270119 h 667849"/>
                  <a:gd name="connsiteX2" fmla="*/ 839629 w 843422"/>
                  <a:gd name="connsiteY2" fmla="*/ 293565 h 667849"/>
                  <a:gd name="connsiteX3" fmla="*/ 809285 w 843422"/>
                  <a:gd name="connsiteY3" fmla="*/ 317011 h 667849"/>
                  <a:gd name="connsiteX4" fmla="*/ 809285 w 843422"/>
                  <a:gd name="connsiteY4" fmla="*/ 340457 h 667849"/>
                  <a:gd name="connsiteX5" fmla="*/ 839628 w 843422"/>
                  <a:gd name="connsiteY5" fmla="*/ 363903 h 667849"/>
                  <a:gd name="connsiteX6" fmla="*/ 809285 w 843422"/>
                  <a:gd name="connsiteY6" fmla="*/ 387349 h 667849"/>
                  <a:gd name="connsiteX7" fmla="*/ 807703 w 843422"/>
                  <a:gd name="connsiteY7" fmla="*/ 614484 h 667849"/>
                  <a:gd name="connsiteX8" fmla="*/ 829134 w 843422"/>
                  <a:gd name="connsiteY8" fmla="*/ 645257 h 667849"/>
                  <a:gd name="connsiteX9" fmla="*/ 769603 w 843422"/>
                  <a:gd name="connsiteY9" fmla="*/ 663941 h 667849"/>
                  <a:gd name="connsiteX10" fmla="*/ 668400 w 843422"/>
                  <a:gd name="connsiteY10" fmla="*/ 656980 h 667849"/>
                  <a:gd name="connsiteX11" fmla="*/ 121505 w 843422"/>
                  <a:gd name="connsiteY11" fmla="*/ 656980 h 667849"/>
                  <a:gd name="connsiteX12" fmla="*/ 133 w 843422"/>
                  <a:gd name="connsiteY12" fmla="*/ 656980 h 667849"/>
                  <a:gd name="connsiteX13" fmla="*/ 121903 w 843422"/>
                  <a:gd name="connsiteY13" fmla="*/ 363903 h 667849"/>
                  <a:gd name="connsiteX14" fmla="*/ 687912 w 843422"/>
                  <a:gd name="connsiteY14" fmla="*/ 488 h 667849"/>
                  <a:gd name="connsiteX15" fmla="*/ 768827 w 843422"/>
                  <a:gd name="connsiteY15" fmla="*/ 488 h 667849"/>
                  <a:gd name="connsiteX16" fmla="*/ 809285 w 843422"/>
                  <a:gd name="connsiteY16" fmla="*/ 12211 h 667849"/>
                  <a:gd name="connsiteX0" fmla="*/ 809152 w 843289"/>
                  <a:gd name="connsiteY0" fmla="*/ 12211 h 667849"/>
                  <a:gd name="connsiteX1" fmla="*/ 809152 w 843289"/>
                  <a:gd name="connsiteY1" fmla="*/ 270119 h 667849"/>
                  <a:gd name="connsiteX2" fmla="*/ 839496 w 843289"/>
                  <a:gd name="connsiteY2" fmla="*/ 293565 h 667849"/>
                  <a:gd name="connsiteX3" fmla="*/ 809152 w 843289"/>
                  <a:gd name="connsiteY3" fmla="*/ 317011 h 667849"/>
                  <a:gd name="connsiteX4" fmla="*/ 809152 w 843289"/>
                  <a:gd name="connsiteY4" fmla="*/ 340457 h 667849"/>
                  <a:gd name="connsiteX5" fmla="*/ 839495 w 843289"/>
                  <a:gd name="connsiteY5" fmla="*/ 363903 h 667849"/>
                  <a:gd name="connsiteX6" fmla="*/ 809152 w 843289"/>
                  <a:gd name="connsiteY6" fmla="*/ 387349 h 667849"/>
                  <a:gd name="connsiteX7" fmla="*/ 807570 w 843289"/>
                  <a:gd name="connsiteY7" fmla="*/ 614484 h 667849"/>
                  <a:gd name="connsiteX8" fmla="*/ 829001 w 843289"/>
                  <a:gd name="connsiteY8" fmla="*/ 645257 h 667849"/>
                  <a:gd name="connsiteX9" fmla="*/ 769470 w 843289"/>
                  <a:gd name="connsiteY9" fmla="*/ 663941 h 667849"/>
                  <a:gd name="connsiteX10" fmla="*/ 668267 w 843289"/>
                  <a:gd name="connsiteY10" fmla="*/ 656980 h 667849"/>
                  <a:gd name="connsiteX11" fmla="*/ 121372 w 843289"/>
                  <a:gd name="connsiteY11" fmla="*/ 656980 h 667849"/>
                  <a:gd name="connsiteX12" fmla="*/ 0 w 843289"/>
                  <a:gd name="connsiteY12" fmla="*/ 656980 h 667849"/>
                  <a:gd name="connsiteX13" fmla="*/ 121770 w 843289"/>
                  <a:gd name="connsiteY13" fmla="*/ 363903 h 667849"/>
                  <a:gd name="connsiteX14" fmla="*/ 687779 w 843289"/>
                  <a:gd name="connsiteY14" fmla="*/ 488 h 667849"/>
                  <a:gd name="connsiteX15" fmla="*/ 768694 w 843289"/>
                  <a:gd name="connsiteY15" fmla="*/ 488 h 667849"/>
                  <a:gd name="connsiteX16" fmla="*/ 809152 w 843289"/>
                  <a:gd name="connsiteY16" fmla="*/ 12211 h 667849"/>
                  <a:gd name="connsiteX0" fmla="*/ 809152 w 843289"/>
                  <a:gd name="connsiteY0" fmla="*/ 12211 h 950057"/>
                  <a:gd name="connsiteX1" fmla="*/ 809152 w 843289"/>
                  <a:gd name="connsiteY1" fmla="*/ 270119 h 950057"/>
                  <a:gd name="connsiteX2" fmla="*/ 839496 w 843289"/>
                  <a:gd name="connsiteY2" fmla="*/ 293565 h 950057"/>
                  <a:gd name="connsiteX3" fmla="*/ 809152 w 843289"/>
                  <a:gd name="connsiteY3" fmla="*/ 317011 h 950057"/>
                  <a:gd name="connsiteX4" fmla="*/ 809152 w 843289"/>
                  <a:gd name="connsiteY4" fmla="*/ 340457 h 950057"/>
                  <a:gd name="connsiteX5" fmla="*/ 839495 w 843289"/>
                  <a:gd name="connsiteY5" fmla="*/ 363903 h 950057"/>
                  <a:gd name="connsiteX6" fmla="*/ 809152 w 843289"/>
                  <a:gd name="connsiteY6" fmla="*/ 387349 h 950057"/>
                  <a:gd name="connsiteX7" fmla="*/ 807570 w 843289"/>
                  <a:gd name="connsiteY7" fmla="*/ 614484 h 950057"/>
                  <a:gd name="connsiteX8" fmla="*/ 829001 w 843289"/>
                  <a:gd name="connsiteY8" fmla="*/ 645257 h 950057"/>
                  <a:gd name="connsiteX9" fmla="*/ 769470 w 843289"/>
                  <a:gd name="connsiteY9" fmla="*/ 663941 h 950057"/>
                  <a:gd name="connsiteX10" fmla="*/ 668267 w 843289"/>
                  <a:gd name="connsiteY10" fmla="*/ 656980 h 950057"/>
                  <a:gd name="connsiteX11" fmla="*/ 121372 w 843289"/>
                  <a:gd name="connsiteY11" fmla="*/ 656980 h 950057"/>
                  <a:gd name="connsiteX12" fmla="*/ 0 w 843289"/>
                  <a:gd name="connsiteY12" fmla="*/ 656980 h 950057"/>
                  <a:gd name="connsiteX13" fmla="*/ 1 w 843289"/>
                  <a:gd name="connsiteY13" fmla="*/ 950057 h 950057"/>
                  <a:gd name="connsiteX14" fmla="*/ 121770 w 843289"/>
                  <a:gd name="connsiteY14" fmla="*/ 363903 h 950057"/>
                  <a:gd name="connsiteX15" fmla="*/ 687779 w 843289"/>
                  <a:gd name="connsiteY15" fmla="*/ 488 h 950057"/>
                  <a:gd name="connsiteX16" fmla="*/ 768694 w 843289"/>
                  <a:gd name="connsiteY16" fmla="*/ 488 h 950057"/>
                  <a:gd name="connsiteX17" fmla="*/ 809152 w 843289"/>
                  <a:gd name="connsiteY17" fmla="*/ 12211 h 950057"/>
                  <a:gd name="connsiteX0" fmla="*/ 849609 w 883746"/>
                  <a:gd name="connsiteY0" fmla="*/ 12211 h 1012743"/>
                  <a:gd name="connsiteX1" fmla="*/ 849609 w 883746"/>
                  <a:gd name="connsiteY1" fmla="*/ 270119 h 1012743"/>
                  <a:gd name="connsiteX2" fmla="*/ 879953 w 883746"/>
                  <a:gd name="connsiteY2" fmla="*/ 293565 h 1012743"/>
                  <a:gd name="connsiteX3" fmla="*/ 849609 w 883746"/>
                  <a:gd name="connsiteY3" fmla="*/ 317011 h 1012743"/>
                  <a:gd name="connsiteX4" fmla="*/ 849609 w 883746"/>
                  <a:gd name="connsiteY4" fmla="*/ 340457 h 1012743"/>
                  <a:gd name="connsiteX5" fmla="*/ 879952 w 883746"/>
                  <a:gd name="connsiteY5" fmla="*/ 363903 h 1012743"/>
                  <a:gd name="connsiteX6" fmla="*/ 849609 w 883746"/>
                  <a:gd name="connsiteY6" fmla="*/ 387349 h 1012743"/>
                  <a:gd name="connsiteX7" fmla="*/ 848027 w 883746"/>
                  <a:gd name="connsiteY7" fmla="*/ 614484 h 1012743"/>
                  <a:gd name="connsiteX8" fmla="*/ 869458 w 883746"/>
                  <a:gd name="connsiteY8" fmla="*/ 645257 h 1012743"/>
                  <a:gd name="connsiteX9" fmla="*/ 809927 w 883746"/>
                  <a:gd name="connsiteY9" fmla="*/ 663941 h 1012743"/>
                  <a:gd name="connsiteX10" fmla="*/ 708724 w 883746"/>
                  <a:gd name="connsiteY10" fmla="*/ 656980 h 1012743"/>
                  <a:gd name="connsiteX11" fmla="*/ 161829 w 883746"/>
                  <a:gd name="connsiteY11" fmla="*/ 656980 h 1012743"/>
                  <a:gd name="connsiteX12" fmla="*/ 40457 w 883746"/>
                  <a:gd name="connsiteY12" fmla="*/ 656980 h 1012743"/>
                  <a:gd name="connsiteX13" fmla="*/ 0 w 883746"/>
                  <a:gd name="connsiteY13" fmla="*/ 950057 h 1012743"/>
                  <a:gd name="connsiteX14" fmla="*/ 40458 w 883746"/>
                  <a:gd name="connsiteY14" fmla="*/ 950057 h 1012743"/>
                  <a:gd name="connsiteX15" fmla="*/ 162227 w 883746"/>
                  <a:gd name="connsiteY15" fmla="*/ 363903 h 1012743"/>
                  <a:gd name="connsiteX16" fmla="*/ 728236 w 883746"/>
                  <a:gd name="connsiteY16" fmla="*/ 488 h 1012743"/>
                  <a:gd name="connsiteX17" fmla="*/ 809151 w 883746"/>
                  <a:gd name="connsiteY17" fmla="*/ 488 h 1012743"/>
                  <a:gd name="connsiteX18" fmla="*/ 849609 w 883746"/>
                  <a:gd name="connsiteY18" fmla="*/ 12211 h 1012743"/>
                  <a:gd name="connsiteX0" fmla="*/ 849609 w 883746"/>
                  <a:gd name="connsiteY0" fmla="*/ 12211 h 950057"/>
                  <a:gd name="connsiteX1" fmla="*/ 849609 w 883746"/>
                  <a:gd name="connsiteY1" fmla="*/ 270119 h 950057"/>
                  <a:gd name="connsiteX2" fmla="*/ 879953 w 883746"/>
                  <a:gd name="connsiteY2" fmla="*/ 293565 h 950057"/>
                  <a:gd name="connsiteX3" fmla="*/ 849609 w 883746"/>
                  <a:gd name="connsiteY3" fmla="*/ 317011 h 950057"/>
                  <a:gd name="connsiteX4" fmla="*/ 849609 w 883746"/>
                  <a:gd name="connsiteY4" fmla="*/ 340457 h 950057"/>
                  <a:gd name="connsiteX5" fmla="*/ 879952 w 883746"/>
                  <a:gd name="connsiteY5" fmla="*/ 363903 h 950057"/>
                  <a:gd name="connsiteX6" fmla="*/ 849609 w 883746"/>
                  <a:gd name="connsiteY6" fmla="*/ 387349 h 950057"/>
                  <a:gd name="connsiteX7" fmla="*/ 848027 w 883746"/>
                  <a:gd name="connsiteY7" fmla="*/ 614484 h 950057"/>
                  <a:gd name="connsiteX8" fmla="*/ 869458 w 883746"/>
                  <a:gd name="connsiteY8" fmla="*/ 645257 h 950057"/>
                  <a:gd name="connsiteX9" fmla="*/ 809927 w 883746"/>
                  <a:gd name="connsiteY9" fmla="*/ 663941 h 950057"/>
                  <a:gd name="connsiteX10" fmla="*/ 708724 w 883746"/>
                  <a:gd name="connsiteY10" fmla="*/ 656980 h 950057"/>
                  <a:gd name="connsiteX11" fmla="*/ 161829 w 883746"/>
                  <a:gd name="connsiteY11" fmla="*/ 656980 h 950057"/>
                  <a:gd name="connsiteX12" fmla="*/ 40457 w 883746"/>
                  <a:gd name="connsiteY12" fmla="*/ 656980 h 950057"/>
                  <a:gd name="connsiteX13" fmla="*/ 0 w 883746"/>
                  <a:gd name="connsiteY13" fmla="*/ 950057 h 950057"/>
                  <a:gd name="connsiteX14" fmla="*/ 40458 w 883746"/>
                  <a:gd name="connsiteY14" fmla="*/ 950057 h 950057"/>
                  <a:gd name="connsiteX15" fmla="*/ 162227 w 883746"/>
                  <a:gd name="connsiteY15" fmla="*/ 363903 h 950057"/>
                  <a:gd name="connsiteX16" fmla="*/ 728236 w 883746"/>
                  <a:gd name="connsiteY16" fmla="*/ 488 h 950057"/>
                  <a:gd name="connsiteX17" fmla="*/ 809151 w 883746"/>
                  <a:gd name="connsiteY17" fmla="*/ 488 h 950057"/>
                  <a:gd name="connsiteX18" fmla="*/ 849609 w 883746"/>
                  <a:gd name="connsiteY18" fmla="*/ 12211 h 950057"/>
                  <a:gd name="connsiteX0" fmla="*/ 849609 w 883746"/>
                  <a:gd name="connsiteY0" fmla="*/ 12211 h 950057"/>
                  <a:gd name="connsiteX1" fmla="*/ 849609 w 883746"/>
                  <a:gd name="connsiteY1" fmla="*/ 270119 h 950057"/>
                  <a:gd name="connsiteX2" fmla="*/ 879953 w 883746"/>
                  <a:gd name="connsiteY2" fmla="*/ 293565 h 950057"/>
                  <a:gd name="connsiteX3" fmla="*/ 849609 w 883746"/>
                  <a:gd name="connsiteY3" fmla="*/ 317011 h 950057"/>
                  <a:gd name="connsiteX4" fmla="*/ 849609 w 883746"/>
                  <a:gd name="connsiteY4" fmla="*/ 340457 h 950057"/>
                  <a:gd name="connsiteX5" fmla="*/ 879952 w 883746"/>
                  <a:gd name="connsiteY5" fmla="*/ 363903 h 950057"/>
                  <a:gd name="connsiteX6" fmla="*/ 849609 w 883746"/>
                  <a:gd name="connsiteY6" fmla="*/ 387349 h 950057"/>
                  <a:gd name="connsiteX7" fmla="*/ 848027 w 883746"/>
                  <a:gd name="connsiteY7" fmla="*/ 614484 h 950057"/>
                  <a:gd name="connsiteX8" fmla="*/ 869458 w 883746"/>
                  <a:gd name="connsiteY8" fmla="*/ 645257 h 950057"/>
                  <a:gd name="connsiteX9" fmla="*/ 809927 w 883746"/>
                  <a:gd name="connsiteY9" fmla="*/ 663941 h 950057"/>
                  <a:gd name="connsiteX10" fmla="*/ 708724 w 883746"/>
                  <a:gd name="connsiteY10" fmla="*/ 656980 h 950057"/>
                  <a:gd name="connsiteX11" fmla="*/ 161829 w 883746"/>
                  <a:gd name="connsiteY11" fmla="*/ 656980 h 950057"/>
                  <a:gd name="connsiteX12" fmla="*/ 121373 w 883746"/>
                  <a:gd name="connsiteY12" fmla="*/ 656980 h 950057"/>
                  <a:gd name="connsiteX13" fmla="*/ 0 w 883746"/>
                  <a:gd name="connsiteY13" fmla="*/ 950057 h 950057"/>
                  <a:gd name="connsiteX14" fmla="*/ 40458 w 883746"/>
                  <a:gd name="connsiteY14" fmla="*/ 950057 h 950057"/>
                  <a:gd name="connsiteX15" fmla="*/ 162227 w 883746"/>
                  <a:gd name="connsiteY15" fmla="*/ 363903 h 950057"/>
                  <a:gd name="connsiteX16" fmla="*/ 728236 w 883746"/>
                  <a:gd name="connsiteY16" fmla="*/ 488 h 950057"/>
                  <a:gd name="connsiteX17" fmla="*/ 809151 w 883746"/>
                  <a:gd name="connsiteY17" fmla="*/ 488 h 950057"/>
                  <a:gd name="connsiteX18" fmla="*/ 849609 w 883746"/>
                  <a:gd name="connsiteY18" fmla="*/ 12211 h 950057"/>
                  <a:gd name="connsiteX0" fmla="*/ 1132812 w 1166949"/>
                  <a:gd name="connsiteY0" fmla="*/ 12211 h 950057"/>
                  <a:gd name="connsiteX1" fmla="*/ 1132812 w 1166949"/>
                  <a:gd name="connsiteY1" fmla="*/ 270119 h 950057"/>
                  <a:gd name="connsiteX2" fmla="*/ 1163156 w 1166949"/>
                  <a:gd name="connsiteY2" fmla="*/ 293565 h 950057"/>
                  <a:gd name="connsiteX3" fmla="*/ 1132812 w 1166949"/>
                  <a:gd name="connsiteY3" fmla="*/ 317011 h 950057"/>
                  <a:gd name="connsiteX4" fmla="*/ 1132812 w 1166949"/>
                  <a:gd name="connsiteY4" fmla="*/ 340457 h 950057"/>
                  <a:gd name="connsiteX5" fmla="*/ 1163155 w 1166949"/>
                  <a:gd name="connsiteY5" fmla="*/ 363903 h 950057"/>
                  <a:gd name="connsiteX6" fmla="*/ 1132812 w 1166949"/>
                  <a:gd name="connsiteY6" fmla="*/ 387349 h 950057"/>
                  <a:gd name="connsiteX7" fmla="*/ 1131230 w 1166949"/>
                  <a:gd name="connsiteY7" fmla="*/ 614484 h 950057"/>
                  <a:gd name="connsiteX8" fmla="*/ 1152661 w 1166949"/>
                  <a:gd name="connsiteY8" fmla="*/ 645257 h 950057"/>
                  <a:gd name="connsiteX9" fmla="*/ 1093130 w 1166949"/>
                  <a:gd name="connsiteY9" fmla="*/ 663941 h 950057"/>
                  <a:gd name="connsiteX10" fmla="*/ 991927 w 1166949"/>
                  <a:gd name="connsiteY10" fmla="*/ 656980 h 950057"/>
                  <a:gd name="connsiteX11" fmla="*/ 445032 w 1166949"/>
                  <a:gd name="connsiteY11" fmla="*/ 656980 h 950057"/>
                  <a:gd name="connsiteX12" fmla="*/ 404576 w 1166949"/>
                  <a:gd name="connsiteY12" fmla="*/ 656980 h 950057"/>
                  <a:gd name="connsiteX13" fmla="*/ 283203 w 1166949"/>
                  <a:gd name="connsiteY13" fmla="*/ 950057 h 950057"/>
                  <a:gd name="connsiteX14" fmla="*/ 323661 w 1166949"/>
                  <a:gd name="connsiteY14" fmla="*/ 950057 h 950057"/>
                  <a:gd name="connsiteX15" fmla="*/ 0 w 1166949"/>
                  <a:gd name="connsiteY15" fmla="*/ 621811 h 950057"/>
                  <a:gd name="connsiteX16" fmla="*/ 445430 w 1166949"/>
                  <a:gd name="connsiteY16" fmla="*/ 363903 h 950057"/>
                  <a:gd name="connsiteX17" fmla="*/ 1011439 w 1166949"/>
                  <a:gd name="connsiteY17" fmla="*/ 488 h 950057"/>
                  <a:gd name="connsiteX18" fmla="*/ 1092354 w 1166949"/>
                  <a:gd name="connsiteY18" fmla="*/ 488 h 950057"/>
                  <a:gd name="connsiteX19" fmla="*/ 1132812 w 1166949"/>
                  <a:gd name="connsiteY19" fmla="*/ 12211 h 950057"/>
                  <a:gd name="connsiteX0" fmla="*/ 1132812 w 1166949"/>
                  <a:gd name="connsiteY0" fmla="*/ 12211 h 950057"/>
                  <a:gd name="connsiteX1" fmla="*/ 1132812 w 1166949"/>
                  <a:gd name="connsiteY1" fmla="*/ 270119 h 950057"/>
                  <a:gd name="connsiteX2" fmla="*/ 1163156 w 1166949"/>
                  <a:gd name="connsiteY2" fmla="*/ 293565 h 950057"/>
                  <a:gd name="connsiteX3" fmla="*/ 1132812 w 1166949"/>
                  <a:gd name="connsiteY3" fmla="*/ 317011 h 950057"/>
                  <a:gd name="connsiteX4" fmla="*/ 1132812 w 1166949"/>
                  <a:gd name="connsiteY4" fmla="*/ 340457 h 950057"/>
                  <a:gd name="connsiteX5" fmla="*/ 1163155 w 1166949"/>
                  <a:gd name="connsiteY5" fmla="*/ 363903 h 950057"/>
                  <a:gd name="connsiteX6" fmla="*/ 1132812 w 1166949"/>
                  <a:gd name="connsiteY6" fmla="*/ 387349 h 950057"/>
                  <a:gd name="connsiteX7" fmla="*/ 1131230 w 1166949"/>
                  <a:gd name="connsiteY7" fmla="*/ 614484 h 950057"/>
                  <a:gd name="connsiteX8" fmla="*/ 1152661 w 1166949"/>
                  <a:gd name="connsiteY8" fmla="*/ 645257 h 950057"/>
                  <a:gd name="connsiteX9" fmla="*/ 1093130 w 1166949"/>
                  <a:gd name="connsiteY9" fmla="*/ 663941 h 950057"/>
                  <a:gd name="connsiteX10" fmla="*/ 991927 w 1166949"/>
                  <a:gd name="connsiteY10" fmla="*/ 656980 h 950057"/>
                  <a:gd name="connsiteX11" fmla="*/ 445032 w 1166949"/>
                  <a:gd name="connsiteY11" fmla="*/ 656980 h 950057"/>
                  <a:gd name="connsiteX12" fmla="*/ 404576 w 1166949"/>
                  <a:gd name="connsiteY12" fmla="*/ 656980 h 950057"/>
                  <a:gd name="connsiteX13" fmla="*/ 283203 w 1166949"/>
                  <a:gd name="connsiteY13" fmla="*/ 950057 h 950057"/>
                  <a:gd name="connsiteX14" fmla="*/ 283203 w 1166949"/>
                  <a:gd name="connsiteY14" fmla="*/ 938334 h 950057"/>
                  <a:gd name="connsiteX15" fmla="*/ 0 w 1166949"/>
                  <a:gd name="connsiteY15" fmla="*/ 621811 h 950057"/>
                  <a:gd name="connsiteX16" fmla="*/ 445430 w 1166949"/>
                  <a:gd name="connsiteY16" fmla="*/ 363903 h 950057"/>
                  <a:gd name="connsiteX17" fmla="*/ 1011439 w 1166949"/>
                  <a:gd name="connsiteY17" fmla="*/ 488 h 950057"/>
                  <a:gd name="connsiteX18" fmla="*/ 1092354 w 1166949"/>
                  <a:gd name="connsiteY18" fmla="*/ 488 h 950057"/>
                  <a:gd name="connsiteX19" fmla="*/ 1132812 w 1166949"/>
                  <a:gd name="connsiteY19" fmla="*/ 12211 h 950057"/>
                  <a:gd name="connsiteX0" fmla="*/ 1132812 w 1166949"/>
                  <a:gd name="connsiteY0" fmla="*/ 12211 h 950057"/>
                  <a:gd name="connsiteX1" fmla="*/ 1132812 w 1166949"/>
                  <a:gd name="connsiteY1" fmla="*/ 270119 h 950057"/>
                  <a:gd name="connsiteX2" fmla="*/ 1163156 w 1166949"/>
                  <a:gd name="connsiteY2" fmla="*/ 293565 h 950057"/>
                  <a:gd name="connsiteX3" fmla="*/ 1132812 w 1166949"/>
                  <a:gd name="connsiteY3" fmla="*/ 317011 h 950057"/>
                  <a:gd name="connsiteX4" fmla="*/ 1132812 w 1166949"/>
                  <a:gd name="connsiteY4" fmla="*/ 340457 h 950057"/>
                  <a:gd name="connsiteX5" fmla="*/ 1163155 w 1166949"/>
                  <a:gd name="connsiteY5" fmla="*/ 363903 h 950057"/>
                  <a:gd name="connsiteX6" fmla="*/ 1132812 w 1166949"/>
                  <a:gd name="connsiteY6" fmla="*/ 387349 h 950057"/>
                  <a:gd name="connsiteX7" fmla="*/ 1131230 w 1166949"/>
                  <a:gd name="connsiteY7" fmla="*/ 614484 h 950057"/>
                  <a:gd name="connsiteX8" fmla="*/ 1152661 w 1166949"/>
                  <a:gd name="connsiteY8" fmla="*/ 645257 h 950057"/>
                  <a:gd name="connsiteX9" fmla="*/ 1093130 w 1166949"/>
                  <a:gd name="connsiteY9" fmla="*/ 663941 h 950057"/>
                  <a:gd name="connsiteX10" fmla="*/ 991927 w 1166949"/>
                  <a:gd name="connsiteY10" fmla="*/ 656980 h 950057"/>
                  <a:gd name="connsiteX11" fmla="*/ 445032 w 1166949"/>
                  <a:gd name="connsiteY11" fmla="*/ 656980 h 950057"/>
                  <a:gd name="connsiteX12" fmla="*/ 404576 w 1166949"/>
                  <a:gd name="connsiteY12" fmla="*/ 656980 h 950057"/>
                  <a:gd name="connsiteX13" fmla="*/ 323661 w 1166949"/>
                  <a:gd name="connsiteY13" fmla="*/ 950057 h 950057"/>
                  <a:gd name="connsiteX14" fmla="*/ 283203 w 1166949"/>
                  <a:gd name="connsiteY14" fmla="*/ 938334 h 950057"/>
                  <a:gd name="connsiteX15" fmla="*/ 0 w 1166949"/>
                  <a:gd name="connsiteY15" fmla="*/ 621811 h 950057"/>
                  <a:gd name="connsiteX16" fmla="*/ 445430 w 1166949"/>
                  <a:gd name="connsiteY16" fmla="*/ 363903 h 950057"/>
                  <a:gd name="connsiteX17" fmla="*/ 1011439 w 1166949"/>
                  <a:gd name="connsiteY17" fmla="*/ 488 h 950057"/>
                  <a:gd name="connsiteX18" fmla="*/ 1092354 w 1166949"/>
                  <a:gd name="connsiteY18" fmla="*/ 488 h 950057"/>
                  <a:gd name="connsiteX19" fmla="*/ 1132812 w 1166949"/>
                  <a:gd name="connsiteY19" fmla="*/ 12211 h 950057"/>
                  <a:gd name="connsiteX0" fmla="*/ 1132812 w 1166949"/>
                  <a:gd name="connsiteY0" fmla="*/ 12211 h 950057"/>
                  <a:gd name="connsiteX1" fmla="*/ 1132812 w 1166949"/>
                  <a:gd name="connsiteY1" fmla="*/ 270119 h 950057"/>
                  <a:gd name="connsiteX2" fmla="*/ 1163156 w 1166949"/>
                  <a:gd name="connsiteY2" fmla="*/ 293565 h 950057"/>
                  <a:gd name="connsiteX3" fmla="*/ 1132812 w 1166949"/>
                  <a:gd name="connsiteY3" fmla="*/ 317011 h 950057"/>
                  <a:gd name="connsiteX4" fmla="*/ 1132812 w 1166949"/>
                  <a:gd name="connsiteY4" fmla="*/ 340457 h 950057"/>
                  <a:gd name="connsiteX5" fmla="*/ 1163155 w 1166949"/>
                  <a:gd name="connsiteY5" fmla="*/ 363903 h 950057"/>
                  <a:gd name="connsiteX6" fmla="*/ 1132812 w 1166949"/>
                  <a:gd name="connsiteY6" fmla="*/ 387349 h 950057"/>
                  <a:gd name="connsiteX7" fmla="*/ 1131230 w 1166949"/>
                  <a:gd name="connsiteY7" fmla="*/ 614484 h 950057"/>
                  <a:gd name="connsiteX8" fmla="*/ 1152661 w 1166949"/>
                  <a:gd name="connsiteY8" fmla="*/ 645257 h 950057"/>
                  <a:gd name="connsiteX9" fmla="*/ 1093130 w 1166949"/>
                  <a:gd name="connsiteY9" fmla="*/ 663941 h 950057"/>
                  <a:gd name="connsiteX10" fmla="*/ 991927 w 1166949"/>
                  <a:gd name="connsiteY10" fmla="*/ 656980 h 950057"/>
                  <a:gd name="connsiteX11" fmla="*/ 445032 w 1166949"/>
                  <a:gd name="connsiteY11" fmla="*/ 656980 h 950057"/>
                  <a:gd name="connsiteX12" fmla="*/ 404576 w 1166949"/>
                  <a:gd name="connsiteY12" fmla="*/ 656980 h 950057"/>
                  <a:gd name="connsiteX13" fmla="*/ 323661 w 1166949"/>
                  <a:gd name="connsiteY13" fmla="*/ 950057 h 950057"/>
                  <a:gd name="connsiteX14" fmla="*/ 283203 w 1166949"/>
                  <a:gd name="connsiteY14" fmla="*/ 950057 h 950057"/>
                  <a:gd name="connsiteX15" fmla="*/ 0 w 1166949"/>
                  <a:gd name="connsiteY15" fmla="*/ 621811 h 950057"/>
                  <a:gd name="connsiteX16" fmla="*/ 445430 w 1166949"/>
                  <a:gd name="connsiteY16" fmla="*/ 363903 h 950057"/>
                  <a:gd name="connsiteX17" fmla="*/ 1011439 w 1166949"/>
                  <a:gd name="connsiteY17" fmla="*/ 488 h 950057"/>
                  <a:gd name="connsiteX18" fmla="*/ 1092354 w 1166949"/>
                  <a:gd name="connsiteY18" fmla="*/ 488 h 950057"/>
                  <a:gd name="connsiteX19" fmla="*/ 1132812 w 1166949"/>
                  <a:gd name="connsiteY19" fmla="*/ 12211 h 950057"/>
                  <a:gd name="connsiteX0" fmla="*/ 1051897 w 1086034"/>
                  <a:gd name="connsiteY0" fmla="*/ 12211 h 950057"/>
                  <a:gd name="connsiteX1" fmla="*/ 1051897 w 1086034"/>
                  <a:gd name="connsiteY1" fmla="*/ 270119 h 950057"/>
                  <a:gd name="connsiteX2" fmla="*/ 1082241 w 1086034"/>
                  <a:gd name="connsiteY2" fmla="*/ 293565 h 950057"/>
                  <a:gd name="connsiteX3" fmla="*/ 1051897 w 1086034"/>
                  <a:gd name="connsiteY3" fmla="*/ 317011 h 950057"/>
                  <a:gd name="connsiteX4" fmla="*/ 1051897 w 1086034"/>
                  <a:gd name="connsiteY4" fmla="*/ 340457 h 950057"/>
                  <a:gd name="connsiteX5" fmla="*/ 1082240 w 1086034"/>
                  <a:gd name="connsiteY5" fmla="*/ 363903 h 950057"/>
                  <a:gd name="connsiteX6" fmla="*/ 1051897 w 1086034"/>
                  <a:gd name="connsiteY6" fmla="*/ 387349 h 950057"/>
                  <a:gd name="connsiteX7" fmla="*/ 1050315 w 1086034"/>
                  <a:gd name="connsiteY7" fmla="*/ 614484 h 950057"/>
                  <a:gd name="connsiteX8" fmla="*/ 1071746 w 1086034"/>
                  <a:gd name="connsiteY8" fmla="*/ 645257 h 950057"/>
                  <a:gd name="connsiteX9" fmla="*/ 1012215 w 1086034"/>
                  <a:gd name="connsiteY9" fmla="*/ 663941 h 950057"/>
                  <a:gd name="connsiteX10" fmla="*/ 911012 w 1086034"/>
                  <a:gd name="connsiteY10" fmla="*/ 656980 h 950057"/>
                  <a:gd name="connsiteX11" fmla="*/ 364117 w 1086034"/>
                  <a:gd name="connsiteY11" fmla="*/ 656980 h 950057"/>
                  <a:gd name="connsiteX12" fmla="*/ 323661 w 1086034"/>
                  <a:gd name="connsiteY12" fmla="*/ 656980 h 950057"/>
                  <a:gd name="connsiteX13" fmla="*/ 242746 w 1086034"/>
                  <a:gd name="connsiteY13" fmla="*/ 950057 h 950057"/>
                  <a:gd name="connsiteX14" fmla="*/ 202288 w 1086034"/>
                  <a:gd name="connsiteY14" fmla="*/ 950057 h 950057"/>
                  <a:gd name="connsiteX15" fmla="*/ 0 w 1086034"/>
                  <a:gd name="connsiteY15" fmla="*/ 762488 h 950057"/>
                  <a:gd name="connsiteX16" fmla="*/ 364515 w 1086034"/>
                  <a:gd name="connsiteY16" fmla="*/ 363903 h 950057"/>
                  <a:gd name="connsiteX17" fmla="*/ 930524 w 1086034"/>
                  <a:gd name="connsiteY17" fmla="*/ 488 h 950057"/>
                  <a:gd name="connsiteX18" fmla="*/ 1011439 w 1086034"/>
                  <a:gd name="connsiteY18" fmla="*/ 488 h 950057"/>
                  <a:gd name="connsiteX19" fmla="*/ 1051897 w 1086034"/>
                  <a:gd name="connsiteY19" fmla="*/ 12211 h 950057"/>
                  <a:gd name="connsiteX0" fmla="*/ 1051897 w 1086034"/>
                  <a:gd name="connsiteY0" fmla="*/ 12211 h 950057"/>
                  <a:gd name="connsiteX1" fmla="*/ 1051897 w 1086034"/>
                  <a:gd name="connsiteY1" fmla="*/ 270119 h 950057"/>
                  <a:gd name="connsiteX2" fmla="*/ 1082241 w 1086034"/>
                  <a:gd name="connsiteY2" fmla="*/ 293565 h 950057"/>
                  <a:gd name="connsiteX3" fmla="*/ 1051897 w 1086034"/>
                  <a:gd name="connsiteY3" fmla="*/ 317011 h 950057"/>
                  <a:gd name="connsiteX4" fmla="*/ 1051897 w 1086034"/>
                  <a:gd name="connsiteY4" fmla="*/ 340457 h 950057"/>
                  <a:gd name="connsiteX5" fmla="*/ 1082240 w 1086034"/>
                  <a:gd name="connsiteY5" fmla="*/ 363903 h 950057"/>
                  <a:gd name="connsiteX6" fmla="*/ 1051897 w 1086034"/>
                  <a:gd name="connsiteY6" fmla="*/ 387349 h 950057"/>
                  <a:gd name="connsiteX7" fmla="*/ 1050315 w 1086034"/>
                  <a:gd name="connsiteY7" fmla="*/ 614484 h 950057"/>
                  <a:gd name="connsiteX8" fmla="*/ 1071746 w 1086034"/>
                  <a:gd name="connsiteY8" fmla="*/ 645257 h 950057"/>
                  <a:gd name="connsiteX9" fmla="*/ 1012215 w 1086034"/>
                  <a:gd name="connsiteY9" fmla="*/ 663941 h 950057"/>
                  <a:gd name="connsiteX10" fmla="*/ 911012 w 1086034"/>
                  <a:gd name="connsiteY10" fmla="*/ 656980 h 950057"/>
                  <a:gd name="connsiteX11" fmla="*/ 364117 w 1086034"/>
                  <a:gd name="connsiteY11" fmla="*/ 656980 h 950057"/>
                  <a:gd name="connsiteX12" fmla="*/ 323661 w 1086034"/>
                  <a:gd name="connsiteY12" fmla="*/ 656980 h 950057"/>
                  <a:gd name="connsiteX13" fmla="*/ 202288 w 1086034"/>
                  <a:gd name="connsiteY13" fmla="*/ 703872 h 950057"/>
                  <a:gd name="connsiteX14" fmla="*/ 242746 w 1086034"/>
                  <a:gd name="connsiteY14" fmla="*/ 950057 h 950057"/>
                  <a:gd name="connsiteX15" fmla="*/ 202288 w 1086034"/>
                  <a:gd name="connsiteY15" fmla="*/ 950057 h 950057"/>
                  <a:gd name="connsiteX16" fmla="*/ 0 w 1086034"/>
                  <a:gd name="connsiteY16" fmla="*/ 762488 h 950057"/>
                  <a:gd name="connsiteX17" fmla="*/ 364515 w 1086034"/>
                  <a:gd name="connsiteY17" fmla="*/ 363903 h 950057"/>
                  <a:gd name="connsiteX18" fmla="*/ 930524 w 1086034"/>
                  <a:gd name="connsiteY18" fmla="*/ 488 h 950057"/>
                  <a:gd name="connsiteX19" fmla="*/ 1011439 w 1086034"/>
                  <a:gd name="connsiteY19" fmla="*/ 488 h 950057"/>
                  <a:gd name="connsiteX20" fmla="*/ 1051897 w 1086034"/>
                  <a:gd name="connsiteY20" fmla="*/ 12211 h 950057"/>
                  <a:gd name="connsiteX0" fmla="*/ 1051897 w 1086034"/>
                  <a:gd name="connsiteY0" fmla="*/ 12211 h 950057"/>
                  <a:gd name="connsiteX1" fmla="*/ 1051897 w 1086034"/>
                  <a:gd name="connsiteY1" fmla="*/ 270119 h 950057"/>
                  <a:gd name="connsiteX2" fmla="*/ 1082241 w 1086034"/>
                  <a:gd name="connsiteY2" fmla="*/ 293565 h 950057"/>
                  <a:gd name="connsiteX3" fmla="*/ 1051897 w 1086034"/>
                  <a:gd name="connsiteY3" fmla="*/ 317011 h 950057"/>
                  <a:gd name="connsiteX4" fmla="*/ 1051897 w 1086034"/>
                  <a:gd name="connsiteY4" fmla="*/ 340457 h 950057"/>
                  <a:gd name="connsiteX5" fmla="*/ 1082240 w 1086034"/>
                  <a:gd name="connsiteY5" fmla="*/ 363903 h 950057"/>
                  <a:gd name="connsiteX6" fmla="*/ 1051897 w 1086034"/>
                  <a:gd name="connsiteY6" fmla="*/ 387349 h 950057"/>
                  <a:gd name="connsiteX7" fmla="*/ 1050315 w 1086034"/>
                  <a:gd name="connsiteY7" fmla="*/ 614484 h 950057"/>
                  <a:gd name="connsiteX8" fmla="*/ 1071746 w 1086034"/>
                  <a:gd name="connsiteY8" fmla="*/ 645257 h 950057"/>
                  <a:gd name="connsiteX9" fmla="*/ 1012215 w 1086034"/>
                  <a:gd name="connsiteY9" fmla="*/ 663941 h 950057"/>
                  <a:gd name="connsiteX10" fmla="*/ 911012 w 1086034"/>
                  <a:gd name="connsiteY10" fmla="*/ 656980 h 950057"/>
                  <a:gd name="connsiteX11" fmla="*/ 364117 w 1086034"/>
                  <a:gd name="connsiteY11" fmla="*/ 656980 h 950057"/>
                  <a:gd name="connsiteX12" fmla="*/ 323661 w 1086034"/>
                  <a:gd name="connsiteY12" fmla="*/ 656980 h 950057"/>
                  <a:gd name="connsiteX13" fmla="*/ 242746 w 1086034"/>
                  <a:gd name="connsiteY13" fmla="*/ 703872 h 950057"/>
                  <a:gd name="connsiteX14" fmla="*/ 242746 w 1086034"/>
                  <a:gd name="connsiteY14" fmla="*/ 950057 h 950057"/>
                  <a:gd name="connsiteX15" fmla="*/ 202288 w 1086034"/>
                  <a:gd name="connsiteY15" fmla="*/ 950057 h 950057"/>
                  <a:gd name="connsiteX16" fmla="*/ 0 w 1086034"/>
                  <a:gd name="connsiteY16" fmla="*/ 762488 h 950057"/>
                  <a:gd name="connsiteX17" fmla="*/ 364515 w 1086034"/>
                  <a:gd name="connsiteY17" fmla="*/ 363903 h 950057"/>
                  <a:gd name="connsiteX18" fmla="*/ 930524 w 1086034"/>
                  <a:gd name="connsiteY18" fmla="*/ 488 h 950057"/>
                  <a:gd name="connsiteX19" fmla="*/ 1011439 w 1086034"/>
                  <a:gd name="connsiteY19" fmla="*/ 488 h 950057"/>
                  <a:gd name="connsiteX20" fmla="*/ 1051897 w 1086034"/>
                  <a:gd name="connsiteY20" fmla="*/ 12211 h 950057"/>
                  <a:gd name="connsiteX0" fmla="*/ 1051897 w 1086034"/>
                  <a:gd name="connsiteY0" fmla="*/ 12211 h 950057"/>
                  <a:gd name="connsiteX1" fmla="*/ 1051897 w 1086034"/>
                  <a:gd name="connsiteY1" fmla="*/ 270119 h 950057"/>
                  <a:gd name="connsiteX2" fmla="*/ 1082241 w 1086034"/>
                  <a:gd name="connsiteY2" fmla="*/ 293565 h 950057"/>
                  <a:gd name="connsiteX3" fmla="*/ 1051897 w 1086034"/>
                  <a:gd name="connsiteY3" fmla="*/ 317011 h 950057"/>
                  <a:gd name="connsiteX4" fmla="*/ 1051897 w 1086034"/>
                  <a:gd name="connsiteY4" fmla="*/ 340457 h 950057"/>
                  <a:gd name="connsiteX5" fmla="*/ 1082240 w 1086034"/>
                  <a:gd name="connsiteY5" fmla="*/ 363903 h 950057"/>
                  <a:gd name="connsiteX6" fmla="*/ 1051897 w 1086034"/>
                  <a:gd name="connsiteY6" fmla="*/ 387349 h 950057"/>
                  <a:gd name="connsiteX7" fmla="*/ 1050315 w 1086034"/>
                  <a:gd name="connsiteY7" fmla="*/ 614484 h 950057"/>
                  <a:gd name="connsiteX8" fmla="*/ 1071746 w 1086034"/>
                  <a:gd name="connsiteY8" fmla="*/ 645257 h 950057"/>
                  <a:gd name="connsiteX9" fmla="*/ 1012215 w 1086034"/>
                  <a:gd name="connsiteY9" fmla="*/ 663941 h 950057"/>
                  <a:gd name="connsiteX10" fmla="*/ 911012 w 1086034"/>
                  <a:gd name="connsiteY10" fmla="*/ 656980 h 950057"/>
                  <a:gd name="connsiteX11" fmla="*/ 364117 w 1086034"/>
                  <a:gd name="connsiteY11" fmla="*/ 656980 h 950057"/>
                  <a:gd name="connsiteX12" fmla="*/ 323661 w 1086034"/>
                  <a:gd name="connsiteY12" fmla="*/ 656980 h 950057"/>
                  <a:gd name="connsiteX13" fmla="*/ 242746 w 1086034"/>
                  <a:gd name="connsiteY13" fmla="*/ 703872 h 950057"/>
                  <a:gd name="connsiteX14" fmla="*/ 242746 w 1086034"/>
                  <a:gd name="connsiteY14" fmla="*/ 950057 h 950057"/>
                  <a:gd name="connsiteX15" fmla="*/ 202288 w 1086034"/>
                  <a:gd name="connsiteY15" fmla="*/ 950057 h 950057"/>
                  <a:gd name="connsiteX16" fmla="*/ 0 w 1086034"/>
                  <a:gd name="connsiteY16" fmla="*/ 762488 h 950057"/>
                  <a:gd name="connsiteX17" fmla="*/ 364515 w 1086034"/>
                  <a:gd name="connsiteY17" fmla="*/ 363903 h 950057"/>
                  <a:gd name="connsiteX18" fmla="*/ 930524 w 1086034"/>
                  <a:gd name="connsiteY18" fmla="*/ 488 h 950057"/>
                  <a:gd name="connsiteX19" fmla="*/ 1011439 w 1086034"/>
                  <a:gd name="connsiteY19" fmla="*/ 488 h 950057"/>
                  <a:gd name="connsiteX20" fmla="*/ 1051897 w 1086034"/>
                  <a:gd name="connsiteY20" fmla="*/ 12211 h 950057"/>
                  <a:gd name="connsiteX0" fmla="*/ 1051897 w 1086034"/>
                  <a:gd name="connsiteY0" fmla="*/ 12211 h 950057"/>
                  <a:gd name="connsiteX1" fmla="*/ 1051897 w 1086034"/>
                  <a:gd name="connsiteY1" fmla="*/ 270119 h 950057"/>
                  <a:gd name="connsiteX2" fmla="*/ 1082241 w 1086034"/>
                  <a:gd name="connsiteY2" fmla="*/ 293565 h 950057"/>
                  <a:gd name="connsiteX3" fmla="*/ 1051897 w 1086034"/>
                  <a:gd name="connsiteY3" fmla="*/ 317011 h 950057"/>
                  <a:gd name="connsiteX4" fmla="*/ 1051897 w 1086034"/>
                  <a:gd name="connsiteY4" fmla="*/ 340457 h 950057"/>
                  <a:gd name="connsiteX5" fmla="*/ 1082240 w 1086034"/>
                  <a:gd name="connsiteY5" fmla="*/ 363903 h 950057"/>
                  <a:gd name="connsiteX6" fmla="*/ 1051897 w 1086034"/>
                  <a:gd name="connsiteY6" fmla="*/ 387349 h 950057"/>
                  <a:gd name="connsiteX7" fmla="*/ 1050315 w 1086034"/>
                  <a:gd name="connsiteY7" fmla="*/ 614484 h 950057"/>
                  <a:gd name="connsiteX8" fmla="*/ 1071746 w 1086034"/>
                  <a:gd name="connsiteY8" fmla="*/ 645257 h 950057"/>
                  <a:gd name="connsiteX9" fmla="*/ 1012215 w 1086034"/>
                  <a:gd name="connsiteY9" fmla="*/ 663941 h 950057"/>
                  <a:gd name="connsiteX10" fmla="*/ 911012 w 1086034"/>
                  <a:gd name="connsiteY10" fmla="*/ 656980 h 950057"/>
                  <a:gd name="connsiteX11" fmla="*/ 364117 w 1086034"/>
                  <a:gd name="connsiteY11" fmla="*/ 656980 h 950057"/>
                  <a:gd name="connsiteX12" fmla="*/ 323661 w 1086034"/>
                  <a:gd name="connsiteY12" fmla="*/ 656980 h 950057"/>
                  <a:gd name="connsiteX13" fmla="*/ 242746 w 1086034"/>
                  <a:gd name="connsiteY13" fmla="*/ 703872 h 950057"/>
                  <a:gd name="connsiteX14" fmla="*/ 242746 w 1086034"/>
                  <a:gd name="connsiteY14" fmla="*/ 950057 h 950057"/>
                  <a:gd name="connsiteX15" fmla="*/ 202288 w 1086034"/>
                  <a:gd name="connsiteY15" fmla="*/ 950057 h 950057"/>
                  <a:gd name="connsiteX16" fmla="*/ 0 w 1086034"/>
                  <a:gd name="connsiteY16" fmla="*/ 762488 h 950057"/>
                  <a:gd name="connsiteX17" fmla="*/ 364515 w 1086034"/>
                  <a:gd name="connsiteY17" fmla="*/ 363903 h 950057"/>
                  <a:gd name="connsiteX18" fmla="*/ 930524 w 1086034"/>
                  <a:gd name="connsiteY18" fmla="*/ 488 h 950057"/>
                  <a:gd name="connsiteX19" fmla="*/ 1011439 w 1086034"/>
                  <a:gd name="connsiteY19" fmla="*/ 488 h 950057"/>
                  <a:gd name="connsiteX20" fmla="*/ 1051897 w 1086034"/>
                  <a:gd name="connsiteY20" fmla="*/ 12211 h 950057"/>
                  <a:gd name="connsiteX0" fmla="*/ 1051897 w 1086034"/>
                  <a:gd name="connsiteY0" fmla="*/ 12211 h 950057"/>
                  <a:gd name="connsiteX1" fmla="*/ 1051897 w 1086034"/>
                  <a:gd name="connsiteY1" fmla="*/ 270119 h 950057"/>
                  <a:gd name="connsiteX2" fmla="*/ 1082241 w 1086034"/>
                  <a:gd name="connsiteY2" fmla="*/ 293565 h 950057"/>
                  <a:gd name="connsiteX3" fmla="*/ 1051897 w 1086034"/>
                  <a:gd name="connsiteY3" fmla="*/ 317011 h 950057"/>
                  <a:gd name="connsiteX4" fmla="*/ 1051897 w 1086034"/>
                  <a:gd name="connsiteY4" fmla="*/ 340457 h 950057"/>
                  <a:gd name="connsiteX5" fmla="*/ 1082240 w 1086034"/>
                  <a:gd name="connsiteY5" fmla="*/ 363903 h 950057"/>
                  <a:gd name="connsiteX6" fmla="*/ 1051897 w 1086034"/>
                  <a:gd name="connsiteY6" fmla="*/ 387349 h 950057"/>
                  <a:gd name="connsiteX7" fmla="*/ 1050315 w 1086034"/>
                  <a:gd name="connsiteY7" fmla="*/ 614484 h 950057"/>
                  <a:gd name="connsiteX8" fmla="*/ 1071746 w 1086034"/>
                  <a:gd name="connsiteY8" fmla="*/ 645257 h 950057"/>
                  <a:gd name="connsiteX9" fmla="*/ 1012215 w 1086034"/>
                  <a:gd name="connsiteY9" fmla="*/ 663941 h 950057"/>
                  <a:gd name="connsiteX10" fmla="*/ 911012 w 1086034"/>
                  <a:gd name="connsiteY10" fmla="*/ 656980 h 950057"/>
                  <a:gd name="connsiteX11" fmla="*/ 404576 w 1086034"/>
                  <a:gd name="connsiteY11" fmla="*/ 656980 h 950057"/>
                  <a:gd name="connsiteX12" fmla="*/ 323661 w 1086034"/>
                  <a:gd name="connsiteY12" fmla="*/ 656980 h 950057"/>
                  <a:gd name="connsiteX13" fmla="*/ 242746 w 1086034"/>
                  <a:gd name="connsiteY13" fmla="*/ 703872 h 950057"/>
                  <a:gd name="connsiteX14" fmla="*/ 242746 w 1086034"/>
                  <a:gd name="connsiteY14" fmla="*/ 950057 h 950057"/>
                  <a:gd name="connsiteX15" fmla="*/ 202288 w 1086034"/>
                  <a:gd name="connsiteY15" fmla="*/ 950057 h 950057"/>
                  <a:gd name="connsiteX16" fmla="*/ 0 w 1086034"/>
                  <a:gd name="connsiteY16" fmla="*/ 762488 h 950057"/>
                  <a:gd name="connsiteX17" fmla="*/ 364515 w 1086034"/>
                  <a:gd name="connsiteY17" fmla="*/ 363903 h 950057"/>
                  <a:gd name="connsiteX18" fmla="*/ 930524 w 1086034"/>
                  <a:gd name="connsiteY18" fmla="*/ 488 h 950057"/>
                  <a:gd name="connsiteX19" fmla="*/ 1011439 w 1086034"/>
                  <a:gd name="connsiteY19" fmla="*/ 488 h 950057"/>
                  <a:gd name="connsiteX20" fmla="*/ 1051897 w 1086034"/>
                  <a:gd name="connsiteY20" fmla="*/ 12211 h 950057"/>
                  <a:gd name="connsiteX0" fmla="*/ 1051897 w 1086034"/>
                  <a:gd name="connsiteY0" fmla="*/ 12211 h 950057"/>
                  <a:gd name="connsiteX1" fmla="*/ 1051897 w 1086034"/>
                  <a:gd name="connsiteY1" fmla="*/ 270119 h 950057"/>
                  <a:gd name="connsiteX2" fmla="*/ 1082241 w 1086034"/>
                  <a:gd name="connsiteY2" fmla="*/ 293565 h 950057"/>
                  <a:gd name="connsiteX3" fmla="*/ 1051897 w 1086034"/>
                  <a:gd name="connsiteY3" fmla="*/ 317011 h 950057"/>
                  <a:gd name="connsiteX4" fmla="*/ 1051897 w 1086034"/>
                  <a:gd name="connsiteY4" fmla="*/ 340457 h 950057"/>
                  <a:gd name="connsiteX5" fmla="*/ 1082240 w 1086034"/>
                  <a:gd name="connsiteY5" fmla="*/ 363903 h 950057"/>
                  <a:gd name="connsiteX6" fmla="*/ 1051897 w 1086034"/>
                  <a:gd name="connsiteY6" fmla="*/ 387349 h 950057"/>
                  <a:gd name="connsiteX7" fmla="*/ 1050315 w 1086034"/>
                  <a:gd name="connsiteY7" fmla="*/ 614484 h 950057"/>
                  <a:gd name="connsiteX8" fmla="*/ 1071746 w 1086034"/>
                  <a:gd name="connsiteY8" fmla="*/ 645257 h 950057"/>
                  <a:gd name="connsiteX9" fmla="*/ 1012215 w 1086034"/>
                  <a:gd name="connsiteY9" fmla="*/ 663941 h 950057"/>
                  <a:gd name="connsiteX10" fmla="*/ 911012 w 1086034"/>
                  <a:gd name="connsiteY10" fmla="*/ 656980 h 950057"/>
                  <a:gd name="connsiteX11" fmla="*/ 404576 w 1086034"/>
                  <a:gd name="connsiteY11" fmla="*/ 656980 h 950057"/>
                  <a:gd name="connsiteX12" fmla="*/ 364118 w 1086034"/>
                  <a:gd name="connsiteY12" fmla="*/ 656980 h 950057"/>
                  <a:gd name="connsiteX13" fmla="*/ 242746 w 1086034"/>
                  <a:gd name="connsiteY13" fmla="*/ 703872 h 950057"/>
                  <a:gd name="connsiteX14" fmla="*/ 242746 w 1086034"/>
                  <a:gd name="connsiteY14" fmla="*/ 950057 h 950057"/>
                  <a:gd name="connsiteX15" fmla="*/ 202288 w 1086034"/>
                  <a:gd name="connsiteY15" fmla="*/ 950057 h 950057"/>
                  <a:gd name="connsiteX16" fmla="*/ 0 w 1086034"/>
                  <a:gd name="connsiteY16" fmla="*/ 762488 h 950057"/>
                  <a:gd name="connsiteX17" fmla="*/ 364515 w 1086034"/>
                  <a:gd name="connsiteY17" fmla="*/ 363903 h 950057"/>
                  <a:gd name="connsiteX18" fmla="*/ 930524 w 1086034"/>
                  <a:gd name="connsiteY18" fmla="*/ 488 h 950057"/>
                  <a:gd name="connsiteX19" fmla="*/ 1011439 w 1086034"/>
                  <a:gd name="connsiteY19" fmla="*/ 488 h 950057"/>
                  <a:gd name="connsiteX20" fmla="*/ 1051897 w 1086034"/>
                  <a:gd name="connsiteY20" fmla="*/ 12211 h 950057"/>
                  <a:gd name="connsiteX0" fmla="*/ 1051897 w 1086034"/>
                  <a:gd name="connsiteY0" fmla="*/ 12211 h 950057"/>
                  <a:gd name="connsiteX1" fmla="*/ 1051897 w 1086034"/>
                  <a:gd name="connsiteY1" fmla="*/ 270119 h 950057"/>
                  <a:gd name="connsiteX2" fmla="*/ 1082241 w 1086034"/>
                  <a:gd name="connsiteY2" fmla="*/ 293565 h 950057"/>
                  <a:gd name="connsiteX3" fmla="*/ 1051897 w 1086034"/>
                  <a:gd name="connsiteY3" fmla="*/ 317011 h 950057"/>
                  <a:gd name="connsiteX4" fmla="*/ 1051897 w 1086034"/>
                  <a:gd name="connsiteY4" fmla="*/ 340457 h 950057"/>
                  <a:gd name="connsiteX5" fmla="*/ 1082240 w 1086034"/>
                  <a:gd name="connsiteY5" fmla="*/ 363903 h 950057"/>
                  <a:gd name="connsiteX6" fmla="*/ 1051897 w 1086034"/>
                  <a:gd name="connsiteY6" fmla="*/ 387349 h 950057"/>
                  <a:gd name="connsiteX7" fmla="*/ 1050315 w 1086034"/>
                  <a:gd name="connsiteY7" fmla="*/ 614484 h 950057"/>
                  <a:gd name="connsiteX8" fmla="*/ 1071746 w 1086034"/>
                  <a:gd name="connsiteY8" fmla="*/ 645257 h 950057"/>
                  <a:gd name="connsiteX9" fmla="*/ 1012215 w 1086034"/>
                  <a:gd name="connsiteY9" fmla="*/ 663941 h 950057"/>
                  <a:gd name="connsiteX10" fmla="*/ 911012 w 1086034"/>
                  <a:gd name="connsiteY10" fmla="*/ 656980 h 950057"/>
                  <a:gd name="connsiteX11" fmla="*/ 404576 w 1086034"/>
                  <a:gd name="connsiteY11" fmla="*/ 656980 h 950057"/>
                  <a:gd name="connsiteX12" fmla="*/ 242746 w 1086034"/>
                  <a:gd name="connsiteY12" fmla="*/ 703872 h 950057"/>
                  <a:gd name="connsiteX13" fmla="*/ 242746 w 1086034"/>
                  <a:gd name="connsiteY13" fmla="*/ 950057 h 950057"/>
                  <a:gd name="connsiteX14" fmla="*/ 202288 w 1086034"/>
                  <a:gd name="connsiteY14" fmla="*/ 950057 h 950057"/>
                  <a:gd name="connsiteX15" fmla="*/ 0 w 1086034"/>
                  <a:gd name="connsiteY15" fmla="*/ 762488 h 950057"/>
                  <a:gd name="connsiteX16" fmla="*/ 364515 w 1086034"/>
                  <a:gd name="connsiteY16" fmla="*/ 363903 h 950057"/>
                  <a:gd name="connsiteX17" fmla="*/ 930524 w 1086034"/>
                  <a:gd name="connsiteY17" fmla="*/ 488 h 950057"/>
                  <a:gd name="connsiteX18" fmla="*/ 1011439 w 1086034"/>
                  <a:gd name="connsiteY18" fmla="*/ 488 h 950057"/>
                  <a:gd name="connsiteX19" fmla="*/ 1051897 w 1086034"/>
                  <a:gd name="connsiteY19" fmla="*/ 12211 h 950057"/>
                  <a:gd name="connsiteX0" fmla="*/ 1051897 w 1086034"/>
                  <a:gd name="connsiteY0" fmla="*/ 12211 h 950057"/>
                  <a:gd name="connsiteX1" fmla="*/ 1051897 w 1086034"/>
                  <a:gd name="connsiteY1" fmla="*/ 270119 h 950057"/>
                  <a:gd name="connsiteX2" fmla="*/ 1082241 w 1086034"/>
                  <a:gd name="connsiteY2" fmla="*/ 293565 h 950057"/>
                  <a:gd name="connsiteX3" fmla="*/ 1051897 w 1086034"/>
                  <a:gd name="connsiteY3" fmla="*/ 317011 h 950057"/>
                  <a:gd name="connsiteX4" fmla="*/ 1051897 w 1086034"/>
                  <a:gd name="connsiteY4" fmla="*/ 340457 h 950057"/>
                  <a:gd name="connsiteX5" fmla="*/ 1082240 w 1086034"/>
                  <a:gd name="connsiteY5" fmla="*/ 363903 h 950057"/>
                  <a:gd name="connsiteX6" fmla="*/ 1051897 w 1086034"/>
                  <a:gd name="connsiteY6" fmla="*/ 387349 h 950057"/>
                  <a:gd name="connsiteX7" fmla="*/ 1050315 w 1086034"/>
                  <a:gd name="connsiteY7" fmla="*/ 614484 h 950057"/>
                  <a:gd name="connsiteX8" fmla="*/ 1071746 w 1086034"/>
                  <a:gd name="connsiteY8" fmla="*/ 645257 h 950057"/>
                  <a:gd name="connsiteX9" fmla="*/ 1012215 w 1086034"/>
                  <a:gd name="connsiteY9" fmla="*/ 663941 h 950057"/>
                  <a:gd name="connsiteX10" fmla="*/ 911012 w 1086034"/>
                  <a:gd name="connsiteY10" fmla="*/ 656980 h 950057"/>
                  <a:gd name="connsiteX11" fmla="*/ 404576 w 1086034"/>
                  <a:gd name="connsiteY11" fmla="*/ 656980 h 950057"/>
                  <a:gd name="connsiteX12" fmla="*/ 242746 w 1086034"/>
                  <a:gd name="connsiteY12" fmla="*/ 703872 h 950057"/>
                  <a:gd name="connsiteX13" fmla="*/ 242746 w 1086034"/>
                  <a:gd name="connsiteY13" fmla="*/ 950057 h 950057"/>
                  <a:gd name="connsiteX14" fmla="*/ 202288 w 1086034"/>
                  <a:gd name="connsiteY14" fmla="*/ 950057 h 950057"/>
                  <a:gd name="connsiteX15" fmla="*/ 0 w 1086034"/>
                  <a:gd name="connsiteY15" fmla="*/ 762488 h 950057"/>
                  <a:gd name="connsiteX16" fmla="*/ 364515 w 1086034"/>
                  <a:gd name="connsiteY16" fmla="*/ 363903 h 950057"/>
                  <a:gd name="connsiteX17" fmla="*/ 930524 w 1086034"/>
                  <a:gd name="connsiteY17" fmla="*/ 488 h 950057"/>
                  <a:gd name="connsiteX18" fmla="*/ 1011439 w 1086034"/>
                  <a:gd name="connsiteY18" fmla="*/ 488 h 950057"/>
                  <a:gd name="connsiteX19" fmla="*/ 1051897 w 1086034"/>
                  <a:gd name="connsiteY19" fmla="*/ 12211 h 950057"/>
                  <a:gd name="connsiteX0" fmla="*/ 1051897 w 1086034"/>
                  <a:gd name="connsiteY0" fmla="*/ 12211 h 950057"/>
                  <a:gd name="connsiteX1" fmla="*/ 1051897 w 1086034"/>
                  <a:gd name="connsiteY1" fmla="*/ 270119 h 950057"/>
                  <a:gd name="connsiteX2" fmla="*/ 1082241 w 1086034"/>
                  <a:gd name="connsiteY2" fmla="*/ 293565 h 950057"/>
                  <a:gd name="connsiteX3" fmla="*/ 1051897 w 1086034"/>
                  <a:gd name="connsiteY3" fmla="*/ 317011 h 950057"/>
                  <a:gd name="connsiteX4" fmla="*/ 1051897 w 1086034"/>
                  <a:gd name="connsiteY4" fmla="*/ 340457 h 950057"/>
                  <a:gd name="connsiteX5" fmla="*/ 1082240 w 1086034"/>
                  <a:gd name="connsiteY5" fmla="*/ 363903 h 950057"/>
                  <a:gd name="connsiteX6" fmla="*/ 1051897 w 1086034"/>
                  <a:gd name="connsiteY6" fmla="*/ 387349 h 950057"/>
                  <a:gd name="connsiteX7" fmla="*/ 1050315 w 1086034"/>
                  <a:gd name="connsiteY7" fmla="*/ 614484 h 950057"/>
                  <a:gd name="connsiteX8" fmla="*/ 1071746 w 1086034"/>
                  <a:gd name="connsiteY8" fmla="*/ 645257 h 950057"/>
                  <a:gd name="connsiteX9" fmla="*/ 1012215 w 1086034"/>
                  <a:gd name="connsiteY9" fmla="*/ 663941 h 950057"/>
                  <a:gd name="connsiteX10" fmla="*/ 911012 w 1086034"/>
                  <a:gd name="connsiteY10" fmla="*/ 656980 h 950057"/>
                  <a:gd name="connsiteX11" fmla="*/ 404576 w 1086034"/>
                  <a:gd name="connsiteY11" fmla="*/ 656980 h 950057"/>
                  <a:gd name="connsiteX12" fmla="*/ 242746 w 1086034"/>
                  <a:gd name="connsiteY12" fmla="*/ 703872 h 950057"/>
                  <a:gd name="connsiteX13" fmla="*/ 242746 w 1086034"/>
                  <a:gd name="connsiteY13" fmla="*/ 950057 h 950057"/>
                  <a:gd name="connsiteX14" fmla="*/ 202288 w 1086034"/>
                  <a:gd name="connsiteY14" fmla="*/ 950057 h 950057"/>
                  <a:gd name="connsiteX15" fmla="*/ 0 w 1086034"/>
                  <a:gd name="connsiteY15" fmla="*/ 762488 h 950057"/>
                  <a:gd name="connsiteX16" fmla="*/ 364515 w 1086034"/>
                  <a:gd name="connsiteY16" fmla="*/ 363903 h 950057"/>
                  <a:gd name="connsiteX17" fmla="*/ 930524 w 1086034"/>
                  <a:gd name="connsiteY17" fmla="*/ 488 h 950057"/>
                  <a:gd name="connsiteX18" fmla="*/ 1011439 w 1086034"/>
                  <a:gd name="connsiteY18" fmla="*/ 488 h 950057"/>
                  <a:gd name="connsiteX19" fmla="*/ 1051897 w 1086034"/>
                  <a:gd name="connsiteY19" fmla="*/ 12211 h 950057"/>
                  <a:gd name="connsiteX0" fmla="*/ 1051897 w 1086034"/>
                  <a:gd name="connsiteY0" fmla="*/ 12211 h 950057"/>
                  <a:gd name="connsiteX1" fmla="*/ 1051897 w 1086034"/>
                  <a:gd name="connsiteY1" fmla="*/ 270119 h 950057"/>
                  <a:gd name="connsiteX2" fmla="*/ 1082241 w 1086034"/>
                  <a:gd name="connsiteY2" fmla="*/ 293565 h 950057"/>
                  <a:gd name="connsiteX3" fmla="*/ 1051897 w 1086034"/>
                  <a:gd name="connsiteY3" fmla="*/ 317011 h 950057"/>
                  <a:gd name="connsiteX4" fmla="*/ 1051897 w 1086034"/>
                  <a:gd name="connsiteY4" fmla="*/ 340457 h 950057"/>
                  <a:gd name="connsiteX5" fmla="*/ 1082240 w 1086034"/>
                  <a:gd name="connsiteY5" fmla="*/ 363903 h 950057"/>
                  <a:gd name="connsiteX6" fmla="*/ 1051897 w 1086034"/>
                  <a:gd name="connsiteY6" fmla="*/ 387349 h 950057"/>
                  <a:gd name="connsiteX7" fmla="*/ 1050315 w 1086034"/>
                  <a:gd name="connsiteY7" fmla="*/ 614484 h 950057"/>
                  <a:gd name="connsiteX8" fmla="*/ 1071746 w 1086034"/>
                  <a:gd name="connsiteY8" fmla="*/ 645257 h 950057"/>
                  <a:gd name="connsiteX9" fmla="*/ 1012215 w 1086034"/>
                  <a:gd name="connsiteY9" fmla="*/ 663941 h 950057"/>
                  <a:gd name="connsiteX10" fmla="*/ 911012 w 1086034"/>
                  <a:gd name="connsiteY10" fmla="*/ 656980 h 950057"/>
                  <a:gd name="connsiteX11" fmla="*/ 404576 w 1086034"/>
                  <a:gd name="connsiteY11" fmla="*/ 656980 h 950057"/>
                  <a:gd name="connsiteX12" fmla="*/ 242746 w 1086034"/>
                  <a:gd name="connsiteY12" fmla="*/ 703872 h 950057"/>
                  <a:gd name="connsiteX13" fmla="*/ 242746 w 1086034"/>
                  <a:gd name="connsiteY13" fmla="*/ 950057 h 950057"/>
                  <a:gd name="connsiteX14" fmla="*/ 202288 w 1086034"/>
                  <a:gd name="connsiteY14" fmla="*/ 950057 h 950057"/>
                  <a:gd name="connsiteX15" fmla="*/ 0 w 1086034"/>
                  <a:gd name="connsiteY15" fmla="*/ 785934 h 950057"/>
                  <a:gd name="connsiteX16" fmla="*/ 364515 w 1086034"/>
                  <a:gd name="connsiteY16" fmla="*/ 363903 h 950057"/>
                  <a:gd name="connsiteX17" fmla="*/ 930524 w 1086034"/>
                  <a:gd name="connsiteY17" fmla="*/ 488 h 950057"/>
                  <a:gd name="connsiteX18" fmla="*/ 1011439 w 1086034"/>
                  <a:gd name="connsiteY18" fmla="*/ 488 h 950057"/>
                  <a:gd name="connsiteX19" fmla="*/ 1051897 w 1086034"/>
                  <a:gd name="connsiteY19" fmla="*/ 12211 h 950057"/>
                  <a:gd name="connsiteX0" fmla="*/ 1051897 w 1086034"/>
                  <a:gd name="connsiteY0" fmla="*/ 12211 h 950057"/>
                  <a:gd name="connsiteX1" fmla="*/ 1051897 w 1086034"/>
                  <a:gd name="connsiteY1" fmla="*/ 270119 h 950057"/>
                  <a:gd name="connsiteX2" fmla="*/ 1082241 w 1086034"/>
                  <a:gd name="connsiteY2" fmla="*/ 293565 h 950057"/>
                  <a:gd name="connsiteX3" fmla="*/ 1051897 w 1086034"/>
                  <a:gd name="connsiteY3" fmla="*/ 317011 h 950057"/>
                  <a:gd name="connsiteX4" fmla="*/ 1051897 w 1086034"/>
                  <a:gd name="connsiteY4" fmla="*/ 340457 h 950057"/>
                  <a:gd name="connsiteX5" fmla="*/ 1082240 w 1086034"/>
                  <a:gd name="connsiteY5" fmla="*/ 363903 h 950057"/>
                  <a:gd name="connsiteX6" fmla="*/ 1051897 w 1086034"/>
                  <a:gd name="connsiteY6" fmla="*/ 387349 h 950057"/>
                  <a:gd name="connsiteX7" fmla="*/ 1050315 w 1086034"/>
                  <a:gd name="connsiteY7" fmla="*/ 614484 h 950057"/>
                  <a:gd name="connsiteX8" fmla="*/ 1071746 w 1086034"/>
                  <a:gd name="connsiteY8" fmla="*/ 645257 h 950057"/>
                  <a:gd name="connsiteX9" fmla="*/ 1012215 w 1086034"/>
                  <a:gd name="connsiteY9" fmla="*/ 663941 h 950057"/>
                  <a:gd name="connsiteX10" fmla="*/ 911012 w 1086034"/>
                  <a:gd name="connsiteY10" fmla="*/ 656980 h 950057"/>
                  <a:gd name="connsiteX11" fmla="*/ 404576 w 1086034"/>
                  <a:gd name="connsiteY11" fmla="*/ 656980 h 950057"/>
                  <a:gd name="connsiteX12" fmla="*/ 242746 w 1086034"/>
                  <a:gd name="connsiteY12" fmla="*/ 703872 h 950057"/>
                  <a:gd name="connsiteX13" fmla="*/ 242746 w 1086034"/>
                  <a:gd name="connsiteY13" fmla="*/ 950057 h 950057"/>
                  <a:gd name="connsiteX14" fmla="*/ 202288 w 1086034"/>
                  <a:gd name="connsiteY14" fmla="*/ 950057 h 950057"/>
                  <a:gd name="connsiteX15" fmla="*/ 0 w 1086034"/>
                  <a:gd name="connsiteY15" fmla="*/ 785934 h 950057"/>
                  <a:gd name="connsiteX16" fmla="*/ 364515 w 1086034"/>
                  <a:gd name="connsiteY16" fmla="*/ 363903 h 950057"/>
                  <a:gd name="connsiteX17" fmla="*/ 930524 w 1086034"/>
                  <a:gd name="connsiteY17" fmla="*/ 488 h 950057"/>
                  <a:gd name="connsiteX18" fmla="*/ 1011439 w 1086034"/>
                  <a:gd name="connsiteY18" fmla="*/ 488 h 950057"/>
                  <a:gd name="connsiteX19" fmla="*/ 1051897 w 1086034"/>
                  <a:gd name="connsiteY19" fmla="*/ 12211 h 950057"/>
                  <a:gd name="connsiteX0" fmla="*/ 1051897 w 1086034"/>
                  <a:gd name="connsiteY0" fmla="*/ 12211 h 950057"/>
                  <a:gd name="connsiteX1" fmla="*/ 1051897 w 1086034"/>
                  <a:gd name="connsiteY1" fmla="*/ 270119 h 950057"/>
                  <a:gd name="connsiteX2" fmla="*/ 1082241 w 1086034"/>
                  <a:gd name="connsiteY2" fmla="*/ 293565 h 950057"/>
                  <a:gd name="connsiteX3" fmla="*/ 1051897 w 1086034"/>
                  <a:gd name="connsiteY3" fmla="*/ 317011 h 950057"/>
                  <a:gd name="connsiteX4" fmla="*/ 1051897 w 1086034"/>
                  <a:gd name="connsiteY4" fmla="*/ 340457 h 950057"/>
                  <a:gd name="connsiteX5" fmla="*/ 1082240 w 1086034"/>
                  <a:gd name="connsiteY5" fmla="*/ 363903 h 950057"/>
                  <a:gd name="connsiteX6" fmla="*/ 1051897 w 1086034"/>
                  <a:gd name="connsiteY6" fmla="*/ 387349 h 950057"/>
                  <a:gd name="connsiteX7" fmla="*/ 1050315 w 1086034"/>
                  <a:gd name="connsiteY7" fmla="*/ 614484 h 950057"/>
                  <a:gd name="connsiteX8" fmla="*/ 1071746 w 1086034"/>
                  <a:gd name="connsiteY8" fmla="*/ 645257 h 950057"/>
                  <a:gd name="connsiteX9" fmla="*/ 1012215 w 1086034"/>
                  <a:gd name="connsiteY9" fmla="*/ 663941 h 950057"/>
                  <a:gd name="connsiteX10" fmla="*/ 911012 w 1086034"/>
                  <a:gd name="connsiteY10" fmla="*/ 656980 h 950057"/>
                  <a:gd name="connsiteX11" fmla="*/ 404576 w 1086034"/>
                  <a:gd name="connsiteY11" fmla="*/ 656980 h 950057"/>
                  <a:gd name="connsiteX12" fmla="*/ 242746 w 1086034"/>
                  <a:gd name="connsiteY12" fmla="*/ 703872 h 950057"/>
                  <a:gd name="connsiteX13" fmla="*/ 242746 w 1086034"/>
                  <a:gd name="connsiteY13" fmla="*/ 950057 h 950057"/>
                  <a:gd name="connsiteX14" fmla="*/ 202288 w 1086034"/>
                  <a:gd name="connsiteY14" fmla="*/ 950057 h 950057"/>
                  <a:gd name="connsiteX15" fmla="*/ 0 w 1086034"/>
                  <a:gd name="connsiteY15" fmla="*/ 785934 h 950057"/>
                  <a:gd name="connsiteX16" fmla="*/ 364515 w 1086034"/>
                  <a:gd name="connsiteY16" fmla="*/ 363903 h 950057"/>
                  <a:gd name="connsiteX17" fmla="*/ 930524 w 1086034"/>
                  <a:gd name="connsiteY17" fmla="*/ 488 h 950057"/>
                  <a:gd name="connsiteX18" fmla="*/ 1011439 w 1086034"/>
                  <a:gd name="connsiteY18" fmla="*/ 488 h 950057"/>
                  <a:gd name="connsiteX19" fmla="*/ 1051897 w 1086034"/>
                  <a:gd name="connsiteY19" fmla="*/ 12211 h 950057"/>
                  <a:gd name="connsiteX0" fmla="*/ 1051897 w 1086034"/>
                  <a:gd name="connsiteY0" fmla="*/ 12211 h 950057"/>
                  <a:gd name="connsiteX1" fmla="*/ 1051897 w 1086034"/>
                  <a:gd name="connsiteY1" fmla="*/ 270119 h 950057"/>
                  <a:gd name="connsiteX2" fmla="*/ 1082241 w 1086034"/>
                  <a:gd name="connsiteY2" fmla="*/ 293565 h 950057"/>
                  <a:gd name="connsiteX3" fmla="*/ 1051897 w 1086034"/>
                  <a:gd name="connsiteY3" fmla="*/ 317011 h 950057"/>
                  <a:gd name="connsiteX4" fmla="*/ 1051897 w 1086034"/>
                  <a:gd name="connsiteY4" fmla="*/ 340457 h 950057"/>
                  <a:gd name="connsiteX5" fmla="*/ 1082240 w 1086034"/>
                  <a:gd name="connsiteY5" fmla="*/ 363903 h 950057"/>
                  <a:gd name="connsiteX6" fmla="*/ 1051897 w 1086034"/>
                  <a:gd name="connsiteY6" fmla="*/ 387349 h 950057"/>
                  <a:gd name="connsiteX7" fmla="*/ 1050315 w 1086034"/>
                  <a:gd name="connsiteY7" fmla="*/ 614484 h 950057"/>
                  <a:gd name="connsiteX8" fmla="*/ 1071746 w 1086034"/>
                  <a:gd name="connsiteY8" fmla="*/ 645257 h 950057"/>
                  <a:gd name="connsiteX9" fmla="*/ 1012215 w 1086034"/>
                  <a:gd name="connsiteY9" fmla="*/ 663941 h 950057"/>
                  <a:gd name="connsiteX10" fmla="*/ 911012 w 1086034"/>
                  <a:gd name="connsiteY10" fmla="*/ 656980 h 950057"/>
                  <a:gd name="connsiteX11" fmla="*/ 404576 w 1086034"/>
                  <a:gd name="connsiteY11" fmla="*/ 656980 h 950057"/>
                  <a:gd name="connsiteX12" fmla="*/ 242746 w 1086034"/>
                  <a:gd name="connsiteY12" fmla="*/ 703872 h 950057"/>
                  <a:gd name="connsiteX13" fmla="*/ 242746 w 1086034"/>
                  <a:gd name="connsiteY13" fmla="*/ 950057 h 950057"/>
                  <a:gd name="connsiteX14" fmla="*/ 202288 w 1086034"/>
                  <a:gd name="connsiteY14" fmla="*/ 950057 h 950057"/>
                  <a:gd name="connsiteX15" fmla="*/ 0 w 1086034"/>
                  <a:gd name="connsiteY15" fmla="*/ 785934 h 950057"/>
                  <a:gd name="connsiteX16" fmla="*/ 364515 w 1086034"/>
                  <a:gd name="connsiteY16" fmla="*/ 363903 h 950057"/>
                  <a:gd name="connsiteX17" fmla="*/ 930524 w 1086034"/>
                  <a:gd name="connsiteY17" fmla="*/ 488 h 950057"/>
                  <a:gd name="connsiteX18" fmla="*/ 1011439 w 1086034"/>
                  <a:gd name="connsiteY18" fmla="*/ 488 h 950057"/>
                  <a:gd name="connsiteX19" fmla="*/ 1051897 w 1086034"/>
                  <a:gd name="connsiteY19" fmla="*/ 12211 h 950057"/>
                  <a:gd name="connsiteX0" fmla="*/ 1051897 w 1086034"/>
                  <a:gd name="connsiteY0" fmla="*/ 12211 h 950057"/>
                  <a:gd name="connsiteX1" fmla="*/ 1051897 w 1086034"/>
                  <a:gd name="connsiteY1" fmla="*/ 270119 h 950057"/>
                  <a:gd name="connsiteX2" fmla="*/ 1082241 w 1086034"/>
                  <a:gd name="connsiteY2" fmla="*/ 293565 h 950057"/>
                  <a:gd name="connsiteX3" fmla="*/ 1051897 w 1086034"/>
                  <a:gd name="connsiteY3" fmla="*/ 317011 h 950057"/>
                  <a:gd name="connsiteX4" fmla="*/ 1051897 w 1086034"/>
                  <a:gd name="connsiteY4" fmla="*/ 340457 h 950057"/>
                  <a:gd name="connsiteX5" fmla="*/ 1082240 w 1086034"/>
                  <a:gd name="connsiteY5" fmla="*/ 363903 h 950057"/>
                  <a:gd name="connsiteX6" fmla="*/ 1051897 w 1086034"/>
                  <a:gd name="connsiteY6" fmla="*/ 387349 h 950057"/>
                  <a:gd name="connsiteX7" fmla="*/ 1050315 w 1086034"/>
                  <a:gd name="connsiteY7" fmla="*/ 614484 h 950057"/>
                  <a:gd name="connsiteX8" fmla="*/ 1071746 w 1086034"/>
                  <a:gd name="connsiteY8" fmla="*/ 645257 h 950057"/>
                  <a:gd name="connsiteX9" fmla="*/ 1012215 w 1086034"/>
                  <a:gd name="connsiteY9" fmla="*/ 663941 h 950057"/>
                  <a:gd name="connsiteX10" fmla="*/ 911012 w 1086034"/>
                  <a:gd name="connsiteY10" fmla="*/ 656980 h 950057"/>
                  <a:gd name="connsiteX11" fmla="*/ 404576 w 1086034"/>
                  <a:gd name="connsiteY11" fmla="*/ 656980 h 950057"/>
                  <a:gd name="connsiteX12" fmla="*/ 242746 w 1086034"/>
                  <a:gd name="connsiteY12" fmla="*/ 703872 h 950057"/>
                  <a:gd name="connsiteX13" fmla="*/ 242746 w 1086034"/>
                  <a:gd name="connsiteY13" fmla="*/ 950057 h 950057"/>
                  <a:gd name="connsiteX14" fmla="*/ 202288 w 1086034"/>
                  <a:gd name="connsiteY14" fmla="*/ 950057 h 950057"/>
                  <a:gd name="connsiteX15" fmla="*/ 0 w 1086034"/>
                  <a:gd name="connsiteY15" fmla="*/ 785934 h 950057"/>
                  <a:gd name="connsiteX16" fmla="*/ 364515 w 1086034"/>
                  <a:gd name="connsiteY16" fmla="*/ 363903 h 950057"/>
                  <a:gd name="connsiteX17" fmla="*/ 930524 w 1086034"/>
                  <a:gd name="connsiteY17" fmla="*/ 488 h 950057"/>
                  <a:gd name="connsiteX18" fmla="*/ 1011439 w 1086034"/>
                  <a:gd name="connsiteY18" fmla="*/ 488 h 950057"/>
                  <a:gd name="connsiteX19" fmla="*/ 1051897 w 1086034"/>
                  <a:gd name="connsiteY19" fmla="*/ 12211 h 950057"/>
                  <a:gd name="connsiteX0" fmla="*/ 1051897 w 1086034"/>
                  <a:gd name="connsiteY0" fmla="*/ 12211 h 950057"/>
                  <a:gd name="connsiteX1" fmla="*/ 1051897 w 1086034"/>
                  <a:gd name="connsiteY1" fmla="*/ 270119 h 950057"/>
                  <a:gd name="connsiteX2" fmla="*/ 1082241 w 1086034"/>
                  <a:gd name="connsiteY2" fmla="*/ 293565 h 950057"/>
                  <a:gd name="connsiteX3" fmla="*/ 1051897 w 1086034"/>
                  <a:gd name="connsiteY3" fmla="*/ 317011 h 950057"/>
                  <a:gd name="connsiteX4" fmla="*/ 1051897 w 1086034"/>
                  <a:gd name="connsiteY4" fmla="*/ 340457 h 950057"/>
                  <a:gd name="connsiteX5" fmla="*/ 1082240 w 1086034"/>
                  <a:gd name="connsiteY5" fmla="*/ 363903 h 950057"/>
                  <a:gd name="connsiteX6" fmla="*/ 1051897 w 1086034"/>
                  <a:gd name="connsiteY6" fmla="*/ 387349 h 950057"/>
                  <a:gd name="connsiteX7" fmla="*/ 1051897 w 1086034"/>
                  <a:gd name="connsiteY7" fmla="*/ 621811 h 950057"/>
                  <a:gd name="connsiteX8" fmla="*/ 1071746 w 1086034"/>
                  <a:gd name="connsiteY8" fmla="*/ 645257 h 950057"/>
                  <a:gd name="connsiteX9" fmla="*/ 1012215 w 1086034"/>
                  <a:gd name="connsiteY9" fmla="*/ 663941 h 950057"/>
                  <a:gd name="connsiteX10" fmla="*/ 911012 w 1086034"/>
                  <a:gd name="connsiteY10" fmla="*/ 656980 h 950057"/>
                  <a:gd name="connsiteX11" fmla="*/ 404576 w 1086034"/>
                  <a:gd name="connsiteY11" fmla="*/ 656980 h 950057"/>
                  <a:gd name="connsiteX12" fmla="*/ 242746 w 1086034"/>
                  <a:gd name="connsiteY12" fmla="*/ 703872 h 950057"/>
                  <a:gd name="connsiteX13" fmla="*/ 242746 w 1086034"/>
                  <a:gd name="connsiteY13" fmla="*/ 950057 h 950057"/>
                  <a:gd name="connsiteX14" fmla="*/ 202288 w 1086034"/>
                  <a:gd name="connsiteY14" fmla="*/ 950057 h 950057"/>
                  <a:gd name="connsiteX15" fmla="*/ 0 w 1086034"/>
                  <a:gd name="connsiteY15" fmla="*/ 785934 h 950057"/>
                  <a:gd name="connsiteX16" fmla="*/ 364515 w 1086034"/>
                  <a:gd name="connsiteY16" fmla="*/ 363903 h 950057"/>
                  <a:gd name="connsiteX17" fmla="*/ 930524 w 1086034"/>
                  <a:gd name="connsiteY17" fmla="*/ 488 h 950057"/>
                  <a:gd name="connsiteX18" fmla="*/ 1011439 w 1086034"/>
                  <a:gd name="connsiteY18" fmla="*/ 488 h 950057"/>
                  <a:gd name="connsiteX19" fmla="*/ 1051897 w 1086034"/>
                  <a:gd name="connsiteY19" fmla="*/ 12211 h 950057"/>
                  <a:gd name="connsiteX0" fmla="*/ 1051897 w 1086034"/>
                  <a:gd name="connsiteY0" fmla="*/ 12211 h 950057"/>
                  <a:gd name="connsiteX1" fmla="*/ 1051897 w 1086034"/>
                  <a:gd name="connsiteY1" fmla="*/ 270119 h 950057"/>
                  <a:gd name="connsiteX2" fmla="*/ 1082241 w 1086034"/>
                  <a:gd name="connsiteY2" fmla="*/ 293565 h 950057"/>
                  <a:gd name="connsiteX3" fmla="*/ 1051897 w 1086034"/>
                  <a:gd name="connsiteY3" fmla="*/ 317011 h 950057"/>
                  <a:gd name="connsiteX4" fmla="*/ 1051897 w 1086034"/>
                  <a:gd name="connsiteY4" fmla="*/ 340457 h 950057"/>
                  <a:gd name="connsiteX5" fmla="*/ 1082240 w 1086034"/>
                  <a:gd name="connsiteY5" fmla="*/ 363903 h 950057"/>
                  <a:gd name="connsiteX6" fmla="*/ 1051897 w 1086034"/>
                  <a:gd name="connsiteY6" fmla="*/ 387349 h 950057"/>
                  <a:gd name="connsiteX7" fmla="*/ 1051897 w 1086034"/>
                  <a:gd name="connsiteY7" fmla="*/ 610088 h 950057"/>
                  <a:gd name="connsiteX8" fmla="*/ 1071746 w 1086034"/>
                  <a:gd name="connsiteY8" fmla="*/ 645257 h 950057"/>
                  <a:gd name="connsiteX9" fmla="*/ 1012215 w 1086034"/>
                  <a:gd name="connsiteY9" fmla="*/ 663941 h 950057"/>
                  <a:gd name="connsiteX10" fmla="*/ 911012 w 1086034"/>
                  <a:gd name="connsiteY10" fmla="*/ 656980 h 950057"/>
                  <a:gd name="connsiteX11" fmla="*/ 404576 w 1086034"/>
                  <a:gd name="connsiteY11" fmla="*/ 656980 h 950057"/>
                  <a:gd name="connsiteX12" fmla="*/ 242746 w 1086034"/>
                  <a:gd name="connsiteY12" fmla="*/ 703872 h 950057"/>
                  <a:gd name="connsiteX13" fmla="*/ 242746 w 1086034"/>
                  <a:gd name="connsiteY13" fmla="*/ 950057 h 950057"/>
                  <a:gd name="connsiteX14" fmla="*/ 202288 w 1086034"/>
                  <a:gd name="connsiteY14" fmla="*/ 950057 h 950057"/>
                  <a:gd name="connsiteX15" fmla="*/ 0 w 1086034"/>
                  <a:gd name="connsiteY15" fmla="*/ 785934 h 950057"/>
                  <a:gd name="connsiteX16" fmla="*/ 364515 w 1086034"/>
                  <a:gd name="connsiteY16" fmla="*/ 363903 h 950057"/>
                  <a:gd name="connsiteX17" fmla="*/ 930524 w 1086034"/>
                  <a:gd name="connsiteY17" fmla="*/ 488 h 950057"/>
                  <a:gd name="connsiteX18" fmla="*/ 1011439 w 1086034"/>
                  <a:gd name="connsiteY18" fmla="*/ 488 h 950057"/>
                  <a:gd name="connsiteX19" fmla="*/ 1051897 w 1086034"/>
                  <a:gd name="connsiteY19" fmla="*/ 12211 h 950057"/>
                  <a:gd name="connsiteX0" fmla="*/ 1051897 w 1086034"/>
                  <a:gd name="connsiteY0" fmla="*/ 12211 h 950057"/>
                  <a:gd name="connsiteX1" fmla="*/ 1051897 w 1086034"/>
                  <a:gd name="connsiteY1" fmla="*/ 270119 h 950057"/>
                  <a:gd name="connsiteX2" fmla="*/ 1082241 w 1086034"/>
                  <a:gd name="connsiteY2" fmla="*/ 293565 h 950057"/>
                  <a:gd name="connsiteX3" fmla="*/ 1051897 w 1086034"/>
                  <a:gd name="connsiteY3" fmla="*/ 317011 h 950057"/>
                  <a:gd name="connsiteX4" fmla="*/ 1051897 w 1086034"/>
                  <a:gd name="connsiteY4" fmla="*/ 340457 h 950057"/>
                  <a:gd name="connsiteX5" fmla="*/ 1082240 w 1086034"/>
                  <a:gd name="connsiteY5" fmla="*/ 363903 h 950057"/>
                  <a:gd name="connsiteX6" fmla="*/ 1051897 w 1086034"/>
                  <a:gd name="connsiteY6" fmla="*/ 387349 h 950057"/>
                  <a:gd name="connsiteX7" fmla="*/ 1051897 w 1086034"/>
                  <a:gd name="connsiteY7" fmla="*/ 610088 h 950057"/>
                  <a:gd name="connsiteX8" fmla="*/ 1071746 w 1086034"/>
                  <a:gd name="connsiteY8" fmla="*/ 645257 h 950057"/>
                  <a:gd name="connsiteX9" fmla="*/ 1012215 w 1086034"/>
                  <a:gd name="connsiteY9" fmla="*/ 663941 h 950057"/>
                  <a:gd name="connsiteX10" fmla="*/ 911012 w 1086034"/>
                  <a:gd name="connsiteY10" fmla="*/ 656980 h 950057"/>
                  <a:gd name="connsiteX11" fmla="*/ 404576 w 1086034"/>
                  <a:gd name="connsiteY11" fmla="*/ 656980 h 950057"/>
                  <a:gd name="connsiteX12" fmla="*/ 242746 w 1086034"/>
                  <a:gd name="connsiteY12" fmla="*/ 703872 h 950057"/>
                  <a:gd name="connsiteX13" fmla="*/ 242746 w 1086034"/>
                  <a:gd name="connsiteY13" fmla="*/ 950057 h 950057"/>
                  <a:gd name="connsiteX14" fmla="*/ 202288 w 1086034"/>
                  <a:gd name="connsiteY14" fmla="*/ 950057 h 950057"/>
                  <a:gd name="connsiteX15" fmla="*/ 0 w 1086034"/>
                  <a:gd name="connsiteY15" fmla="*/ 785934 h 950057"/>
                  <a:gd name="connsiteX16" fmla="*/ 364515 w 1086034"/>
                  <a:gd name="connsiteY16" fmla="*/ 363903 h 950057"/>
                  <a:gd name="connsiteX17" fmla="*/ 930524 w 1086034"/>
                  <a:gd name="connsiteY17" fmla="*/ 488 h 950057"/>
                  <a:gd name="connsiteX18" fmla="*/ 1011439 w 1086034"/>
                  <a:gd name="connsiteY18" fmla="*/ 488 h 950057"/>
                  <a:gd name="connsiteX19" fmla="*/ 1051897 w 1086034"/>
                  <a:gd name="connsiteY19" fmla="*/ 12211 h 950057"/>
                  <a:gd name="connsiteX0" fmla="*/ 1051897 w 1086034"/>
                  <a:gd name="connsiteY0" fmla="*/ 12211 h 950057"/>
                  <a:gd name="connsiteX1" fmla="*/ 1051897 w 1086034"/>
                  <a:gd name="connsiteY1" fmla="*/ 270119 h 950057"/>
                  <a:gd name="connsiteX2" fmla="*/ 1082241 w 1086034"/>
                  <a:gd name="connsiteY2" fmla="*/ 293565 h 950057"/>
                  <a:gd name="connsiteX3" fmla="*/ 1051897 w 1086034"/>
                  <a:gd name="connsiteY3" fmla="*/ 317011 h 950057"/>
                  <a:gd name="connsiteX4" fmla="*/ 1051897 w 1086034"/>
                  <a:gd name="connsiteY4" fmla="*/ 340457 h 950057"/>
                  <a:gd name="connsiteX5" fmla="*/ 1082240 w 1086034"/>
                  <a:gd name="connsiteY5" fmla="*/ 363903 h 950057"/>
                  <a:gd name="connsiteX6" fmla="*/ 1051897 w 1086034"/>
                  <a:gd name="connsiteY6" fmla="*/ 387349 h 950057"/>
                  <a:gd name="connsiteX7" fmla="*/ 1051897 w 1086034"/>
                  <a:gd name="connsiteY7" fmla="*/ 610088 h 950057"/>
                  <a:gd name="connsiteX8" fmla="*/ 1071746 w 1086034"/>
                  <a:gd name="connsiteY8" fmla="*/ 645257 h 950057"/>
                  <a:gd name="connsiteX9" fmla="*/ 1012215 w 1086034"/>
                  <a:gd name="connsiteY9" fmla="*/ 663941 h 950057"/>
                  <a:gd name="connsiteX10" fmla="*/ 911012 w 1086034"/>
                  <a:gd name="connsiteY10" fmla="*/ 656980 h 950057"/>
                  <a:gd name="connsiteX11" fmla="*/ 404576 w 1086034"/>
                  <a:gd name="connsiteY11" fmla="*/ 656980 h 950057"/>
                  <a:gd name="connsiteX12" fmla="*/ 242746 w 1086034"/>
                  <a:gd name="connsiteY12" fmla="*/ 703872 h 950057"/>
                  <a:gd name="connsiteX13" fmla="*/ 242746 w 1086034"/>
                  <a:gd name="connsiteY13" fmla="*/ 950057 h 950057"/>
                  <a:gd name="connsiteX14" fmla="*/ 202288 w 1086034"/>
                  <a:gd name="connsiteY14" fmla="*/ 950057 h 950057"/>
                  <a:gd name="connsiteX15" fmla="*/ 0 w 1086034"/>
                  <a:gd name="connsiteY15" fmla="*/ 785934 h 950057"/>
                  <a:gd name="connsiteX16" fmla="*/ 364515 w 1086034"/>
                  <a:gd name="connsiteY16" fmla="*/ 363903 h 950057"/>
                  <a:gd name="connsiteX17" fmla="*/ 930524 w 1086034"/>
                  <a:gd name="connsiteY17" fmla="*/ 488 h 950057"/>
                  <a:gd name="connsiteX18" fmla="*/ 1011439 w 1086034"/>
                  <a:gd name="connsiteY18" fmla="*/ 488 h 950057"/>
                  <a:gd name="connsiteX19" fmla="*/ 1051897 w 1086034"/>
                  <a:gd name="connsiteY19" fmla="*/ 12211 h 950057"/>
                  <a:gd name="connsiteX0" fmla="*/ 1051897 w 1082241"/>
                  <a:gd name="connsiteY0" fmla="*/ 12211 h 950057"/>
                  <a:gd name="connsiteX1" fmla="*/ 1051897 w 1082241"/>
                  <a:gd name="connsiteY1" fmla="*/ 270119 h 950057"/>
                  <a:gd name="connsiteX2" fmla="*/ 1082241 w 1082241"/>
                  <a:gd name="connsiteY2" fmla="*/ 293565 h 950057"/>
                  <a:gd name="connsiteX3" fmla="*/ 1051897 w 1082241"/>
                  <a:gd name="connsiteY3" fmla="*/ 317011 h 950057"/>
                  <a:gd name="connsiteX4" fmla="*/ 1051897 w 1082241"/>
                  <a:gd name="connsiteY4" fmla="*/ 340457 h 950057"/>
                  <a:gd name="connsiteX5" fmla="*/ 1082240 w 1082241"/>
                  <a:gd name="connsiteY5" fmla="*/ 363903 h 950057"/>
                  <a:gd name="connsiteX6" fmla="*/ 1051897 w 1082241"/>
                  <a:gd name="connsiteY6" fmla="*/ 387349 h 950057"/>
                  <a:gd name="connsiteX7" fmla="*/ 1051897 w 1082241"/>
                  <a:gd name="connsiteY7" fmla="*/ 610088 h 950057"/>
                  <a:gd name="connsiteX8" fmla="*/ 1071746 w 1082241"/>
                  <a:gd name="connsiteY8" fmla="*/ 645257 h 950057"/>
                  <a:gd name="connsiteX9" fmla="*/ 1012215 w 1082241"/>
                  <a:gd name="connsiteY9" fmla="*/ 663941 h 950057"/>
                  <a:gd name="connsiteX10" fmla="*/ 911012 w 1082241"/>
                  <a:gd name="connsiteY10" fmla="*/ 656980 h 950057"/>
                  <a:gd name="connsiteX11" fmla="*/ 404576 w 1082241"/>
                  <a:gd name="connsiteY11" fmla="*/ 656980 h 950057"/>
                  <a:gd name="connsiteX12" fmla="*/ 242746 w 1082241"/>
                  <a:gd name="connsiteY12" fmla="*/ 703872 h 950057"/>
                  <a:gd name="connsiteX13" fmla="*/ 242746 w 1082241"/>
                  <a:gd name="connsiteY13" fmla="*/ 950057 h 950057"/>
                  <a:gd name="connsiteX14" fmla="*/ 202288 w 1082241"/>
                  <a:gd name="connsiteY14" fmla="*/ 950057 h 950057"/>
                  <a:gd name="connsiteX15" fmla="*/ 0 w 1082241"/>
                  <a:gd name="connsiteY15" fmla="*/ 785934 h 950057"/>
                  <a:gd name="connsiteX16" fmla="*/ 364515 w 1082241"/>
                  <a:gd name="connsiteY16" fmla="*/ 363903 h 950057"/>
                  <a:gd name="connsiteX17" fmla="*/ 930524 w 1082241"/>
                  <a:gd name="connsiteY17" fmla="*/ 488 h 950057"/>
                  <a:gd name="connsiteX18" fmla="*/ 1011439 w 1082241"/>
                  <a:gd name="connsiteY18" fmla="*/ 488 h 950057"/>
                  <a:gd name="connsiteX19" fmla="*/ 1051897 w 1082241"/>
                  <a:gd name="connsiteY19" fmla="*/ 12211 h 950057"/>
                  <a:gd name="connsiteX0" fmla="*/ 1051897 w 1082241"/>
                  <a:gd name="connsiteY0" fmla="*/ 12211 h 950057"/>
                  <a:gd name="connsiteX1" fmla="*/ 1051897 w 1082241"/>
                  <a:gd name="connsiteY1" fmla="*/ 270119 h 950057"/>
                  <a:gd name="connsiteX2" fmla="*/ 1082241 w 1082241"/>
                  <a:gd name="connsiteY2" fmla="*/ 293565 h 950057"/>
                  <a:gd name="connsiteX3" fmla="*/ 1051897 w 1082241"/>
                  <a:gd name="connsiteY3" fmla="*/ 317011 h 950057"/>
                  <a:gd name="connsiteX4" fmla="*/ 1051897 w 1082241"/>
                  <a:gd name="connsiteY4" fmla="*/ 340457 h 950057"/>
                  <a:gd name="connsiteX5" fmla="*/ 1082240 w 1082241"/>
                  <a:gd name="connsiteY5" fmla="*/ 363903 h 950057"/>
                  <a:gd name="connsiteX6" fmla="*/ 1051897 w 1082241"/>
                  <a:gd name="connsiteY6" fmla="*/ 387349 h 950057"/>
                  <a:gd name="connsiteX7" fmla="*/ 1051897 w 1082241"/>
                  <a:gd name="connsiteY7" fmla="*/ 610088 h 950057"/>
                  <a:gd name="connsiteX8" fmla="*/ 1071746 w 1082241"/>
                  <a:gd name="connsiteY8" fmla="*/ 645257 h 950057"/>
                  <a:gd name="connsiteX9" fmla="*/ 1012215 w 1082241"/>
                  <a:gd name="connsiteY9" fmla="*/ 663941 h 950057"/>
                  <a:gd name="connsiteX10" fmla="*/ 911012 w 1082241"/>
                  <a:gd name="connsiteY10" fmla="*/ 656980 h 950057"/>
                  <a:gd name="connsiteX11" fmla="*/ 404576 w 1082241"/>
                  <a:gd name="connsiteY11" fmla="*/ 656980 h 950057"/>
                  <a:gd name="connsiteX12" fmla="*/ 242746 w 1082241"/>
                  <a:gd name="connsiteY12" fmla="*/ 703872 h 950057"/>
                  <a:gd name="connsiteX13" fmla="*/ 242746 w 1082241"/>
                  <a:gd name="connsiteY13" fmla="*/ 950057 h 950057"/>
                  <a:gd name="connsiteX14" fmla="*/ 202288 w 1082241"/>
                  <a:gd name="connsiteY14" fmla="*/ 950057 h 950057"/>
                  <a:gd name="connsiteX15" fmla="*/ 0 w 1082241"/>
                  <a:gd name="connsiteY15" fmla="*/ 785934 h 950057"/>
                  <a:gd name="connsiteX16" fmla="*/ 364515 w 1082241"/>
                  <a:gd name="connsiteY16" fmla="*/ 363903 h 950057"/>
                  <a:gd name="connsiteX17" fmla="*/ 911950 w 1082241"/>
                  <a:gd name="connsiteY17" fmla="*/ 12281 h 950057"/>
                  <a:gd name="connsiteX18" fmla="*/ 1011439 w 1082241"/>
                  <a:gd name="connsiteY18" fmla="*/ 488 h 950057"/>
                  <a:gd name="connsiteX19" fmla="*/ 1051897 w 1082241"/>
                  <a:gd name="connsiteY19" fmla="*/ 12211 h 950057"/>
                  <a:gd name="connsiteX0" fmla="*/ 1051897 w 1082241"/>
                  <a:gd name="connsiteY0" fmla="*/ 7327 h 945173"/>
                  <a:gd name="connsiteX1" fmla="*/ 1051897 w 1082241"/>
                  <a:gd name="connsiteY1" fmla="*/ 265235 h 945173"/>
                  <a:gd name="connsiteX2" fmla="*/ 1082241 w 1082241"/>
                  <a:gd name="connsiteY2" fmla="*/ 288681 h 945173"/>
                  <a:gd name="connsiteX3" fmla="*/ 1051897 w 1082241"/>
                  <a:gd name="connsiteY3" fmla="*/ 312127 h 945173"/>
                  <a:gd name="connsiteX4" fmla="*/ 1051897 w 1082241"/>
                  <a:gd name="connsiteY4" fmla="*/ 335573 h 945173"/>
                  <a:gd name="connsiteX5" fmla="*/ 1082240 w 1082241"/>
                  <a:gd name="connsiteY5" fmla="*/ 359019 h 945173"/>
                  <a:gd name="connsiteX6" fmla="*/ 1051897 w 1082241"/>
                  <a:gd name="connsiteY6" fmla="*/ 382465 h 945173"/>
                  <a:gd name="connsiteX7" fmla="*/ 1051897 w 1082241"/>
                  <a:gd name="connsiteY7" fmla="*/ 605204 h 945173"/>
                  <a:gd name="connsiteX8" fmla="*/ 1071746 w 1082241"/>
                  <a:gd name="connsiteY8" fmla="*/ 640373 h 945173"/>
                  <a:gd name="connsiteX9" fmla="*/ 1012215 w 1082241"/>
                  <a:gd name="connsiteY9" fmla="*/ 659057 h 945173"/>
                  <a:gd name="connsiteX10" fmla="*/ 911012 w 1082241"/>
                  <a:gd name="connsiteY10" fmla="*/ 652096 h 945173"/>
                  <a:gd name="connsiteX11" fmla="*/ 404576 w 1082241"/>
                  <a:gd name="connsiteY11" fmla="*/ 652096 h 945173"/>
                  <a:gd name="connsiteX12" fmla="*/ 242746 w 1082241"/>
                  <a:gd name="connsiteY12" fmla="*/ 698988 h 945173"/>
                  <a:gd name="connsiteX13" fmla="*/ 242746 w 1082241"/>
                  <a:gd name="connsiteY13" fmla="*/ 945173 h 945173"/>
                  <a:gd name="connsiteX14" fmla="*/ 202288 w 1082241"/>
                  <a:gd name="connsiteY14" fmla="*/ 945173 h 945173"/>
                  <a:gd name="connsiteX15" fmla="*/ 0 w 1082241"/>
                  <a:gd name="connsiteY15" fmla="*/ 781050 h 945173"/>
                  <a:gd name="connsiteX16" fmla="*/ 364515 w 1082241"/>
                  <a:gd name="connsiteY16" fmla="*/ 359019 h 945173"/>
                  <a:gd name="connsiteX17" fmla="*/ 911950 w 1082241"/>
                  <a:gd name="connsiteY17" fmla="*/ 7397 h 945173"/>
                  <a:gd name="connsiteX18" fmla="*/ 1010058 w 1082241"/>
                  <a:gd name="connsiteY18" fmla="*/ 7303 h 945173"/>
                  <a:gd name="connsiteX19" fmla="*/ 1051897 w 1082241"/>
                  <a:gd name="connsiteY19" fmla="*/ 7327 h 945173"/>
                  <a:gd name="connsiteX0" fmla="*/ 1051897 w 1082241"/>
                  <a:gd name="connsiteY0" fmla="*/ 24 h 937870"/>
                  <a:gd name="connsiteX1" fmla="*/ 1051897 w 1082241"/>
                  <a:gd name="connsiteY1" fmla="*/ 257932 h 937870"/>
                  <a:gd name="connsiteX2" fmla="*/ 1082241 w 1082241"/>
                  <a:gd name="connsiteY2" fmla="*/ 281378 h 937870"/>
                  <a:gd name="connsiteX3" fmla="*/ 1051897 w 1082241"/>
                  <a:gd name="connsiteY3" fmla="*/ 304824 h 937870"/>
                  <a:gd name="connsiteX4" fmla="*/ 1051897 w 1082241"/>
                  <a:gd name="connsiteY4" fmla="*/ 328270 h 937870"/>
                  <a:gd name="connsiteX5" fmla="*/ 1082240 w 1082241"/>
                  <a:gd name="connsiteY5" fmla="*/ 351716 h 937870"/>
                  <a:gd name="connsiteX6" fmla="*/ 1051897 w 1082241"/>
                  <a:gd name="connsiteY6" fmla="*/ 375162 h 937870"/>
                  <a:gd name="connsiteX7" fmla="*/ 1051897 w 1082241"/>
                  <a:gd name="connsiteY7" fmla="*/ 597901 h 937870"/>
                  <a:gd name="connsiteX8" fmla="*/ 1071746 w 1082241"/>
                  <a:gd name="connsiteY8" fmla="*/ 633070 h 937870"/>
                  <a:gd name="connsiteX9" fmla="*/ 1012215 w 1082241"/>
                  <a:gd name="connsiteY9" fmla="*/ 651754 h 937870"/>
                  <a:gd name="connsiteX10" fmla="*/ 911012 w 1082241"/>
                  <a:gd name="connsiteY10" fmla="*/ 644793 h 937870"/>
                  <a:gd name="connsiteX11" fmla="*/ 404576 w 1082241"/>
                  <a:gd name="connsiteY11" fmla="*/ 644793 h 937870"/>
                  <a:gd name="connsiteX12" fmla="*/ 242746 w 1082241"/>
                  <a:gd name="connsiteY12" fmla="*/ 691685 h 937870"/>
                  <a:gd name="connsiteX13" fmla="*/ 242746 w 1082241"/>
                  <a:gd name="connsiteY13" fmla="*/ 937870 h 937870"/>
                  <a:gd name="connsiteX14" fmla="*/ 202288 w 1082241"/>
                  <a:gd name="connsiteY14" fmla="*/ 937870 h 937870"/>
                  <a:gd name="connsiteX15" fmla="*/ 0 w 1082241"/>
                  <a:gd name="connsiteY15" fmla="*/ 773747 h 937870"/>
                  <a:gd name="connsiteX16" fmla="*/ 364515 w 1082241"/>
                  <a:gd name="connsiteY16" fmla="*/ 351716 h 937870"/>
                  <a:gd name="connsiteX17" fmla="*/ 911950 w 1082241"/>
                  <a:gd name="connsiteY17" fmla="*/ 94 h 937870"/>
                  <a:gd name="connsiteX18" fmla="*/ 1010058 w 1082241"/>
                  <a:gd name="connsiteY18" fmla="*/ 0 h 937870"/>
                  <a:gd name="connsiteX19" fmla="*/ 1051897 w 1082241"/>
                  <a:gd name="connsiteY19" fmla="*/ 24 h 937870"/>
                  <a:gd name="connsiteX0" fmla="*/ 1010461 w 1082241"/>
                  <a:gd name="connsiteY0" fmla="*/ 67974 h 937870"/>
                  <a:gd name="connsiteX1" fmla="*/ 1051897 w 1082241"/>
                  <a:gd name="connsiteY1" fmla="*/ 257932 h 937870"/>
                  <a:gd name="connsiteX2" fmla="*/ 1082241 w 1082241"/>
                  <a:gd name="connsiteY2" fmla="*/ 281378 h 937870"/>
                  <a:gd name="connsiteX3" fmla="*/ 1051897 w 1082241"/>
                  <a:gd name="connsiteY3" fmla="*/ 304824 h 937870"/>
                  <a:gd name="connsiteX4" fmla="*/ 1051897 w 1082241"/>
                  <a:gd name="connsiteY4" fmla="*/ 328270 h 937870"/>
                  <a:gd name="connsiteX5" fmla="*/ 1082240 w 1082241"/>
                  <a:gd name="connsiteY5" fmla="*/ 351716 h 937870"/>
                  <a:gd name="connsiteX6" fmla="*/ 1051897 w 1082241"/>
                  <a:gd name="connsiteY6" fmla="*/ 375162 h 937870"/>
                  <a:gd name="connsiteX7" fmla="*/ 1051897 w 1082241"/>
                  <a:gd name="connsiteY7" fmla="*/ 597901 h 937870"/>
                  <a:gd name="connsiteX8" fmla="*/ 1071746 w 1082241"/>
                  <a:gd name="connsiteY8" fmla="*/ 633070 h 937870"/>
                  <a:gd name="connsiteX9" fmla="*/ 1012215 w 1082241"/>
                  <a:gd name="connsiteY9" fmla="*/ 651754 h 937870"/>
                  <a:gd name="connsiteX10" fmla="*/ 911012 w 1082241"/>
                  <a:gd name="connsiteY10" fmla="*/ 644793 h 937870"/>
                  <a:gd name="connsiteX11" fmla="*/ 404576 w 1082241"/>
                  <a:gd name="connsiteY11" fmla="*/ 644793 h 937870"/>
                  <a:gd name="connsiteX12" fmla="*/ 242746 w 1082241"/>
                  <a:gd name="connsiteY12" fmla="*/ 691685 h 937870"/>
                  <a:gd name="connsiteX13" fmla="*/ 242746 w 1082241"/>
                  <a:gd name="connsiteY13" fmla="*/ 937870 h 937870"/>
                  <a:gd name="connsiteX14" fmla="*/ 202288 w 1082241"/>
                  <a:gd name="connsiteY14" fmla="*/ 937870 h 937870"/>
                  <a:gd name="connsiteX15" fmla="*/ 0 w 1082241"/>
                  <a:gd name="connsiteY15" fmla="*/ 773747 h 937870"/>
                  <a:gd name="connsiteX16" fmla="*/ 364515 w 1082241"/>
                  <a:gd name="connsiteY16" fmla="*/ 351716 h 937870"/>
                  <a:gd name="connsiteX17" fmla="*/ 911950 w 1082241"/>
                  <a:gd name="connsiteY17" fmla="*/ 94 h 937870"/>
                  <a:gd name="connsiteX18" fmla="*/ 1010058 w 1082241"/>
                  <a:gd name="connsiteY18" fmla="*/ 0 h 937870"/>
                  <a:gd name="connsiteX19" fmla="*/ 1010461 w 1082241"/>
                  <a:gd name="connsiteY19" fmla="*/ 67974 h 937870"/>
                  <a:gd name="connsiteX0" fmla="*/ 1010820 w 1082241"/>
                  <a:gd name="connsiteY0" fmla="*/ 70639 h 937870"/>
                  <a:gd name="connsiteX1" fmla="*/ 1051897 w 1082241"/>
                  <a:gd name="connsiteY1" fmla="*/ 257932 h 937870"/>
                  <a:gd name="connsiteX2" fmla="*/ 1082241 w 1082241"/>
                  <a:gd name="connsiteY2" fmla="*/ 281378 h 937870"/>
                  <a:gd name="connsiteX3" fmla="*/ 1051897 w 1082241"/>
                  <a:gd name="connsiteY3" fmla="*/ 304824 h 937870"/>
                  <a:gd name="connsiteX4" fmla="*/ 1051897 w 1082241"/>
                  <a:gd name="connsiteY4" fmla="*/ 328270 h 937870"/>
                  <a:gd name="connsiteX5" fmla="*/ 1082240 w 1082241"/>
                  <a:gd name="connsiteY5" fmla="*/ 351716 h 937870"/>
                  <a:gd name="connsiteX6" fmla="*/ 1051897 w 1082241"/>
                  <a:gd name="connsiteY6" fmla="*/ 375162 h 937870"/>
                  <a:gd name="connsiteX7" fmla="*/ 1051897 w 1082241"/>
                  <a:gd name="connsiteY7" fmla="*/ 597901 h 937870"/>
                  <a:gd name="connsiteX8" fmla="*/ 1071746 w 1082241"/>
                  <a:gd name="connsiteY8" fmla="*/ 633070 h 937870"/>
                  <a:gd name="connsiteX9" fmla="*/ 1012215 w 1082241"/>
                  <a:gd name="connsiteY9" fmla="*/ 651754 h 937870"/>
                  <a:gd name="connsiteX10" fmla="*/ 911012 w 1082241"/>
                  <a:gd name="connsiteY10" fmla="*/ 644793 h 937870"/>
                  <a:gd name="connsiteX11" fmla="*/ 404576 w 1082241"/>
                  <a:gd name="connsiteY11" fmla="*/ 644793 h 937870"/>
                  <a:gd name="connsiteX12" fmla="*/ 242746 w 1082241"/>
                  <a:gd name="connsiteY12" fmla="*/ 691685 h 937870"/>
                  <a:gd name="connsiteX13" fmla="*/ 242746 w 1082241"/>
                  <a:gd name="connsiteY13" fmla="*/ 937870 h 937870"/>
                  <a:gd name="connsiteX14" fmla="*/ 202288 w 1082241"/>
                  <a:gd name="connsiteY14" fmla="*/ 937870 h 937870"/>
                  <a:gd name="connsiteX15" fmla="*/ 0 w 1082241"/>
                  <a:gd name="connsiteY15" fmla="*/ 773747 h 937870"/>
                  <a:gd name="connsiteX16" fmla="*/ 364515 w 1082241"/>
                  <a:gd name="connsiteY16" fmla="*/ 351716 h 937870"/>
                  <a:gd name="connsiteX17" fmla="*/ 911950 w 1082241"/>
                  <a:gd name="connsiteY17" fmla="*/ 94 h 937870"/>
                  <a:gd name="connsiteX18" fmla="*/ 1010058 w 1082241"/>
                  <a:gd name="connsiteY18" fmla="*/ 0 h 937870"/>
                  <a:gd name="connsiteX19" fmla="*/ 1010820 w 1082241"/>
                  <a:gd name="connsiteY19" fmla="*/ 70639 h 937870"/>
                  <a:gd name="connsiteX0" fmla="*/ 1010820 w 1082241"/>
                  <a:gd name="connsiteY0" fmla="*/ 70639 h 937870"/>
                  <a:gd name="connsiteX1" fmla="*/ 892371 w 1082241"/>
                  <a:gd name="connsiteY1" fmla="*/ 232237 h 937870"/>
                  <a:gd name="connsiteX2" fmla="*/ 1082241 w 1082241"/>
                  <a:gd name="connsiteY2" fmla="*/ 281378 h 937870"/>
                  <a:gd name="connsiteX3" fmla="*/ 1051897 w 1082241"/>
                  <a:gd name="connsiteY3" fmla="*/ 304824 h 937870"/>
                  <a:gd name="connsiteX4" fmla="*/ 1051897 w 1082241"/>
                  <a:gd name="connsiteY4" fmla="*/ 328270 h 937870"/>
                  <a:gd name="connsiteX5" fmla="*/ 1082240 w 1082241"/>
                  <a:gd name="connsiteY5" fmla="*/ 351716 h 937870"/>
                  <a:gd name="connsiteX6" fmla="*/ 1051897 w 1082241"/>
                  <a:gd name="connsiteY6" fmla="*/ 375162 h 937870"/>
                  <a:gd name="connsiteX7" fmla="*/ 1051897 w 1082241"/>
                  <a:gd name="connsiteY7" fmla="*/ 597901 h 937870"/>
                  <a:gd name="connsiteX8" fmla="*/ 1071746 w 1082241"/>
                  <a:gd name="connsiteY8" fmla="*/ 633070 h 937870"/>
                  <a:gd name="connsiteX9" fmla="*/ 1012215 w 1082241"/>
                  <a:gd name="connsiteY9" fmla="*/ 651754 h 937870"/>
                  <a:gd name="connsiteX10" fmla="*/ 911012 w 1082241"/>
                  <a:gd name="connsiteY10" fmla="*/ 644793 h 937870"/>
                  <a:gd name="connsiteX11" fmla="*/ 404576 w 1082241"/>
                  <a:gd name="connsiteY11" fmla="*/ 644793 h 937870"/>
                  <a:gd name="connsiteX12" fmla="*/ 242746 w 1082241"/>
                  <a:gd name="connsiteY12" fmla="*/ 691685 h 937870"/>
                  <a:gd name="connsiteX13" fmla="*/ 242746 w 1082241"/>
                  <a:gd name="connsiteY13" fmla="*/ 937870 h 937870"/>
                  <a:gd name="connsiteX14" fmla="*/ 202288 w 1082241"/>
                  <a:gd name="connsiteY14" fmla="*/ 937870 h 937870"/>
                  <a:gd name="connsiteX15" fmla="*/ 0 w 1082241"/>
                  <a:gd name="connsiteY15" fmla="*/ 773747 h 937870"/>
                  <a:gd name="connsiteX16" fmla="*/ 364515 w 1082241"/>
                  <a:gd name="connsiteY16" fmla="*/ 351716 h 937870"/>
                  <a:gd name="connsiteX17" fmla="*/ 911950 w 1082241"/>
                  <a:gd name="connsiteY17" fmla="*/ 94 h 937870"/>
                  <a:gd name="connsiteX18" fmla="*/ 1010058 w 1082241"/>
                  <a:gd name="connsiteY18" fmla="*/ 0 h 937870"/>
                  <a:gd name="connsiteX19" fmla="*/ 1010820 w 1082241"/>
                  <a:gd name="connsiteY19" fmla="*/ 70639 h 937870"/>
                  <a:gd name="connsiteX0" fmla="*/ 1010820 w 1082241"/>
                  <a:gd name="connsiteY0" fmla="*/ 70639 h 937870"/>
                  <a:gd name="connsiteX1" fmla="*/ 892371 w 1082241"/>
                  <a:gd name="connsiteY1" fmla="*/ 232237 h 937870"/>
                  <a:gd name="connsiteX2" fmla="*/ 1082241 w 1082241"/>
                  <a:gd name="connsiteY2" fmla="*/ 281378 h 937870"/>
                  <a:gd name="connsiteX3" fmla="*/ 1051897 w 1082241"/>
                  <a:gd name="connsiteY3" fmla="*/ 304824 h 937870"/>
                  <a:gd name="connsiteX4" fmla="*/ 1051897 w 1082241"/>
                  <a:gd name="connsiteY4" fmla="*/ 328270 h 937870"/>
                  <a:gd name="connsiteX5" fmla="*/ 1082240 w 1082241"/>
                  <a:gd name="connsiteY5" fmla="*/ 351716 h 937870"/>
                  <a:gd name="connsiteX6" fmla="*/ 1051897 w 1082241"/>
                  <a:gd name="connsiteY6" fmla="*/ 375162 h 937870"/>
                  <a:gd name="connsiteX7" fmla="*/ 1051897 w 1082241"/>
                  <a:gd name="connsiteY7" fmla="*/ 597901 h 937870"/>
                  <a:gd name="connsiteX8" fmla="*/ 1071746 w 1082241"/>
                  <a:gd name="connsiteY8" fmla="*/ 633070 h 937870"/>
                  <a:gd name="connsiteX9" fmla="*/ 1012215 w 1082241"/>
                  <a:gd name="connsiteY9" fmla="*/ 651754 h 937870"/>
                  <a:gd name="connsiteX10" fmla="*/ 911012 w 1082241"/>
                  <a:gd name="connsiteY10" fmla="*/ 644793 h 937870"/>
                  <a:gd name="connsiteX11" fmla="*/ 404576 w 1082241"/>
                  <a:gd name="connsiteY11" fmla="*/ 644793 h 937870"/>
                  <a:gd name="connsiteX12" fmla="*/ 242746 w 1082241"/>
                  <a:gd name="connsiteY12" fmla="*/ 691685 h 937870"/>
                  <a:gd name="connsiteX13" fmla="*/ 242746 w 1082241"/>
                  <a:gd name="connsiteY13" fmla="*/ 937870 h 937870"/>
                  <a:gd name="connsiteX14" fmla="*/ 202288 w 1082241"/>
                  <a:gd name="connsiteY14" fmla="*/ 937870 h 937870"/>
                  <a:gd name="connsiteX15" fmla="*/ 0 w 1082241"/>
                  <a:gd name="connsiteY15" fmla="*/ 773747 h 937870"/>
                  <a:gd name="connsiteX16" fmla="*/ 364515 w 1082241"/>
                  <a:gd name="connsiteY16" fmla="*/ 351716 h 937870"/>
                  <a:gd name="connsiteX17" fmla="*/ 911950 w 1082241"/>
                  <a:gd name="connsiteY17" fmla="*/ 94 h 937870"/>
                  <a:gd name="connsiteX18" fmla="*/ 1010058 w 1082241"/>
                  <a:gd name="connsiteY18" fmla="*/ 0 h 937870"/>
                  <a:gd name="connsiteX19" fmla="*/ 1010820 w 1082241"/>
                  <a:gd name="connsiteY19" fmla="*/ 70639 h 937870"/>
                  <a:gd name="connsiteX0" fmla="*/ 1010820 w 1082241"/>
                  <a:gd name="connsiteY0" fmla="*/ 70639 h 937870"/>
                  <a:gd name="connsiteX1" fmla="*/ 971255 w 1082241"/>
                  <a:gd name="connsiteY1" fmla="*/ 140003 h 937870"/>
                  <a:gd name="connsiteX2" fmla="*/ 892371 w 1082241"/>
                  <a:gd name="connsiteY2" fmla="*/ 232237 h 937870"/>
                  <a:gd name="connsiteX3" fmla="*/ 1082241 w 1082241"/>
                  <a:gd name="connsiteY3" fmla="*/ 281378 h 937870"/>
                  <a:gd name="connsiteX4" fmla="*/ 1051897 w 1082241"/>
                  <a:gd name="connsiteY4" fmla="*/ 304824 h 937870"/>
                  <a:gd name="connsiteX5" fmla="*/ 1051897 w 1082241"/>
                  <a:gd name="connsiteY5" fmla="*/ 328270 h 937870"/>
                  <a:gd name="connsiteX6" fmla="*/ 1082240 w 1082241"/>
                  <a:gd name="connsiteY6" fmla="*/ 351716 h 937870"/>
                  <a:gd name="connsiteX7" fmla="*/ 1051897 w 1082241"/>
                  <a:gd name="connsiteY7" fmla="*/ 375162 h 937870"/>
                  <a:gd name="connsiteX8" fmla="*/ 1051897 w 1082241"/>
                  <a:gd name="connsiteY8" fmla="*/ 597901 h 937870"/>
                  <a:gd name="connsiteX9" fmla="*/ 1071746 w 1082241"/>
                  <a:gd name="connsiteY9" fmla="*/ 633070 h 937870"/>
                  <a:gd name="connsiteX10" fmla="*/ 1012215 w 1082241"/>
                  <a:gd name="connsiteY10" fmla="*/ 651754 h 937870"/>
                  <a:gd name="connsiteX11" fmla="*/ 911012 w 1082241"/>
                  <a:gd name="connsiteY11" fmla="*/ 644793 h 937870"/>
                  <a:gd name="connsiteX12" fmla="*/ 404576 w 1082241"/>
                  <a:gd name="connsiteY12" fmla="*/ 644793 h 937870"/>
                  <a:gd name="connsiteX13" fmla="*/ 242746 w 1082241"/>
                  <a:gd name="connsiteY13" fmla="*/ 691685 h 937870"/>
                  <a:gd name="connsiteX14" fmla="*/ 242746 w 1082241"/>
                  <a:gd name="connsiteY14" fmla="*/ 937870 h 937870"/>
                  <a:gd name="connsiteX15" fmla="*/ 202288 w 1082241"/>
                  <a:gd name="connsiteY15" fmla="*/ 937870 h 937870"/>
                  <a:gd name="connsiteX16" fmla="*/ 0 w 1082241"/>
                  <a:gd name="connsiteY16" fmla="*/ 773747 h 937870"/>
                  <a:gd name="connsiteX17" fmla="*/ 364515 w 1082241"/>
                  <a:gd name="connsiteY17" fmla="*/ 351716 h 937870"/>
                  <a:gd name="connsiteX18" fmla="*/ 911950 w 1082241"/>
                  <a:gd name="connsiteY18" fmla="*/ 94 h 937870"/>
                  <a:gd name="connsiteX19" fmla="*/ 1010058 w 1082241"/>
                  <a:gd name="connsiteY19" fmla="*/ 0 h 937870"/>
                  <a:gd name="connsiteX20" fmla="*/ 1010820 w 1082241"/>
                  <a:gd name="connsiteY20" fmla="*/ 70639 h 937870"/>
                  <a:gd name="connsiteX0" fmla="*/ 1010820 w 1082241"/>
                  <a:gd name="connsiteY0" fmla="*/ 70639 h 937870"/>
                  <a:gd name="connsiteX1" fmla="*/ 971255 w 1082241"/>
                  <a:gd name="connsiteY1" fmla="*/ 140003 h 937870"/>
                  <a:gd name="connsiteX2" fmla="*/ 891564 w 1082241"/>
                  <a:gd name="connsiteY2" fmla="*/ 232699 h 937870"/>
                  <a:gd name="connsiteX3" fmla="*/ 1082241 w 1082241"/>
                  <a:gd name="connsiteY3" fmla="*/ 281378 h 937870"/>
                  <a:gd name="connsiteX4" fmla="*/ 1051897 w 1082241"/>
                  <a:gd name="connsiteY4" fmla="*/ 304824 h 937870"/>
                  <a:gd name="connsiteX5" fmla="*/ 1051897 w 1082241"/>
                  <a:gd name="connsiteY5" fmla="*/ 328270 h 937870"/>
                  <a:gd name="connsiteX6" fmla="*/ 1082240 w 1082241"/>
                  <a:gd name="connsiteY6" fmla="*/ 351716 h 937870"/>
                  <a:gd name="connsiteX7" fmla="*/ 1051897 w 1082241"/>
                  <a:gd name="connsiteY7" fmla="*/ 375162 h 937870"/>
                  <a:gd name="connsiteX8" fmla="*/ 1051897 w 1082241"/>
                  <a:gd name="connsiteY8" fmla="*/ 597901 h 937870"/>
                  <a:gd name="connsiteX9" fmla="*/ 1071746 w 1082241"/>
                  <a:gd name="connsiteY9" fmla="*/ 633070 h 937870"/>
                  <a:gd name="connsiteX10" fmla="*/ 1012215 w 1082241"/>
                  <a:gd name="connsiteY10" fmla="*/ 651754 h 937870"/>
                  <a:gd name="connsiteX11" fmla="*/ 911012 w 1082241"/>
                  <a:gd name="connsiteY11" fmla="*/ 644793 h 937870"/>
                  <a:gd name="connsiteX12" fmla="*/ 404576 w 1082241"/>
                  <a:gd name="connsiteY12" fmla="*/ 644793 h 937870"/>
                  <a:gd name="connsiteX13" fmla="*/ 242746 w 1082241"/>
                  <a:gd name="connsiteY13" fmla="*/ 691685 h 937870"/>
                  <a:gd name="connsiteX14" fmla="*/ 242746 w 1082241"/>
                  <a:gd name="connsiteY14" fmla="*/ 937870 h 937870"/>
                  <a:gd name="connsiteX15" fmla="*/ 202288 w 1082241"/>
                  <a:gd name="connsiteY15" fmla="*/ 937870 h 937870"/>
                  <a:gd name="connsiteX16" fmla="*/ 0 w 1082241"/>
                  <a:gd name="connsiteY16" fmla="*/ 773747 h 937870"/>
                  <a:gd name="connsiteX17" fmla="*/ 364515 w 1082241"/>
                  <a:gd name="connsiteY17" fmla="*/ 351716 h 937870"/>
                  <a:gd name="connsiteX18" fmla="*/ 911950 w 1082241"/>
                  <a:gd name="connsiteY18" fmla="*/ 94 h 937870"/>
                  <a:gd name="connsiteX19" fmla="*/ 1010058 w 1082241"/>
                  <a:gd name="connsiteY19" fmla="*/ 0 h 937870"/>
                  <a:gd name="connsiteX20" fmla="*/ 1010820 w 1082241"/>
                  <a:gd name="connsiteY20" fmla="*/ 70639 h 937870"/>
                  <a:gd name="connsiteX0" fmla="*/ 1010820 w 1082241"/>
                  <a:gd name="connsiteY0" fmla="*/ 70639 h 937870"/>
                  <a:gd name="connsiteX1" fmla="*/ 971255 w 1082241"/>
                  <a:gd name="connsiteY1" fmla="*/ 140003 h 937870"/>
                  <a:gd name="connsiteX2" fmla="*/ 891564 w 1082241"/>
                  <a:gd name="connsiteY2" fmla="*/ 232699 h 937870"/>
                  <a:gd name="connsiteX3" fmla="*/ 1082241 w 1082241"/>
                  <a:gd name="connsiteY3" fmla="*/ 281378 h 937870"/>
                  <a:gd name="connsiteX4" fmla="*/ 1051897 w 1082241"/>
                  <a:gd name="connsiteY4" fmla="*/ 304824 h 937870"/>
                  <a:gd name="connsiteX5" fmla="*/ 1051897 w 1082241"/>
                  <a:gd name="connsiteY5" fmla="*/ 328270 h 937870"/>
                  <a:gd name="connsiteX6" fmla="*/ 1082240 w 1082241"/>
                  <a:gd name="connsiteY6" fmla="*/ 351716 h 937870"/>
                  <a:gd name="connsiteX7" fmla="*/ 1051897 w 1082241"/>
                  <a:gd name="connsiteY7" fmla="*/ 375162 h 937870"/>
                  <a:gd name="connsiteX8" fmla="*/ 1051897 w 1082241"/>
                  <a:gd name="connsiteY8" fmla="*/ 597901 h 937870"/>
                  <a:gd name="connsiteX9" fmla="*/ 1071746 w 1082241"/>
                  <a:gd name="connsiteY9" fmla="*/ 633070 h 937870"/>
                  <a:gd name="connsiteX10" fmla="*/ 1012215 w 1082241"/>
                  <a:gd name="connsiteY10" fmla="*/ 651754 h 937870"/>
                  <a:gd name="connsiteX11" fmla="*/ 911012 w 1082241"/>
                  <a:gd name="connsiteY11" fmla="*/ 644793 h 937870"/>
                  <a:gd name="connsiteX12" fmla="*/ 404576 w 1082241"/>
                  <a:gd name="connsiteY12" fmla="*/ 644793 h 937870"/>
                  <a:gd name="connsiteX13" fmla="*/ 242746 w 1082241"/>
                  <a:gd name="connsiteY13" fmla="*/ 691685 h 937870"/>
                  <a:gd name="connsiteX14" fmla="*/ 242746 w 1082241"/>
                  <a:gd name="connsiteY14" fmla="*/ 937870 h 937870"/>
                  <a:gd name="connsiteX15" fmla="*/ 202288 w 1082241"/>
                  <a:gd name="connsiteY15" fmla="*/ 937870 h 937870"/>
                  <a:gd name="connsiteX16" fmla="*/ 0 w 1082241"/>
                  <a:gd name="connsiteY16" fmla="*/ 773747 h 937870"/>
                  <a:gd name="connsiteX17" fmla="*/ 364515 w 1082241"/>
                  <a:gd name="connsiteY17" fmla="*/ 351716 h 937870"/>
                  <a:gd name="connsiteX18" fmla="*/ 911950 w 1082241"/>
                  <a:gd name="connsiteY18" fmla="*/ 94 h 937870"/>
                  <a:gd name="connsiteX19" fmla="*/ 1010058 w 1082241"/>
                  <a:gd name="connsiteY19" fmla="*/ 0 h 937870"/>
                  <a:gd name="connsiteX20" fmla="*/ 1010820 w 1082241"/>
                  <a:gd name="connsiteY20" fmla="*/ 70639 h 937870"/>
                  <a:gd name="connsiteX0" fmla="*/ 1010820 w 1082241"/>
                  <a:gd name="connsiteY0" fmla="*/ 70639 h 937870"/>
                  <a:gd name="connsiteX1" fmla="*/ 971255 w 1082241"/>
                  <a:gd name="connsiteY1" fmla="*/ 140003 h 937870"/>
                  <a:gd name="connsiteX2" fmla="*/ 891564 w 1082241"/>
                  <a:gd name="connsiteY2" fmla="*/ 232699 h 937870"/>
                  <a:gd name="connsiteX3" fmla="*/ 684925 w 1082241"/>
                  <a:gd name="connsiteY3" fmla="*/ 352339 h 937870"/>
                  <a:gd name="connsiteX4" fmla="*/ 1051897 w 1082241"/>
                  <a:gd name="connsiteY4" fmla="*/ 304824 h 937870"/>
                  <a:gd name="connsiteX5" fmla="*/ 1051897 w 1082241"/>
                  <a:gd name="connsiteY5" fmla="*/ 328270 h 937870"/>
                  <a:gd name="connsiteX6" fmla="*/ 1082240 w 1082241"/>
                  <a:gd name="connsiteY6" fmla="*/ 351716 h 937870"/>
                  <a:gd name="connsiteX7" fmla="*/ 1051897 w 1082241"/>
                  <a:gd name="connsiteY7" fmla="*/ 375162 h 937870"/>
                  <a:gd name="connsiteX8" fmla="*/ 1051897 w 1082241"/>
                  <a:gd name="connsiteY8" fmla="*/ 597901 h 937870"/>
                  <a:gd name="connsiteX9" fmla="*/ 1071746 w 1082241"/>
                  <a:gd name="connsiteY9" fmla="*/ 633070 h 937870"/>
                  <a:gd name="connsiteX10" fmla="*/ 1012215 w 1082241"/>
                  <a:gd name="connsiteY10" fmla="*/ 651754 h 937870"/>
                  <a:gd name="connsiteX11" fmla="*/ 911012 w 1082241"/>
                  <a:gd name="connsiteY11" fmla="*/ 644793 h 937870"/>
                  <a:gd name="connsiteX12" fmla="*/ 404576 w 1082241"/>
                  <a:gd name="connsiteY12" fmla="*/ 644793 h 937870"/>
                  <a:gd name="connsiteX13" fmla="*/ 242746 w 1082241"/>
                  <a:gd name="connsiteY13" fmla="*/ 691685 h 937870"/>
                  <a:gd name="connsiteX14" fmla="*/ 242746 w 1082241"/>
                  <a:gd name="connsiteY14" fmla="*/ 937870 h 937870"/>
                  <a:gd name="connsiteX15" fmla="*/ 202288 w 1082241"/>
                  <a:gd name="connsiteY15" fmla="*/ 937870 h 937870"/>
                  <a:gd name="connsiteX16" fmla="*/ 0 w 1082241"/>
                  <a:gd name="connsiteY16" fmla="*/ 773747 h 937870"/>
                  <a:gd name="connsiteX17" fmla="*/ 364515 w 1082241"/>
                  <a:gd name="connsiteY17" fmla="*/ 351716 h 937870"/>
                  <a:gd name="connsiteX18" fmla="*/ 911950 w 1082241"/>
                  <a:gd name="connsiteY18" fmla="*/ 94 h 937870"/>
                  <a:gd name="connsiteX19" fmla="*/ 1010058 w 1082241"/>
                  <a:gd name="connsiteY19" fmla="*/ 0 h 937870"/>
                  <a:gd name="connsiteX20" fmla="*/ 1010820 w 1082241"/>
                  <a:gd name="connsiteY20" fmla="*/ 70639 h 937870"/>
                  <a:gd name="connsiteX0" fmla="*/ 1010820 w 1082241"/>
                  <a:gd name="connsiteY0" fmla="*/ 70639 h 937870"/>
                  <a:gd name="connsiteX1" fmla="*/ 971255 w 1082241"/>
                  <a:gd name="connsiteY1" fmla="*/ 140003 h 937870"/>
                  <a:gd name="connsiteX2" fmla="*/ 891564 w 1082241"/>
                  <a:gd name="connsiteY2" fmla="*/ 232699 h 937870"/>
                  <a:gd name="connsiteX3" fmla="*/ 609480 w 1082241"/>
                  <a:gd name="connsiteY3" fmla="*/ 396147 h 937870"/>
                  <a:gd name="connsiteX4" fmla="*/ 1051897 w 1082241"/>
                  <a:gd name="connsiteY4" fmla="*/ 304824 h 937870"/>
                  <a:gd name="connsiteX5" fmla="*/ 1051897 w 1082241"/>
                  <a:gd name="connsiteY5" fmla="*/ 328270 h 937870"/>
                  <a:gd name="connsiteX6" fmla="*/ 1082240 w 1082241"/>
                  <a:gd name="connsiteY6" fmla="*/ 351716 h 937870"/>
                  <a:gd name="connsiteX7" fmla="*/ 1051897 w 1082241"/>
                  <a:gd name="connsiteY7" fmla="*/ 375162 h 937870"/>
                  <a:gd name="connsiteX8" fmla="*/ 1051897 w 1082241"/>
                  <a:gd name="connsiteY8" fmla="*/ 597901 h 937870"/>
                  <a:gd name="connsiteX9" fmla="*/ 1071746 w 1082241"/>
                  <a:gd name="connsiteY9" fmla="*/ 633070 h 937870"/>
                  <a:gd name="connsiteX10" fmla="*/ 1012215 w 1082241"/>
                  <a:gd name="connsiteY10" fmla="*/ 651754 h 937870"/>
                  <a:gd name="connsiteX11" fmla="*/ 911012 w 1082241"/>
                  <a:gd name="connsiteY11" fmla="*/ 644793 h 937870"/>
                  <a:gd name="connsiteX12" fmla="*/ 404576 w 1082241"/>
                  <a:gd name="connsiteY12" fmla="*/ 644793 h 937870"/>
                  <a:gd name="connsiteX13" fmla="*/ 242746 w 1082241"/>
                  <a:gd name="connsiteY13" fmla="*/ 691685 h 937870"/>
                  <a:gd name="connsiteX14" fmla="*/ 242746 w 1082241"/>
                  <a:gd name="connsiteY14" fmla="*/ 937870 h 937870"/>
                  <a:gd name="connsiteX15" fmla="*/ 202288 w 1082241"/>
                  <a:gd name="connsiteY15" fmla="*/ 937870 h 937870"/>
                  <a:gd name="connsiteX16" fmla="*/ 0 w 1082241"/>
                  <a:gd name="connsiteY16" fmla="*/ 773747 h 937870"/>
                  <a:gd name="connsiteX17" fmla="*/ 364515 w 1082241"/>
                  <a:gd name="connsiteY17" fmla="*/ 351716 h 937870"/>
                  <a:gd name="connsiteX18" fmla="*/ 911950 w 1082241"/>
                  <a:gd name="connsiteY18" fmla="*/ 94 h 937870"/>
                  <a:gd name="connsiteX19" fmla="*/ 1010058 w 1082241"/>
                  <a:gd name="connsiteY19" fmla="*/ 0 h 937870"/>
                  <a:gd name="connsiteX20" fmla="*/ 1010820 w 1082241"/>
                  <a:gd name="connsiteY20" fmla="*/ 70639 h 937870"/>
                  <a:gd name="connsiteX0" fmla="*/ 1010820 w 1082241"/>
                  <a:gd name="connsiteY0" fmla="*/ 70639 h 937870"/>
                  <a:gd name="connsiteX1" fmla="*/ 971255 w 1082241"/>
                  <a:gd name="connsiteY1" fmla="*/ 140003 h 937870"/>
                  <a:gd name="connsiteX2" fmla="*/ 891564 w 1082241"/>
                  <a:gd name="connsiteY2" fmla="*/ 232699 h 937870"/>
                  <a:gd name="connsiteX3" fmla="*/ 609480 w 1082241"/>
                  <a:gd name="connsiteY3" fmla="*/ 396147 h 937870"/>
                  <a:gd name="connsiteX4" fmla="*/ 1051897 w 1082241"/>
                  <a:gd name="connsiteY4" fmla="*/ 304824 h 937870"/>
                  <a:gd name="connsiteX5" fmla="*/ 1051897 w 1082241"/>
                  <a:gd name="connsiteY5" fmla="*/ 328270 h 937870"/>
                  <a:gd name="connsiteX6" fmla="*/ 1082240 w 1082241"/>
                  <a:gd name="connsiteY6" fmla="*/ 351716 h 937870"/>
                  <a:gd name="connsiteX7" fmla="*/ 1051897 w 1082241"/>
                  <a:gd name="connsiteY7" fmla="*/ 375162 h 937870"/>
                  <a:gd name="connsiteX8" fmla="*/ 1051897 w 1082241"/>
                  <a:gd name="connsiteY8" fmla="*/ 597901 h 937870"/>
                  <a:gd name="connsiteX9" fmla="*/ 1071746 w 1082241"/>
                  <a:gd name="connsiteY9" fmla="*/ 633070 h 937870"/>
                  <a:gd name="connsiteX10" fmla="*/ 1012215 w 1082241"/>
                  <a:gd name="connsiteY10" fmla="*/ 651754 h 937870"/>
                  <a:gd name="connsiteX11" fmla="*/ 911012 w 1082241"/>
                  <a:gd name="connsiteY11" fmla="*/ 644793 h 937870"/>
                  <a:gd name="connsiteX12" fmla="*/ 404576 w 1082241"/>
                  <a:gd name="connsiteY12" fmla="*/ 644793 h 937870"/>
                  <a:gd name="connsiteX13" fmla="*/ 242746 w 1082241"/>
                  <a:gd name="connsiteY13" fmla="*/ 691685 h 937870"/>
                  <a:gd name="connsiteX14" fmla="*/ 242746 w 1082241"/>
                  <a:gd name="connsiteY14" fmla="*/ 937870 h 937870"/>
                  <a:gd name="connsiteX15" fmla="*/ 202288 w 1082241"/>
                  <a:gd name="connsiteY15" fmla="*/ 937870 h 937870"/>
                  <a:gd name="connsiteX16" fmla="*/ 0 w 1082241"/>
                  <a:gd name="connsiteY16" fmla="*/ 773747 h 937870"/>
                  <a:gd name="connsiteX17" fmla="*/ 364515 w 1082241"/>
                  <a:gd name="connsiteY17" fmla="*/ 351716 h 937870"/>
                  <a:gd name="connsiteX18" fmla="*/ 911950 w 1082241"/>
                  <a:gd name="connsiteY18" fmla="*/ 94 h 937870"/>
                  <a:gd name="connsiteX19" fmla="*/ 1010058 w 1082241"/>
                  <a:gd name="connsiteY19" fmla="*/ 0 h 937870"/>
                  <a:gd name="connsiteX20" fmla="*/ 1010820 w 1082241"/>
                  <a:gd name="connsiteY20" fmla="*/ 70639 h 937870"/>
                  <a:gd name="connsiteX0" fmla="*/ 1010820 w 1082241"/>
                  <a:gd name="connsiteY0" fmla="*/ 70639 h 937870"/>
                  <a:gd name="connsiteX1" fmla="*/ 971255 w 1082241"/>
                  <a:gd name="connsiteY1" fmla="*/ 140003 h 937870"/>
                  <a:gd name="connsiteX2" fmla="*/ 891564 w 1082241"/>
                  <a:gd name="connsiteY2" fmla="*/ 232699 h 937870"/>
                  <a:gd name="connsiteX3" fmla="*/ 609480 w 1082241"/>
                  <a:gd name="connsiteY3" fmla="*/ 396147 h 937870"/>
                  <a:gd name="connsiteX4" fmla="*/ 526441 w 1082241"/>
                  <a:gd name="connsiteY4" fmla="*/ 491700 h 937870"/>
                  <a:gd name="connsiteX5" fmla="*/ 1051897 w 1082241"/>
                  <a:gd name="connsiteY5" fmla="*/ 328270 h 937870"/>
                  <a:gd name="connsiteX6" fmla="*/ 1082240 w 1082241"/>
                  <a:gd name="connsiteY6" fmla="*/ 351716 h 937870"/>
                  <a:gd name="connsiteX7" fmla="*/ 1051897 w 1082241"/>
                  <a:gd name="connsiteY7" fmla="*/ 375162 h 937870"/>
                  <a:gd name="connsiteX8" fmla="*/ 1051897 w 1082241"/>
                  <a:gd name="connsiteY8" fmla="*/ 597901 h 937870"/>
                  <a:gd name="connsiteX9" fmla="*/ 1071746 w 1082241"/>
                  <a:gd name="connsiteY9" fmla="*/ 633070 h 937870"/>
                  <a:gd name="connsiteX10" fmla="*/ 1012215 w 1082241"/>
                  <a:gd name="connsiteY10" fmla="*/ 651754 h 937870"/>
                  <a:gd name="connsiteX11" fmla="*/ 911012 w 1082241"/>
                  <a:gd name="connsiteY11" fmla="*/ 644793 h 937870"/>
                  <a:gd name="connsiteX12" fmla="*/ 404576 w 1082241"/>
                  <a:gd name="connsiteY12" fmla="*/ 644793 h 937870"/>
                  <a:gd name="connsiteX13" fmla="*/ 242746 w 1082241"/>
                  <a:gd name="connsiteY13" fmla="*/ 691685 h 937870"/>
                  <a:gd name="connsiteX14" fmla="*/ 242746 w 1082241"/>
                  <a:gd name="connsiteY14" fmla="*/ 937870 h 937870"/>
                  <a:gd name="connsiteX15" fmla="*/ 202288 w 1082241"/>
                  <a:gd name="connsiteY15" fmla="*/ 937870 h 937870"/>
                  <a:gd name="connsiteX16" fmla="*/ 0 w 1082241"/>
                  <a:gd name="connsiteY16" fmla="*/ 773747 h 937870"/>
                  <a:gd name="connsiteX17" fmla="*/ 364515 w 1082241"/>
                  <a:gd name="connsiteY17" fmla="*/ 351716 h 937870"/>
                  <a:gd name="connsiteX18" fmla="*/ 911950 w 1082241"/>
                  <a:gd name="connsiteY18" fmla="*/ 94 h 937870"/>
                  <a:gd name="connsiteX19" fmla="*/ 1010058 w 1082241"/>
                  <a:gd name="connsiteY19" fmla="*/ 0 h 937870"/>
                  <a:gd name="connsiteX20" fmla="*/ 1010820 w 1082241"/>
                  <a:gd name="connsiteY20" fmla="*/ 70639 h 937870"/>
                  <a:gd name="connsiteX0" fmla="*/ 1010820 w 1082241"/>
                  <a:gd name="connsiteY0" fmla="*/ 70639 h 937870"/>
                  <a:gd name="connsiteX1" fmla="*/ 971255 w 1082241"/>
                  <a:gd name="connsiteY1" fmla="*/ 140003 h 937870"/>
                  <a:gd name="connsiteX2" fmla="*/ 891564 w 1082241"/>
                  <a:gd name="connsiteY2" fmla="*/ 232699 h 937870"/>
                  <a:gd name="connsiteX3" fmla="*/ 609480 w 1082241"/>
                  <a:gd name="connsiteY3" fmla="*/ 396147 h 937870"/>
                  <a:gd name="connsiteX4" fmla="*/ 526441 w 1082241"/>
                  <a:gd name="connsiteY4" fmla="*/ 491700 h 937870"/>
                  <a:gd name="connsiteX5" fmla="*/ 1082240 w 1082241"/>
                  <a:gd name="connsiteY5" fmla="*/ 351716 h 937870"/>
                  <a:gd name="connsiteX6" fmla="*/ 1051897 w 1082241"/>
                  <a:gd name="connsiteY6" fmla="*/ 375162 h 937870"/>
                  <a:gd name="connsiteX7" fmla="*/ 1051897 w 1082241"/>
                  <a:gd name="connsiteY7" fmla="*/ 597901 h 937870"/>
                  <a:gd name="connsiteX8" fmla="*/ 1071746 w 1082241"/>
                  <a:gd name="connsiteY8" fmla="*/ 633070 h 937870"/>
                  <a:gd name="connsiteX9" fmla="*/ 1012215 w 1082241"/>
                  <a:gd name="connsiteY9" fmla="*/ 651754 h 937870"/>
                  <a:gd name="connsiteX10" fmla="*/ 911012 w 1082241"/>
                  <a:gd name="connsiteY10" fmla="*/ 644793 h 937870"/>
                  <a:gd name="connsiteX11" fmla="*/ 404576 w 1082241"/>
                  <a:gd name="connsiteY11" fmla="*/ 644793 h 937870"/>
                  <a:gd name="connsiteX12" fmla="*/ 242746 w 1082241"/>
                  <a:gd name="connsiteY12" fmla="*/ 691685 h 937870"/>
                  <a:gd name="connsiteX13" fmla="*/ 242746 w 1082241"/>
                  <a:gd name="connsiteY13" fmla="*/ 937870 h 937870"/>
                  <a:gd name="connsiteX14" fmla="*/ 202288 w 1082241"/>
                  <a:gd name="connsiteY14" fmla="*/ 937870 h 937870"/>
                  <a:gd name="connsiteX15" fmla="*/ 0 w 1082241"/>
                  <a:gd name="connsiteY15" fmla="*/ 773747 h 937870"/>
                  <a:gd name="connsiteX16" fmla="*/ 364515 w 1082241"/>
                  <a:gd name="connsiteY16" fmla="*/ 351716 h 937870"/>
                  <a:gd name="connsiteX17" fmla="*/ 911950 w 1082241"/>
                  <a:gd name="connsiteY17" fmla="*/ 94 h 937870"/>
                  <a:gd name="connsiteX18" fmla="*/ 1010058 w 1082241"/>
                  <a:gd name="connsiteY18" fmla="*/ 0 h 937870"/>
                  <a:gd name="connsiteX19" fmla="*/ 1010820 w 1082241"/>
                  <a:gd name="connsiteY19" fmla="*/ 70639 h 937870"/>
                  <a:gd name="connsiteX0" fmla="*/ 1010820 w 1082241"/>
                  <a:gd name="connsiteY0" fmla="*/ 70639 h 937870"/>
                  <a:gd name="connsiteX1" fmla="*/ 971255 w 1082241"/>
                  <a:gd name="connsiteY1" fmla="*/ 140003 h 937870"/>
                  <a:gd name="connsiteX2" fmla="*/ 891564 w 1082241"/>
                  <a:gd name="connsiteY2" fmla="*/ 232699 h 937870"/>
                  <a:gd name="connsiteX3" fmla="*/ 609480 w 1082241"/>
                  <a:gd name="connsiteY3" fmla="*/ 396147 h 937870"/>
                  <a:gd name="connsiteX4" fmla="*/ 526441 w 1082241"/>
                  <a:gd name="connsiteY4" fmla="*/ 491700 h 937870"/>
                  <a:gd name="connsiteX5" fmla="*/ 1051897 w 1082241"/>
                  <a:gd name="connsiteY5" fmla="*/ 375162 h 937870"/>
                  <a:gd name="connsiteX6" fmla="*/ 1051897 w 1082241"/>
                  <a:gd name="connsiteY6" fmla="*/ 597901 h 937870"/>
                  <a:gd name="connsiteX7" fmla="*/ 1071746 w 1082241"/>
                  <a:gd name="connsiteY7" fmla="*/ 633070 h 937870"/>
                  <a:gd name="connsiteX8" fmla="*/ 1012215 w 1082241"/>
                  <a:gd name="connsiteY8" fmla="*/ 651754 h 937870"/>
                  <a:gd name="connsiteX9" fmla="*/ 911012 w 1082241"/>
                  <a:gd name="connsiteY9" fmla="*/ 644793 h 937870"/>
                  <a:gd name="connsiteX10" fmla="*/ 404576 w 1082241"/>
                  <a:gd name="connsiteY10" fmla="*/ 644793 h 937870"/>
                  <a:gd name="connsiteX11" fmla="*/ 242746 w 1082241"/>
                  <a:gd name="connsiteY11" fmla="*/ 691685 h 937870"/>
                  <a:gd name="connsiteX12" fmla="*/ 242746 w 1082241"/>
                  <a:gd name="connsiteY12" fmla="*/ 937870 h 937870"/>
                  <a:gd name="connsiteX13" fmla="*/ 202288 w 1082241"/>
                  <a:gd name="connsiteY13" fmla="*/ 937870 h 937870"/>
                  <a:gd name="connsiteX14" fmla="*/ 0 w 1082241"/>
                  <a:gd name="connsiteY14" fmla="*/ 773747 h 937870"/>
                  <a:gd name="connsiteX15" fmla="*/ 364515 w 1082241"/>
                  <a:gd name="connsiteY15" fmla="*/ 351716 h 937870"/>
                  <a:gd name="connsiteX16" fmla="*/ 911950 w 1082241"/>
                  <a:gd name="connsiteY16" fmla="*/ 94 h 937870"/>
                  <a:gd name="connsiteX17" fmla="*/ 1010058 w 1082241"/>
                  <a:gd name="connsiteY17" fmla="*/ 0 h 937870"/>
                  <a:gd name="connsiteX18" fmla="*/ 1010820 w 1082241"/>
                  <a:gd name="connsiteY18" fmla="*/ 70639 h 937870"/>
                  <a:gd name="connsiteX0" fmla="*/ 1010820 w 1082241"/>
                  <a:gd name="connsiteY0" fmla="*/ 70639 h 937870"/>
                  <a:gd name="connsiteX1" fmla="*/ 971255 w 1082241"/>
                  <a:gd name="connsiteY1" fmla="*/ 140003 h 937870"/>
                  <a:gd name="connsiteX2" fmla="*/ 891564 w 1082241"/>
                  <a:gd name="connsiteY2" fmla="*/ 232699 h 937870"/>
                  <a:gd name="connsiteX3" fmla="*/ 609480 w 1082241"/>
                  <a:gd name="connsiteY3" fmla="*/ 396147 h 937870"/>
                  <a:gd name="connsiteX4" fmla="*/ 526441 w 1082241"/>
                  <a:gd name="connsiteY4" fmla="*/ 491700 h 937870"/>
                  <a:gd name="connsiteX5" fmla="*/ 557511 w 1082241"/>
                  <a:gd name="connsiteY5" fmla="*/ 543658 h 937870"/>
                  <a:gd name="connsiteX6" fmla="*/ 1051897 w 1082241"/>
                  <a:gd name="connsiteY6" fmla="*/ 597901 h 937870"/>
                  <a:gd name="connsiteX7" fmla="*/ 1071746 w 1082241"/>
                  <a:gd name="connsiteY7" fmla="*/ 633070 h 937870"/>
                  <a:gd name="connsiteX8" fmla="*/ 1012215 w 1082241"/>
                  <a:gd name="connsiteY8" fmla="*/ 651754 h 937870"/>
                  <a:gd name="connsiteX9" fmla="*/ 911012 w 1082241"/>
                  <a:gd name="connsiteY9" fmla="*/ 644793 h 937870"/>
                  <a:gd name="connsiteX10" fmla="*/ 404576 w 1082241"/>
                  <a:gd name="connsiteY10" fmla="*/ 644793 h 937870"/>
                  <a:gd name="connsiteX11" fmla="*/ 242746 w 1082241"/>
                  <a:gd name="connsiteY11" fmla="*/ 691685 h 937870"/>
                  <a:gd name="connsiteX12" fmla="*/ 242746 w 1082241"/>
                  <a:gd name="connsiteY12" fmla="*/ 937870 h 937870"/>
                  <a:gd name="connsiteX13" fmla="*/ 202288 w 1082241"/>
                  <a:gd name="connsiteY13" fmla="*/ 937870 h 937870"/>
                  <a:gd name="connsiteX14" fmla="*/ 0 w 1082241"/>
                  <a:gd name="connsiteY14" fmla="*/ 773747 h 937870"/>
                  <a:gd name="connsiteX15" fmla="*/ 364515 w 1082241"/>
                  <a:gd name="connsiteY15" fmla="*/ 351716 h 937870"/>
                  <a:gd name="connsiteX16" fmla="*/ 911950 w 1082241"/>
                  <a:gd name="connsiteY16" fmla="*/ 94 h 937870"/>
                  <a:gd name="connsiteX17" fmla="*/ 1010058 w 1082241"/>
                  <a:gd name="connsiteY17" fmla="*/ 0 h 937870"/>
                  <a:gd name="connsiteX18" fmla="*/ 1010820 w 1082241"/>
                  <a:gd name="connsiteY18" fmla="*/ 70639 h 937870"/>
                  <a:gd name="connsiteX0" fmla="*/ 1010820 w 1082241"/>
                  <a:gd name="connsiteY0" fmla="*/ 70639 h 937870"/>
                  <a:gd name="connsiteX1" fmla="*/ 971255 w 1082241"/>
                  <a:gd name="connsiteY1" fmla="*/ 140003 h 937870"/>
                  <a:gd name="connsiteX2" fmla="*/ 891564 w 1082241"/>
                  <a:gd name="connsiteY2" fmla="*/ 232699 h 937870"/>
                  <a:gd name="connsiteX3" fmla="*/ 609480 w 1082241"/>
                  <a:gd name="connsiteY3" fmla="*/ 396147 h 937870"/>
                  <a:gd name="connsiteX4" fmla="*/ 526441 w 1082241"/>
                  <a:gd name="connsiteY4" fmla="*/ 491700 h 937870"/>
                  <a:gd name="connsiteX5" fmla="*/ 486013 w 1082241"/>
                  <a:gd name="connsiteY5" fmla="*/ 539278 h 937870"/>
                  <a:gd name="connsiteX6" fmla="*/ 1051897 w 1082241"/>
                  <a:gd name="connsiteY6" fmla="*/ 597901 h 937870"/>
                  <a:gd name="connsiteX7" fmla="*/ 1071746 w 1082241"/>
                  <a:gd name="connsiteY7" fmla="*/ 633070 h 937870"/>
                  <a:gd name="connsiteX8" fmla="*/ 1012215 w 1082241"/>
                  <a:gd name="connsiteY8" fmla="*/ 651754 h 937870"/>
                  <a:gd name="connsiteX9" fmla="*/ 911012 w 1082241"/>
                  <a:gd name="connsiteY9" fmla="*/ 644793 h 937870"/>
                  <a:gd name="connsiteX10" fmla="*/ 404576 w 1082241"/>
                  <a:gd name="connsiteY10" fmla="*/ 644793 h 937870"/>
                  <a:gd name="connsiteX11" fmla="*/ 242746 w 1082241"/>
                  <a:gd name="connsiteY11" fmla="*/ 691685 h 937870"/>
                  <a:gd name="connsiteX12" fmla="*/ 242746 w 1082241"/>
                  <a:gd name="connsiteY12" fmla="*/ 937870 h 937870"/>
                  <a:gd name="connsiteX13" fmla="*/ 202288 w 1082241"/>
                  <a:gd name="connsiteY13" fmla="*/ 937870 h 937870"/>
                  <a:gd name="connsiteX14" fmla="*/ 0 w 1082241"/>
                  <a:gd name="connsiteY14" fmla="*/ 773747 h 937870"/>
                  <a:gd name="connsiteX15" fmla="*/ 364515 w 1082241"/>
                  <a:gd name="connsiteY15" fmla="*/ 351716 h 937870"/>
                  <a:gd name="connsiteX16" fmla="*/ 911950 w 1082241"/>
                  <a:gd name="connsiteY16" fmla="*/ 94 h 937870"/>
                  <a:gd name="connsiteX17" fmla="*/ 1010058 w 1082241"/>
                  <a:gd name="connsiteY17" fmla="*/ 0 h 937870"/>
                  <a:gd name="connsiteX18" fmla="*/ 1010820 w 1082241"/>
                  <a:gd name="connsiteY18" fmla="*/ 70639 h 937870"/>
                  <a:gd name="connsiteX0" fmla="*/ 1010820 w 1082241"/>
                  <a:gd name="connsiteY0" fmla="*/ 70639 h 937870"/>
                  <a:gd name="connsiteX1" fmla="*/ 971255 w 1082241"/>
                  <a:gd name="connsiteY1" fmla="*/ 140003 h 937870"/>
                  <a:gd name="connsiteX2" fmla="*/ 891564 w 1082241"/>
                  <a:gd name="connsiteY2" fmla="*/ 232699 h 937870"/>
                  <a:gd name="connsiteX3" fmla="*/ 609480 w 1082241"/>
                  <a:gd name="connsiteY3" fmla="*/ 396147 h 937870"/>
                  <a:gd name="connsiteX4" fmla="*/ 526441 w 1082241"/>
                  <a:gd name="connsiteY4" fmla="*/ 491700 h 937870"/>
                  <a:gd name="connsiteX5" fmla="*/ 486013 w 1082241"/>
                  <a:gd name="connsiteY5" fmla="*/ 539278 h 937870"/>
                  <a:gd name="connsiteX6" fmla="*/ 1051897 w 1082241"/>
                  <a:gd name="connsiteY6" fmla="*/ 597901 h 937870"/>
                  <a:gd name="connsiteX7" fmla="*/ 1071746 w 1082241"/>
                  <a:gd name="connsiteY7" fmla="*/ 633070 h 937870"/>
                  <a:gd name="connsiteX8" fmla="*/ 1012215 w 1082241"/>
                  <a:gd name="connsiteY8" fmla="*/ 651754 h 937870"/>
                  <a:gd name="connsiteX9" fmla="*/ 911012 w 1082241"/>
                  <a:gd name="connsiteY9" fmla="*/ 644793 h 937870"/>
                  <a:gd name="connsiteX10" fmla="*/ 404576 w 1082241"/>
                  <a:gd name="connsiteY10" fmla="*/ 644793 h 937870"/>
                  <a:gd name="connsiteX11" fmla="*/ 242746 w 1082241"/>
                  <a:gd name="connsiteY11" fmla="*/ 691685 h 937870"/>
                  <a:gd name="connsiteX12" fmla="*/ 242746 w 1082241"/>
                  <a:gd name="connsiteY12" fmla="*/ 937870 h 937870"/>
                  <a:gd name="connsiteX13" fmla="*/ 202288 w 1082241"/>
                  <a:gd name="connsiteY13" fmla="*/ 937870 h 937870"/>
                  <a:gd name="connsiteX14" fmla="*/ 0 w 1082241"/>
                  <a:gd name="connsiteY14" fmla="*/ 773747 h 937870"/>
                  <a:gd name="connsiteX15" fmla="*/ 364515 w 1082241"/>
                  <a:gd name="connsiteY15" fmla="*/ 351716 h 937870"/>
                  <a:gd name="connsiteX16" fmla="*/ 911950 w 1082241"/>
                  <a:gd name="connsiteY16" fmla="*/ 94 h 937870"/>
                  <a:gd name="connsiteX17" fmla="*/ 1010058 w 1082241"/>
                  <a:gd name="connsiteY17" fmla="*/ 0 h 937870"/>
                  <a:gd name="connsiteX18" fmla="*/ 1010820 w 1082241"/>
                  <a:gd name="connsiteY18" fmla="*/ 70639 h 937870"/>
                  <a:gd name="connsiteX0" fmla="*/ 1010820 w 1082241"/>
                  <a:gd name="connsiteY0" fmla="*/ 70639 h 937870"/>
                  <a:gd name="connsiteX1" fmla="*/ 971255 w 1082241"/>
                  <a:gd name="connsiteY1" fmla="*/ 140003 h 937870"/>
                  <a:gd name="connsiteX2" fmla="*/ 891564 w 1082241"/>
                  <a:gd name="connsiteY2" fmla="*/ 232699 h 937870"/>
                  <a:gd name="connsiteX3" fmla="*/ 609480 w 1082241"/>
                  <a:gd name="connsiteY3" fmla="*/ 396147 h 937870"/>
                  <a:gd name="connsiteX4" fmla="*/ 526441 w 1082241"/>
                  <a:gd name="connsiteY4" fmla="*/ 491700 h 937870"/>
                  <a:gd name="connsiteX5" fmla="*/ 486013 w 1082241"/>
                  <a:gd name="connsiteY5" fmla="*/ 539278 h 937870"/>
                  <a:gd name="connsiteX6" fmla="*/ 366905 w 1082241"/>
                  <a:gd name="connsiteY6" fmla="*/ 631067 h 937870"/>
                  <a:gd name="connsiteX7" fmla="*/ 1071746 w 1082241"/>
                  <a:gd name="connsiteY7" fmla="*/ 633070 h 937870"/>
                  <a:gd name="connsiteX8" fmla="*/ 1012215 w 1082241"/>
                  <a:gd name="connsiteY8" fmla="*/ 651754 h 937870"/>
                  <a:gd name="connsiteX9" fmla="*/ 911012 w 1082241"/>
                  <a:gd name="connsiteY9" fmla="*/ 644793 h 937870"/>
                  <a:gd name="connsiteX10" fmla="*/ 404576 w 1082241"/>
                  <a:gd name="connsiteY10" fmla="*/ 644793 h 937870"/>
                  <a:gd name="connsiteX11" fmla="*/ 242746 w 1082241"/>
                  <a:gd name="connsiteY11" fmla="*/ 691685 h 937870"/>
                  <a:gd name="connsiteX12" fmla="*/ 242746 w 1082241"/>
                  <a:gd name="connsiteY12" fmla="*/ 937870 h 937870"/>
                  <a:gd name="connsiteX13" fmla="*/ 202288 w 1082241"/>
                  <a:gd name="connsiteY13" fmla="*/ 937870 h 937870"/>
                  <a:gd name="connsiteX14" fmla="*/ 0 w 1082241"/>
                  <a:gd name="connsiteY14" fmla="*/ 773747 h 937870"/>
                  <a:gd name="connsiteX15" fmla="*/ 364515 w 1082241"/>
                  <a:gd name="connsiteY15" fmla="*/ 351716 h 937870"/>
                  <a:gd name="connsiteX16" fmla="*/ 911950 w 1082241"/>
                  <a:gd name="connsiteY16" fmla="*/ 94 h 937870"/>
                  <a:gd name="connsiteX17" fmla="*/ 1010058 w 1082241"/>
                  <a:gd name="connsiteY17" fmla="*/ 0 h 937870"/>
                  <a:gd name="connsiteX18" fmla="*/ 1010820 w 1082241"/>
                  <a:gd name="connsiteY18" fmla="*/ 70639 h 937870"/>
                  <a:gd name="connsiteX0" fmla="*/ 1010820 w 1082241"/>
                  <a:gd name="connsiteY0" fmla="*/ 70639 h 937870"/>
                  <a:gd name="connsiteX1" fmla="*/ 971255 w 1082241"/>
                  <a:gd name="connsiteY1" fmla="*/ 140003 h 937870"/>
                  <a:gd name="connsiteX2" fmla="*/ 891564 w 1082241"/>
                  <a:gd name="connsiteY2" fmla="*/ 232699 h 937870"/>
                  <a:gd name="connsiteX3" fmla="*/ 609480 w 1082241"/>
                  <a:gd name="connsiteY3" fmla="*/ 396147 h 937870"/>
                  <a:gd name="connsiteX4" fmla="*/ 526441 w 1082241"/>
                  <a:gd name="connsiteY4" fmla="*/ 491700 h 937870"/>
                  <a:gd name="connsiteX5" fmla="*/ 486013 w 1082241"/>
                  <a:gd name="connsiteY5" fmla="*/ 539278 h 937870"/>
                  <a:gd name="connsiteX6" fmla="*/ 366887 w 1082241"/>
                  <a:gd name="connsiteY6" fmla="*/ 632225 h 937870"/>
                  <a:gd name="connsiteX7" fmla="*/ 1071746 w 1082241"/>
                  <a:gd name="connsiteY7" fmla="*/ 633070 h 937870"/>
                  <a:gd name="connsiteX8" fmla="*/ 1012215 w 1082241"/>
                  <a:gd name="connsiteY8" fmla="*/ 651754 h 937870"/>
                  <a:gd name="connsiteX9" fmla="*/ 911012 w 1082241"/>
                  <a:gd name="connsiteY9" fmla="*/ 644793 h 937870"/>
                  <a:gd name="connsiteX10" fmla="*/ 404576 w 1082241"/>
                  <a:gd name="connsiteY10" fmla="*/ 644793 h 937870"/>
                  <a:gd name="connsiteX11" fmla="*/ 242746 w 1082241"/>
                  <a:gd name="connsiteY11" fmla="*/ 691685 h 937870"/>
                  <a:gd name="connsiteX12" fmla="*/ 242746 w 1082241"/>
                  <a:gd name="connsiteY12" fmla="*/ 937870 h 937870"/>
                  <a:gd name="connsiteX13" fmla="*/ 202288 w 1082241"/>
                  <a:gd name="connsiteY13" fmla="*/ 937870 h 937870"/>
                  <a:gd name="connsiteX14" fmla="*/ 0 w 1082241"/>
                  <a:gd name="connsiteY14" fmla="*/ 773747 h 937870"/>
                  <a:gd name="connsiteX15" fmla="*/ 364515 w 1082241"/>
                  <a:gd name="connsiteY15" fmla="*/ 351716 h 937870"/>
                  <a:gd name="connsiteX16" fmla="*/ 911950 w 1082241"/>
                  <a:gd name="connsiteY16" fmla="*/ 94 h 937870"/>
                  <a:gd name="connsiteX17" fmla="*/ 1010058 w 1082241"/>
                  <a:gd name="connsiteY17" fmla="*/ 0 h 937870"/>
                  <a:gd name="connsiteX18" fmla="*/ 1010820 w 1082241"/>
                  <a:gd name="connsiteY18" fmla="*/ 70639 h 937870"/>
                  <a:gd name="connsiteX0" fmla="*/ 1010820 w 1082241"/>
                  <a:gd name="connsiteY0" fmla="*/ 70639 h 937870"/>
                  <a:gd name="connsiteX1" fmla="*/ 971255 w 1082241"/>
                  <a:gd name="connsiteY1" fmla="*/ 140003 h 937870"/>
                  <a:gd name="connsiteX2" fmla="*/ 891564 w 1082241"/>
                  <a:gd name="connsiteY2" fmla="*/ 232699 h 937870"/>
                  <a:gd name="connsiteX3" fmla="*/ 609480 w 1082241"/>
                  <a:gd name="connsiteY3" fmla="*/ 396147 h 937870"/>
                  <a:gd name="connsiteX4" fmla="*/ 526441 w 1082241"/>
                  <a:gd name="connsiteY4" fmla="*/ 491700 h 937870"/>
                  <a:gd name="connsiteX5" fmla="*/ 486013 w 1082241"/>
                  <a:gd name="connsiteY5" fmla="*/ 539278 h 937870"/>
                  <a:gd name="connsiteX6" fmla="*/ 369289 w 1082241"/>
                  <a:gd name="connsiteY6" fmla="*/ 631996 h 937870"/>
                  <a:gd name="connsiteX7" fmla="*/ 1071746 w 1082241"/>
                  <a:gd name="connsiteY7" fmla="*/ 633070 h 937870"/>
                  <a:gd name="connsiteX8" fmla="*/ 1012215 w 1082241"/>
                  <a:gd name="connsiteY8" fmla="*/ 651754 h 937870"/>
                  <a:gd name="connsiteX9" fmla="*/ 911012 w 1082241"/>
                  <a:gd name="connsiteY9" fmla="*/ 644793 h 937870"/>
                  <a:gd name="connsiteX10" fmla="*/ 404576 w 1082241"/>
                  <a:gd name="connsiteY10" fmla="*/ 644793 h 937870"/>
                  <a:gd name="connsiteX11" fmla="*/ 242746 w 1082241"/>
                  <a:gd name="connsiteY11" fmla="*/ 691685 h 937870"/>
                  <a:gd name="connsiteX12" fmla="*/ 242746 w 1082241"/>
                  <a:gd name="connsiteY12" fmla="*/ 937870 h 937870"/>
                  <a:gd name="connsiteX13" fmla="*/ 202288 w 1082241"/>
                  <a:gd name="connsiteY13" fmla="*/ 937870 h 937870"/>
                  <a:gd name="connsiteX14" fmla="*/ 0 w 1082241"/>
                  <a:gd name="connsiteY14" fmla="*/ 773747 h 937870"/>
                  <a:gd name="connsiteX15" fmla="*/ 364515 w 1082241"/>
                  <a:gd name="connsiteY15" fmla="*/ 351716 h 937870"/>
                  <a:gd name="connsiteX16" fmla="*/ 911950 w 1082241"/>
                  <a:gd name="connsiteY16" fmla="*/ 94 h 937870"/>
                  <a:gd name="connsiteX17" fmla="*/ 1010058 w 1082241"/>
                  <a:gd name="connsiteY17" fmla="*/ 0 h 937870"/>
                  <a:gd name="connsiteX18" fmla="*/ 1010820 w 1082241"/>
                  <a:gd name="connsiteY18" fmla="*/ 70639 h 937870"/>
                  <a:gd name="connsiteX0" fmla="*/ 1010820 w 1082241"/>
                  <a:gd name="connsiteY0" fmla="*/ 70639 h 937870"/>
                  <a:gd name="connsiteX1" fmla="*/ 971255 w 1082241"/>
                  <a:gd name="connsiteY1" fmla="*/ 140003 h 937870"/>
                  <a:gd name="connsiteX2" fmla="*/ 891564 w 1082241"/>
                  <a:gd name="connsiteY2" fmla="*/ 232699 h 937870"/>
                  <a:gd name="connsiteX3" fmla="*/ 609480 w 1082241"/>
                  <a:gd name="connsiteY3" fmla="*/ 396147 h 937870"/>
                  <a:gd name="connsiteX4" fmla="*/ 526441 w 1082241"/>
                  <a:gd name="connsiteY4" fmla="*/ 491700 h 937870"/>
                  <a:gd name="connsiteX5" fmla="*/ 486013 w 1082241"/>
                  <a:gd name="connsiteY5" fmla="*/ 539278 h 937870"/>
                  <a:gd name="connsiteX6" fmla="*/ 364896 w 1082241"/>
                  <a:gd name="connsiteY6" fmla="*/ 631643 h 937870"/>
                  <a:gd name="connsiteX7" fmla="*/ 1071746 w 1082241"/>
                  <a:gd name="connsiteY7" fmla="*/ 633070 h 937870"/>
                  <a:gd name="connsiteX8" fmla="*/ 1012215 w 1082241"/>
                  <a:gd name="connsiteY8" fmla="*/ 651754 h 937870"/>
                  <a:gd name="connsiteX9" fmla="*/ 911012 w 1082241"/>
                  <a:gd name="connsiteY9" fmla="*/ 644793 h 937870"/>
                  <a:gd name="connsiteX10" fmla="*/ 404576 w 1082241"/>
                  <a:gd name="connsiteY10" fmla="*/ 644793 h 937870"/>
                  <a:gd name="connsiteX11" fmla="*/ 242746 w 1082241"/>
                  <a:gd name="connsiteY11" fmla="*/ 691685 h 937870"/>
                  <a:gd name="connsiteX12" fmla="*/ 242746 w 1082241"/>
                  <a:gd name="connsiteY12" fmla="*/ 937870 h 937870"/>
                  <a:gd name="connsiteX13" fmla="*/ 202288 w 1082241"/>
                  <a:gd name="connsiteY13" fmla="*/ 937870 h 937870"/>
                  <a:gd name="connsiteX14" fmla="*/ 0 w 1082241"/>
                  <a:gd name="connsiteY14" fmla="*/ 773747 h 937870"/>
                  <a:gd name="connsiteX15" fmla="*/ 364515 w 1082241"/>
                  <a:gd name="connsiteY15" fmla="*/ 351716 h 937870"/>
                  <a:gd name="connsiteX16" fmla="*/ 911950 w 1082241"/>
                  <a:gd name="connsiteY16" fmla="*/ 94 h 937870"/>
                  <a:gd name="connsiteX17" fmla="*/ 1010058 w 1082241"/>
                  <a:gd name="connsiteY17" fmla="*/ 0 h 937870"/>
                  <a:gd name="connsiteX18" fmla="*/ 1010820 w 1082241"/>
                  <a:gd name="connsiteY18" fmla="*/ 70639 h 937870"/>
                  <a:gd name="connsiteX0" fmla="*/ 1010820 w 1071746"/>
                  <a:gd name="connsiteY0" fmla="*/ 70639 h 937870"/>
                  <a:gd name="connsiteX1" fmla="*/ 971255 w 1071746"/>
                  <a:gd name="connsiteY1" fmla="*/ 140003 h 937870"/>
                  <a:gd name="connsiteX2" fmla="*/ 891564 w 1071746"/>
                  <a:gd name="connsiteY2" fmla="*/ 232699 h 937870"/>
                  <a:gd name="connsiteX3" fmla="*/ 609480 w 1071746"/>
                  <a:gd name="connsiteY3" fmla="*/ 396147 h 937870"/>
                  <a:gd name="connsiteX4" fmla="*/ 526441 w 1071746"/>
                  <a:gd name="connsiteY4" fmla="*/ 491700 h 937870"/>
                  <a:gd name="connsiteX5" fmla="*/ 486013 w 1071746"/>
                  <a:gd name="connsiteY5" fmla="*/ 539278 h 937870"/>
                  <a:gd name="connsiteX6" fmla="*/ 364896 w 1071746"/>
                  <a:gd name="connsiteY6" fmla="*/ 631643 h 937870"/>
                  <a:gd name="connsiteX7" fmla="*/ 1071746 w 1071746"/>
                  <a:gd name="connsiteY7" fmla="*/ 633070 h 937870"/>
                  <a:gd name="connsiteX8" fmla="*/ 1012215 w 1071746"/>
                  <a:gd name="connsiteY8" fmla="*/ 651754 h 937870"/>
                  <a:gd name="connsiteX9" fmla="*/ 911012 w 1071746"/>
                  <a:gd name="connsiteY9" fmla="*/ 644793 h 937870"/>
                  <a:gd name="connsiteX10" fmla="*/ 404576 w 1071746"/>
                  <a:gd name="connsiteY10" fmla="*/ 644793 h 937870"/>
                  <a:gd name="connsiteX11" fmla="*/ 242746 w 1071746"/>
                  <a:gd name="connsiteY11" fmla="*/ 691685 h 937870"/>
                  <a:gd name="connsiteX12" fmla="*/ 242746 w 1071746"/>
                  <a:gd name="connsiteY12" fmla="*/ 937870 h 937870"/>
                  <a:gd name="connsiteX13" fmla="*/ 202288 w 1071746"/>
                  <a:gd name="connsiteY13" fmla="*/ 937870 h 937870"/>
                  <a:gd name="connsiteX14" fmla="*/ 0 w 1071746"/>
                  <a:gd name="connsiteY14" fmla="*/ 773747 h 937870"/>
                  <a:gd name="connsiteX15" fmla="*/ 364515 w 1071746"/>
                  <a:gd name="connsiteY15" fmla="*/ 351716 h 937870"/>
                  <a:gd name="connsiteX16" fmla="*/ 911950 w 1071746"/>
                  <a:gd name="connsiteY16" fmla="*/ 94 h 937870"/>
                  <a:gd name="connsiteX17" fmla="*/ 1010058 w 1071746"/>
                  <a:gd name="connsiteY17" fmla="*/ 0 h 937870"/>
                  <a:gd name="connsiteX18" fmla="*/ 1010820 w 1071746"/>
                  <a:gd name="connsiteY18" fmla="*/ 70639 h 937870"/>
                  <a:gd name="connsiteX0" fmla="*/ 1010820 w 1041585"/>
                  <a:gd name="connsiteY0" fmla="*/ 70639 h 937870"/>
                  <a:gd name="connsiteX1" fmla="*/ 971255 w 1041585"/>
                  <a:gd name="connsiteY1" fmla="*/ 140003 h 937870"/>
                  <a:gd name="connsiteX2" fmla="*/ 891564 w 1041585"/>
                  <a:gd name="connsiteY2" fmla="*/ 232699 h 937870"/>
                  <a:gd name="connsiteX3" fmla="*/ 609480 w 1041585"/>
                  <a:gd name="connsiteY3" fmla="*/ 396147 h 937870"/>
                  <a:gd name="connsiteX4" fmla="*/ 526441 w 1041585"/>
                  <a:gd name="connsiteY4" fmla="*/ 491700 h 937870"/>
                  <a:gd name="connsiteX5" fmla="*/ 486013 w 1041585"/>
                  <a:gd name="connsiteY5" fmla="*/ 539278 h 937870"/>
                  <a:gd name="connsiteX6" fmla="*/ 364896 w 1041585"/>
                  <a:gd name="connsiteY6" fmla="*/ 631643 h 937870"/>
                  <a:gd name="connsiteX7" fmla="*/ 244387 w 1041585"/>
                  <a:gd name="connsiteY7" fmla="*/ 642765 h 937870"/>
                  <a:gd name="connsiteX8" fmla="*/ 1012215 w 1041585"/>
                  <a:gd name="connsiteY8" fmla="*/ 651754 h 937870"/>
                  <a:gd name="connsiteX9" fmla="*/ 911012 w 1041585"/>
                  <a:gd name="connsiteY9" fmla="*/ 644793 h 937870"/>
                  <a:gd name="connsiteX10" fmla="*/ 404576 w 1041585"/>
                  <a:gd name="connsiteY10" fmla="*/ 644793 h 937870"/>
                  <a:gd name="connsiteX11" fmla="*/ 242746 w 1041585"/>
                  <a:gd name="connsiteY11" fmla="*/ 691685 h 937870"/>
                  <a:gd name="connsiteX12" fmla="*/ 242746 w 1041585"/>
                  <a:gd name="connsiteY12" fmla="*/ 937870 h 937870"/>
                  <a:gd name="connsiteX13" fmla="*/ 202288 w 1041585"/>
                  <a:gd name="connsiteY13" fmla="*/ 937870 h 937870"/>
                  <a:gd name="connsiteX14" fmla="*/ 0 w 1041585"/>
                  <a:gd name="connsiteY14" fmla="*/ 773747 h 937870"/>
                  <a:gd name="connsiteX15" fmla="*/ 364515 w 1041585"/>
                  <a:gd name="connsiteY15" fmla="*/ 351716 h 937870"/>
                  <a:gd name="connsiteX16" fmla="*/ 911950 w 1041585"/>
                  <a:gd name="connsiteY16" fmla="*/ 94 h 937870"/>
                  <a:gd name="connsiteX17" fmla="*/ 1010058 w 1041585"/>
                  <a:gd name="connsiteY17" fmla="*/ 0 h 937870"/>
                  <a:gd name="connsiteX18" fmla="*/ 1010820 w 1041585"/>
                  <a:gd name="connsiteY18" fmla="*/ 70639 h 937870"/>
                  <a:gd name="connsiteX0" fmla="*/ 1010820 w 1010820"/>
                  <a:gd name="connsiteY0" fmla="*/ 70639 h 937870"/>
                  <a:gd name="connsiteX1" fmla="*/ 971255 w 1010820"/>
                  <a:gd name="connsiteY1" fmla="*/ 140003 h 937870"/>
                  <a:gd name="connsiteX2" fmla="*/ 891564 w 1010820"/>
                  <a:gd name="connsiteY2" fmla="*/ 232699 h 937870"/>
                  <a:gd name="connsiteX3" fmla="*/ 609480 w 1010820"/>
                  <a:gd name="connsiteY3" fmla="*/ 396147 h 937870"/>
                  <a:gd name="connsiteX4" fmla="*/ 526441 w 1010820"/>
                  <a:gd name="connsiteY4" fmla="*/ 491700 h 937870"/>
                  <a:gd name="connsiteX5" fmla="*/ 486013 w 1010820"/>
                  <a:gd name="connsiteY5" fmla="*/ 539278 h 937870"/>
                  <a:gd name="connsiteX6" fmla="*/ 364896 w 1010820"/>
                  <a:gd name="connsiteY6" fmla="*/ 631643 h 937870"/>
                  <a:gd name="connsiteX7" fmla="*/ 244387 w 1010820"/>
                  <a:gd name="connsiteY7" fmla="*/ 642765 h 937870"/>
                  <a:gd name="connsiteX8" fmla="*/ 911012 w 1010820"/>
                  <a:gd name="connsiteY8" fmla="*/ 644793 h 937870"/>
                  <a:gd name="connsiteX9" fmla="*/ 404576 w 1010820"/>
                  <a:gd name="connsiteY9" fmla="*/ 644793 h 937870"/>
                  <a:gd name="connsiteX10" fmla="*/ 242746 w 1010820"/>
                  <a:gd name="connsiteY10" fmla="*/ 691685 h 937870"/>
                  <a:gd name="connsiteX11" fmla="*/ 242746 w 1010820"/>
                  <a:gd name="connsiteY11" fmla="*/ 937870 h 937870"/>
                  <a:gd name="connsiteX12" fmla="*/ 202288 w 1010820"/>
                  <a:gd name="connsiteY12" fmla="*/ 937870 h 937870"/>
                  <a:gd name="connsiteX13" fmla="*/ 0 w 1010820"/>
                  <a:gd name="connsiteY13" fmla="*/ 773747 h 937870"/>
                  <a:gd name="connsiteX14" fmla="*/ 364515 w 1010820"/>
                  <a:gd name="connsiteY14" fmla="*/ 351716 h 937870"/>
                  <a:gd name="connsiteX15" fmla="*/ 911950 w 1010820"/>
                  <a:gd name="connsiteY15" fmla="*/ 94 h 937870"/>
                  <a:gd name="connsiteX16" fmla="*/ 1010058 w 1010820"/>
                  <a:gd name="connsiteY16" fmla="*/ 0 h 937870"/>
                  <a:gd name="connsiteX17" fmla="*/ 1010820 w 1010820"/>
                  <a:gd name="connsiteY17" fmla="*/ 70639 h 937870"/>
                  <a:gd name="connsiteX0" fmla="*/ 1010820 w 1010820"/>
                  <a:gd name="connsiteY0" fmla="*/ 70639 h 937870"/>
                  <a:gd name="connsiteX1" fmla="*/ 971255 w 1010820"/>
                  <a:gd name="connsiteY1" fmla="*/ 140003 h 937870"/>
                  <a:gd name="connsiteX2" fmla="*/ 891564 w 1010820"/>
                  <a:gd name="connsiteY2" fmla="*/ 232699 h 937870"/>
                  <a:gd name="connsiteX3" fmla="*/ 609480 w 1010820"/>
                  <a:gd name="connsiteY3" fmla="*/ 396147 h 937870"/>
                  <a:gd name="connsiteX4" fmla="*/ 526441 w 1010820"/>
                  <a:gd name="connsiteY4" fmla="*/ 491700 h 937870"/>
                  <a:gd name="connsiteX5" fmla="*/ 486013 w 1010820"/>
                  <a:gd name="connsiteY5" fmla="*/ 539278 h 937870"/>
                  <a:gd name="connsiteX6" fmla="*/ 364896 w 1010820"/>
                  <a:gd name="connsiteY6" fmla="*/ 631643 h 937870"/>
                  <a:gd name="connsiteX7" fmla="*/ 244387 w 1010820"/>
                  <a:gd name="connsiteY7" fmla="*/ 642765 h 937870"/>
                  <a:gd name="connsiteX8" fmla="*/ 159956 w 1010820"/>
                  <a:gd name="connsiteY8" fmla="*/ 658410 h 937870"/>
                  <a:gd name="connsiteX9" fmla="*/ 404576 w 1010820"/>
                  <a:gd name="connsiteY9" fmla="*/ 644793 h 937870"/>
                  <a:gd name="connsiteX10" fmla="*/ 242746 w 1010820"/>
                  <a:gd name="connsiteY10" fmla="*/ 691685 h 937870"/>
                  <a:gd name="connsiteX11" fmla="*/ 242746 w 1010820"/>
                  <a:gd name="connsiteY11" fmla="*/ 937870 h 937870"/>
                  <a:gd name="connsiteX12" fmla="*/ 202288 w 1010820"/>
                  <a:gd name="connsiteY12" fmla="*/ 937870 h 937870"/>
                  <a:gd name="connsiteX13" fmla="*/ 0 w 1010820"/>
                  <a:gd name="connsiteY13" fmla="*/ 773747 h 937870"/>
                  <a:gd name="connsiteX14" fmla="*/ 364515 w 1010820"/>
                  <a:gd name="connsiteY14" fmla="*/ 351716 h 937870"/>
                  <a:gd name="connsiteX15" fmla="*/ 911950 w 1010820"/>
                  <a:gd name="connsiteY15" fmla="*/ 94 h 937870"/>
                  <a:gd name="connsiteX16" fmla="*/ 1010058 w 1010820"/>
                  <a:gd name="connsiteY16" fmla="*/ 0 h 937870"/>
                  <a:gd name="connsiteX17" fmla="*/ 1010820 w 1010820"/>
                  <a:gd name="connsiteY17" fmla="*/ 70639 h 937870"/>
                  <a:gd name="connsiteX0" fmla="*/ 1010820 w 1010820"/>
                  <a:gd name="connsiteY0" fmla="*/ 70639 h 937870"/>
                  <a:gd name="connsiteX1" fmla="*/ 971255 w 1010820"/>
                  <a:gd name="connsiteY1" fmla="*/ 140003 h 937870"/>
                  <a:gd name="connsiteX2" fmla="*/ 891564 w 1010820"/>
                  <a:gd name="connsiteY2" fmla="*/ 232699 h 937870"/>
                  <a:gd name="connsiteX3" fmla="*/ 609480 w 1010820"/>
                  <a:gd name="connsiteY3" fmla="*/ 396147 h 937870"/>
                  <a:gd name="connsiteX4" fmla="*/ 526441 w 1010820"/>
                  <a:gd name="connsiteY4" fmla="*/ 491700 h 937870"/>
                  <a:gd name="connsiteX5" fmla="*/ 486013 w 1010820"/>
                  <a:gd name="connsiteY5" fmla="*/ 539278 h 937870"/>
                  <a:gd name="connsiteX6" fmla="*/ 364896 w 1010820"/>
                  <a:gd name="connsiteY6" fmla="*/ 631643 h 937870"/>
                  <a:gd name="connsiteX7" fmla="*/ 244387 w 1010820"/>
                  <a:gd name="connsiteY7" fmla="*/ 642765 h 937870"/>
                  <a:gd name="connsiteX8" fmla="*/ 159956 w 1010820"/>
                  <a:gd name="connsiteY8" fmla="*/ 658410 h 937870"/>
                  <a:gd name="connsiteX9" fmla="*/ 360992 w 1010820"/>
                  <a:gd name="connsiteY9" fmla="*/ 645084 h 937870"/>
                  <a:gd name="connsiteX10" fmla="*/ 242746 w 1010820"/>
                  <a:gd name="connsiteY10" fmla="*/ 691685 h 937870"/>
                  <a:gd name="connsiteX11" fmla="*/ 242746 w 1010820"/>
                  <a:gd name="connsiteY11" fmla="*/ 937870 h 937870"/>
                  <a:gd name="connsiteX12" fmla="*/ 202288 w 1010820"/>
                  <a:gd name="connsiteY12" fmla="*/ 937870 h 937870"/>
                  <a:gd name="connsiteX13" fmla="*/ 0 w 1010820"/>
                  <a:gd name="connsiteY13" fmla="*/ 773747 h 937870"/>
                  <a:gd name="connsiteX14" fmla="*/ 364515 w 1010820"/>
                  <a:gd name="connsiteY14" fmla="*/ 351716 h 937870"/>
                  <a:gd name="connsiteX15" fmla="*/ 911950 w 1010820"/>
                  <a:gd name="connsiteY15" fmla="*/ 94 h 937870"/>
                  <a:gd name="connsiteX16" fmla="*/ 1010058 w 1010820"/>
                  <a:gd name="connsiteY16" fmla="*/ 0 h 937870"/>
                  <a:gd name="connsiteX17" fmla="*/ 1010820 w 1010820"/>
                  <a:gd name="connsiteY17" fmla="*/ 70639 h 937870"/>
                  <a:gd name="connsiteX0" fmla="*/ 1010820 w 1010820"/>
                  <a:gd name="connsiteY0" fmla="*/ 70639 h 937870"/>
                  <a:gd name="connsiteX1" fmla="*/ 971255 w 1010820"/>
                  <a:gd name="connsiteY1" fmla="*/ 140003 h 937870"/>
                  <a:gd name="connsiteX2" fmla="*/ 891564 w 1010820"/>
                  <a:gd name="connsiteY2" fmla="*/ 232699 h 937870"/>
                  <a:gd name="connsiteX3" fmla="*/ 609480 w 1010820"/>
                  <a:gd name="connsiteY3" fmla="*/ 396147 h 937870"/>
                  <a:gd name="connsiteX4" fmla="*/ 526441 w 1010820"/>
                  <a:gd name="connsiteY4" fmla="*/ 491700 h 937870"/>
                  <a:gd name="connsiteX5" fmla="*/ 486013 w 1010820"/>
                  <a:gd name="connsiteY5" fmla="*/ 539278 h 937870"/>
                  <a:gd name="connsiteX6" fmla="*/ 364896 w 1010820"/>
                  <a:gd name="connsiteY6" fmla="*/ 631643 h 937870"/>
                  <a:gd name="connsiteX7" fmla="*/ 244387 w 1010820"/>
                  <a:gd name="connsiteY7" fmla="*/ 642765 h 937870"/>
                  <a:gd name="connsiteX8" fmla="*/ 360992 w 1010820"/>
                  <a:gd name="connsiteY8" fmla="*/ 645084 h 937870"/>
                  <a:gd name="connsiteX9" fmla="*/ 242746 w 1010820"/>
                  <a:gd name="connsiteY9" fmla="*/ 691685 h 937870"/>
                  <a:gd name="connsiteX10" fmla="*/ 242746 w 1010820"/>
                  <a:gd name="connsiteY10" fmla="*/ 937870 h 937870"/>
                  <a:gd name="connsiteX11" fmla="*/ 202288 w 1010820"/>
                  <a:gd name="connsiteY11" fmla="*/ 937870 h 937870"/>
                  <a:gd name="connsiteX12" fmla="*/ 0 w 1010820"/>
                  <a:gd name="connsiteY12" fmla="*/ 773747 h 937870"/>
                  <a:gd name="connsiteX13" fmla="*/ 364515 w 1010820"/>
                  <a:gd name="connsiteY13" fmla="*/ 351716 h 937870"/>
                  <a:gd name="connsiteX14" fmla="*/ 911950 w 1010820"/>
                  <a:gd name="connsiteY14" fmla="*/ 94 h 937870"/>
                  <a:gd name="connsiteX15" fmla="*/ 1010058 w 1010820"/>
                  <a:gd name="connsiteY15" fmla="*/ 0 h 937870"/>
                  <a:gd name="connsiteX16" fmla="*/ 1010820 w 1010820"/>
                  <a:gd name="connsiteY16" fmla="*/ 70639 h 937870"/>
                  <a:gd name="connsiteX0" fmla="*/ 1010820 w 1010820"/>
                  <a:gd name="connsiteY0" fmla="*/ 70639 h 937870"/>
                  <a:gd name="connsiteX1" fmla="*/ 971255 w 1010820"/>
                  <a:gd name="connsiteY1" fmla="*/ 140003 h 937870"/>
                  <a:gd name="connsiteX2" fmla="*/ 891564 w 1010820"/>
                  <a:gd name="connsiteY2" fmla="*/ 232699 h 937870"/>
                  <a:gd name="connsiteX3" fmla="*/ 609480 w 1010820"/>
                  <a:gd name="connsiteY3" fmla="*/ 396147 h 937870"/>
                  <a:gd name="connsiteX4" fmla="*/ 526441 w 1010820"/>
                  <a:gd name="connsiteY4" fmla="*/ 491700 h 937870"/>
                  <a:gd name="connsiteX5" fmla="*/ 486013 w 1010820"/>
                  <a:gd name="connsiteY5" fmla="*/ 539278 h 937870"/>
                  <a:gd name="connsiteX6" fmla="*/ 364896 w 1010820"/>
                  <a:gd name="connsiteY6" fmla="*/ 631643 h 937870"/>
                  <a:gd name="connsiteX7" fmla="*/ 360992 w 1010820"/>
                  <a:gd name="connsiteY7" fmla="*/ 645084 h 937870"/>
                  <a:gd name="connsiteX8" fmla="*/ 242746 w 1010820"/>
                  <a:gd name="connsiteY8" fmla="*/ 691685 h 937870"/>
                  <a:gd name="connsiteX9" fmla="*/ 242746 w 1010820"/>
                  <a:gd name="connsiteY9" fmla="*/ 937870 h 937870"/>
                  <a:gd name="connsiteX10" fmla="*/ 202288 w 1010820"/>
                  <a:gd name="connsiteY10" fmla="*/ 937870 h 937870"/>
                  <a:gd name="connsiteX11" fmla="*/ 0 w 1010820"/>
                  <a:gd name="connsiteY11" fmla="*/ 773747 h 937870"/>
                  <a:gd name="connsiteX12" fmla="*/ 364515 w 1010820"/>
                  <a:gd name="connsiteY12" fmla="*/ 351716 h 937870"/>
                  <a:gd name="connsiteX13" fmla="*/ 911950 w 1010820"/>
                  <a:gd name="connsiteY13" fmla="*/ 94 h 937870"/>
                  <a:gd name="connsiteX14" fmla="*/ 1010058 w 1010820"/>
                  <a:gd name="connsiteY14" fmla="*/ 0 h 937870"/>
                  <a:gd name="connsiteX15" fmla="*/ 1010820 w 1010820"/>
                  <a:gd name="connsiteY15" fmla="*/ 70639 h 937870"/>
                  <a:gd name="connsiteX0" fmla="*/ 1010820 w 1010820"/>
                  <a:gd name="connsiteY0" fmla="*/ 70639 h 937870"/>
                  <a:gd name="connsiteX1" fmla="*/ 971255 w 1010820"/>
                  <a:gd name="connsiteY1" fmla="*/ 140003 h 937870"/>
                  <a:gd name="connsiteX2" fmla="*/ 891564 w 1010820"/>
                  <a:gd name="connsiteY2" fmla="*/ 232699 h 937870"/>
                  <a:gd name="connsiteX3" fmla="*/ 609480 w 1010820"/>
                  <a:gd name="connsiteY3" fmla="*/ 396147 h 937870"/>
                  <a:gd name="connsiteX4" fmla="*/ 526441 w 1010820"/>
                  <a:gd name="connsiteY4" fmla="*/ 491700 h 937870"/>
                  <a:gd name="connsiteX5" fmla="*/ 486013 w 1010820"/>
                  <a:gd name="connsiteY5" fmla="*/ 539278 h 937870"/>
                  <a:gd name="connsiteX6" fmla="*/ 360992 w 1010820"/>
                  <a:gd name="connsiteY6" fmla="*/ 645084 h 937870"/>
                  <a:gd name="connsiteX7" fmla="*/ 242746 w 1010820"/>
                  <a:gd name="connsiteY7" fmla="*/ 691685 h 937870"/>
                  <a:gd name="connsiteX8" fmla="*/ 242746 w 1010820"/>
                  <a:gd name="connsiteY8" fmla="*/ 937870 h 937870"/>
                  <a:gd name="connsiteX9" fmla="*/ 202288 w 1010820"/>
                  <a:gd name="connsiteY9" fmla="*/ 937870 h 937870"/>
                  <a:gd name="connsiteX10" fmla="*/ 0 w 1010820"/>
                  <a:gd name="connsiteY10" fmla="*/ 773747 h 937870"/>
                  <a:gd name="connsiteX11" fmla="*/ 364515 w 1010820"/>
                  <a:gd name="connsiteY11" fmla="*/ 351716 h 937870"/>
                  <a:gd name="connsiteX12" fmla="*/ 911950 w 1010820"/>
                  <a:gd name="connsiteY12" fmla="*/ 94 h 937870"/>
                  <a:gd name="connsiteX13" fmla="*/ 1010058 w 1010820"/>
                  <a:gd name="connsiteY13" fmla="*/ 0 h 937870"/>
                  <a:gd name="connsiteX14" fmla="*/ 1010820 w 1010820"/>
                  <a:gd name="connsiteY14" fmla="*/ 70639 h 937870"/>
                  <a:gd name="connsiteX0" fmla="*/ 1010820 w 1010820"/>
                  <a:gd name="connsiteY0" fmla="*/ 70639 h 937870"/>
                  <a:gd name="connsiteX1" fmla="*/ 971255 w 1010820"/>
                  <a:gd name="connsiteY1" fmla="*/ 140003 h 937870"/>
                  <a:gd name="connsiteX2" fmla="*/ 891564 w 1010820"/>
                  <a:gd name="connsiteY2" fmla="*/ 232699 h 937870"/>
                  <a:gd name="connsiteX3" fmla="*/ 609480 w 1010820"/>
                  <a:gd name="connsiteY3" fmla="*/ 396147 h 937870"/>
                  <a:gd name="connsiteX4" fmla="*/ 526441 w 1010820"/>
                  <a:gd name="connsiteY4" fmla="*/ 491700 h 937870"/>
                  <a:gd name="connsiteX5" fmla="*/ 486013 w 1010820"/>
                  <a:gd name="connsiteY5" fmla="*/ 539278 h 937870"/>
                  <a:gd name="connsiteX6" fmla="*/ 347797 w 1010820"/>
                  <a:gd name="connsiteY6" fmla="*/ 645183 h 937870"/>
                  <a:gd name="connsiteX7" fmla="*/ 242746 w 1010820"/>
                  <a:gd name="connsiteY7" fmla="*/ 691685 h 937870"/>
                  <a:gd name="connsiteX8" fmla="*/ 242746 w 1010820"/>
                  <a:gd name="connsiteY8" fmla="*/ 937870 h 937870"/>
                  <a:gd name="connsiteX9" fmla="*/ 202288 w 1010820"/>
                  <a:gd name="connsiteY9" fmla="*/ 937870 h 937870"/>
                  <a:gd name="connsiteX10" fmla="*/ 0 w 1010820"/>
                  <a:gd name="connsiteY10" fmla="*/ 773747 h 937870"/>
                  <a:gd name="connsiteX11" fmla="*/ 364515 w 1010820"/>
                  <a:gd name="connsiteY11" fmla="*/ 351716 h 937870"/>
                  <a:gd name="connsiteX12" fmla="*/ 911950 w 1010820"/>
                  <a:gd name="connsiteY12" fmla="*/ 94 h 937870"/>
                  <a:gd name="connsiteX13" fmla="*/ 1010058 w 1010820"/>
                  <a:gd name="connsiteY13" fmla="*/ 0 h 937870"/>
                  <a:gd name="connsiteX14" fmla="*/ 1010820 w 1010820"/>
                  <a:gd name="connsiteY14" fmla="*/ 70639 h 937870"/>
                  <a:gd name="connsiteX0" fmla="*/ 1010820 w 1010820"/>
                  <a:gd name="connsiteY0" fmla="*/ 70639 h 937870"/>
                  <a:gd name="connsiteX1" fmla="*/ 971255 w 1010820"/>
                  <a:gd name="connsiteY1" fmla="*/ 140003 h 937870"/>
                  <a:gd name="connsiteX2" fmla="*/ 891564 w 1010820"/>
                  <a:gd name="connsiteY2" fmla="*/ 232699 h 937870"/>
                  <a:gd name="connsiteX3" fmla="*/ 609480 w 1010820"/>
                  <a:gd name="connsiteY3" fmla="*/ 396147 h 937870"/>
                  <a:gd name="connsiteX4" fmla="*/ 526441 w 1010820"/>
                  <a:gd name="connsiteY4" fmla="*/ 491700 h 937870"/>
                  <a:gd name="connsiteX5" fmla="*/ 486013 w 1010820"/>
                  <a:gd name="connsiteY5" fmla="*/ 539278 h 937870"/>
                  <a:gd name="connsiteX6" fmla="*/ 349787 w 1010820"/>
                  <a:gd name="connsiteY6" fmla="*/ 645765 h 937870"/>
                  <a:gd name="connsiteX7" fmla="*/ 242746 w 1010820"/>
                  <a:gd name="connsiteY7" fmla="*/ 691685 h 937870"/>
                  <a:gd name="connsiteX8" fmla="*/ 242746 w 1010820"/>
                  <a:gd name="connsiteY8" fmla="*/ 937870 h 937870"/>
                  <a:gd name="connsiteX9" fmla="*/ 202288 w 1010820"/>
                  <a:gd name="connsiteY9" fmla="*/ 937870 h 937870"/>
                  <a:gd name="connsiteX10" fmla="*/ 0 w 1010820"/>
                  <a:gd name="connsiteY10" fmla="*/ 773747 h 937870"/>
                  <a:gd name="connsiteX11" fmla="*/ 364515 w 1010820"/>
                  <a:gd name="connsiteY11" fmla="*/ 351716 h 937870"/>
                  <a:gd name="connsiteX12" fmla="*/ 911950 w 1010820"/>
                  <a:gd name="connsiteY12" fmla="*/ 94 h 937870"/>
                  <a:gd name="connsiteX13" fmla="*/ 1010058 w 1010820"/>
                  <a:gd name="connsiteY13" fmla="*/ 0 h 937870"/>
                  <a:gd name="connsiteX14" fmla="*/ 1010820 w 1010820"/>
                  <a:gd name="connsiteY14" fmla="*/ 70639 h 937870"/>
                  <a:gd name="connsiteX0" fmla="*/ 1010820 w 1010820"/>
                  <a:gd name="connsiteY0" fmla="*/ 70639 h 937870"/>
                  <a:gd name="connsiteX1" fmla="*/ 971255 w 1010820"/>
                  <a:gd name="connsiteY1" fmla="*/ 140003 h 937870"/>
                  <a:gd name="connsiteX2" fmla="*/ 891564 w 1010820"/>
                  <a:gd name="connsiteY2" fmla="*/ 232699 h 937870"/>
                  <a:gd name="connsiteX3" fmla="*/ 609480 w 1010820"/>
                  <a:gd name="connsiteY3" fmla="*/ 396147 h 937870"/>
                  <a:gd name="connsiteX4" fmla="*/ 526441 w 1010820"/>
                  <a:gd name="connsiteY4" fmla="*/ 491700 h 937870"/>
                  <a:gd name="connsiteX5" fmla="*/ 486013 w 1010820"/>
                  <a:gd name="connsiteY5" fmla="*/ 539278 h 937870"/>
                  <a:gd name="connsiteX6" fmla="*/ 349787 w 1010820"/>
                  <a:gd name="connsiteY6" fmla="*/ 645765 h 937870"/>
                  <a:gd name="connsiteX7" fmla="*/ 242746 w 1010820"/>
                  <a:gd name="connsiteY7" fmla="*/ 691685 h 937870"/>
                  <a:gd name="connsiteX8" fmla="*/ 242746 w 1010820"/>
                  <a:gd name="connsiteY8" fmla="*/ 937870 h 937870"/>
                  <a:gd name="connsiteX9" fmla="*/ 202288 w 1010820"/>
                  <a:gd name="connsiteY9" fmla="*/ 937870 h 937870"/>
                  <a:gd name="connsiteX10" fmla="*/ 0 w 1010820"/>
                  <a:gd name="connsiteY10" fmla="*/ 773747 h 937870"/>
                  <a:gd name="connsiteX11" fmla="*/ 364515 w 1010820"/>
                  <a:gd name="connsiteY11" fmla="*/ 351716 h 937870"/>
                  <a:gd name="connsiteX12" fmla="*/ 911950 w 1010820"/>
                  <a:gd name="connsiteY12" fmla="*/ 94 h 937870"/>
                  <a:gd name="connsiteX13" fmla="*/ 1010058 w 1010820"/>
                  <a:gd name="connsiteY13" fmla="*/ 0 h 937870"/>
                  <a:gd name="connsiteX14" fmla="*/ 1010820 w 1010820"/>
                  <a:gd name="connsiteY14" fmla="*/ 70639 h 937870"/>
                  <a:gd name="connsiteX0" fmla="*/ 1010820 w 1010820"/>
                  <a:gd name="connsiteY0" fmla="*/ 70639 h 937870"/>
                  <a:gd name="connsiteX1" fmla="*/ 971255 w 1010820"/>
                  <a:gd name="connsiteY1" fmla="*/ 140003 h 937870"/>
                  <a:gd name="connsiteX2" fmla="*/ 891564 w 1010820"/>
                  <a:gd name="connsiteY2" fmla="*/ 232699 h 937870"/>
                  <a:gd name="connsiteX3" fmla="*/ 609480 w 1010820"/>
                  <a:gd name="connsiteY3" fmla="*/ 396147 h 937870"/>
                  <a:gd name="connsiteX4" fmla="*/ 526441 w 1010820"/>
                  <a:gd name="connsiteY4" fmla="*/ 491700 h 937870"/>
                  <a:gd name="connsiteX5" fmla="*/ 486013 w 1010820"/>
                  <a:gd name="connsiteY5" fmla="*/ 539278 h 937870"/>
                  <a:gd name="connsiteX6" fmla="*/ 349787 w 1010820"/>
                  <a:gd name="connsiteY6" fmla="*/ 645765 h 937870"/>
                  <a:gd name="connsiteX7" fmla="*/ 242746 w 1010820"/>
                  <a:gd name="connsiteY7" fmla="*/ 691685 h 937870"/>
                  <a:gd name="connsiteX8" fmla="*/ 242746 w 1010820"/>
                  <a:gd name="connsiteY8" fmla="*/ 937870 h 937870"/>
                  <a:gd name="connsiteX9" fmla="*/ 202288 w 1010820"/>
                  <a:gd name="connsiteY9" fmla="*/ 937870 h 937870"/>
                  <a:gd name="connsiteX10" fmla="*/ 0 w 1010820"/>
                  <a:gd name="connsiteY10" fmla="*/ 773747 h 937870"/>
                  <a:gd name="connsiteX11" fmla="*/ 364515 w 1010820"/>
                  <a:gd name="connsiteY11" fmla="*/ 351716 h 937870"/>
                  <a:gd name="connsiteX12" fmla="*/ 911950 w 1010820"/>
                  <a:gd name="connsiteY12" fmla="*/ 94 h 937870"/>
                  <a:gd name="connsiteX13" fmla="*/ 1010058 w 1010820"/>
                  <a:gd name="connsiteY13" fmla="*/ 0 h 937870"/>
                  <a:gd name="connsiteX14" fmla="*/ 1010820 w 1010820"/>
                  <a:gd name="connsiteY14" fmla="*/ 70639 h 937870"/>
                  <a:gd name="connsiteX0" fmla="*/ 1010820 w 1010820"/>
                  <a:gd name="connsiteY0" fmla="*/ 70639 h 937870"/>
                  <a:gd name="connsiteX1" fmla="*/ 971255 w 1010820"/>
                  <a:gd name="connsiteY1" fmla="*/ 140003 h 937870"/>
                  <a:gd name="connsiteX2" fmla="*/ 891564 w 1010820"/>
                  <a:gd name="connsiteY2" fmla="*/ 232699 h 937870"/>
                  <a:gd name="connsiteX3" fmla="*/ 609480 w 1010820"/>
                  <a:gd name="connsiteY3" fmla="*/ 396147 h 937870"/>
                  <a:gd name="connsiteX4" fmla="*/ 526441 w 1010820"/>
                  <a:gd name="connsiteY4" fmla="*/ 491700 h 937870"/>
                  <a:gd name="connsiteX5" fmla="*/ 486013 w 1010820"/>
                  <a:gd name="connsiteY5" fmla="*/ 539278 h 937870"/>
                  <a:gd name="connsiteX6" fmla="*/ 347779 w 1010820"/>
                  <a:gd name="connsiteY6" fmla="*/ 646342 h 937870"/>
                  <a:gd name="connsiteX7" fmla="*/ 242746 w 1010820"/>
                  <a:gd name="connsiteY7" fmla="*/ 691685 h 937870"/>
                  <a:gd name="connsiteX8" fmla="*/ 242746 w 1010820"/>
                  <a:gd name="connsiteY8" fmla="*/ 937870 h 937870"/>
                  <a:gd name="connsiteX9" fmla="*/ 202288 w 1010820"/>
                  <a:gd name="connsiteY9" fmla="*/ 937870 h 937870"/>
                  <a:gd name="connsiteX10" fmla="*/ 0 w 1010820"/>
                  <a:gd name="connsiteY10" fmla="*/ 773747 h 937870"/>
                  <a:gd name="connsiteX11" fmla="*/ 364515 w 1010820"/>
                  <a:gd name="connsiteY11" fmla="*/ 351716 h 937870"/>
                  <a:gd name="connsiteX12" fmla="*/ 911950 w 1010820"/>
                  <a:gd name="connsiteY12" fmla="*/ 94 h 937870"/>
                  <a:gd name="connsiteX13" fmla="*/ 1010058 w 1010820"/>
                  <a:gd name="connsiteY13" fmla="*/ 0 h 937870"/>
                  <a:gd name="connsiteX14" fmla="*/ 1010820 w 1010820"/>
                  <a:gd name="connsiteY14" fmla="*/ 70639 h 937870"/>
                  <a:gd name="connsiteX0" fmla="*/ 1010820 w 1010820"/>
                  <a:gd name="connsiteY0" fmla="*/ 70639 h 937870"/>
                  <a:gd name="connsiteX1" fmla="*/ 971255 w 1010820"/>
                  <a:gd name="connsiteY1" fmla="*/ 140003 h 937870"/>
                  <a:gd name="connsiteX2" fmla="*/ 891564 w 1010820"/>
                  <a:gd name="connsiteY2" fmla="*/ 232699 h 937870"/>
                  <a:gd name="connsiteX3" fmla="*/ 609480 w 1010820"/>
                  <a:gd name="connsiteY3" fmla="*/ 396147 h 937870"/>
                  <a:gd name="connsiteX4" fmla="*/ 526441 w 1010820"/>
                  <a:gd name="connsiteY4" fmla="*/ 491700 h 937870"/>
                  <a:gd name="connsiteX5" fmla="*/ 486013 w 1010820"/>
                  <a:gd name="connsiteY5" fmla="*/ 539278 h 937870"/>
                  <a:gd name="connsiteX6" fmla="*/ 346184 w 1010820"/>
                  <a:gd name="connsiteY6" fmla="*/ 646108 h 937870"/>
                  <a:gd name="connsiteX7" fmla="*/ 242746 w 1010820"/>
                  <a:gd name="connsiteY7" fmla="*/ 691685 h 937870"/>
                  <a:gd name="connsiteX8" fmla="*/ 242746 w 1010820"/>
                  <a:gd name="connsiteY8" fmla="*/ 937870 h 937870"/>
                  <a:gd name="connsiteX9" fmla="*/ 202288 w 1010820"/>
                  <a:gd name="connsiteY9" fmla="*/ 937870 h 937870"/>
                  <a:gd name="connsiteX10" fmla="*/ 0 w 1010820"/>
                  <a:gd name="connsiteY10" fmla="*/ 773747 h 937870"/>
                  <a:gd name="connsiteX11" fmla="*/ 364515 w 1010820"/>
                  <a:gd name="connsiteY11" fmla="*/ 351716 h 937870"/>
                  <a:gd name="connsiteX12" fmla="*/ 911950 w 1010820"/>
                  <a:gd name="connsiteY12" fmla="*/ 94 h 937870"/>
                  <a:gd name="connsiteX13" fmla="*/ 1010058 w 1010820"/>
                  <a:gd name="connsiteY13" fmla="*/ 0 h 937870"/>
                  <a:gd name="connsiteX14" fmla="*/ 1010820 w 1010820"/>
                  <a:gd name="connsiteY14" fmla="*/ 70639 h 93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10820" h="937870">
                    <a:moveTo>
                      <a:pt x="1010820" y="70639"/>
                    </a:moveTo>
                    <a:lnTo>
                      <a:pt x="971255" y="140003"/>
                    </a:lnTo>
                    <a:lnTo>
                      <a:pt x="891564" y="232699"/>
                    </a:lnTo>
                    <a:lnTo>
                      <a:pt x="609480" y="396147"/>
                    </a:lnTo>
                    <a:lnTo>
                      <a:pt x="526441" y="491700"/>
                    </a:lnTo>
                    <a:lnTo>
                      <a:pt x="486013" y="539278"/>
                    </a:lnTo>
                    <a:lnTo>
                      <a:pt x="346184" y="646108"/>
                    </a:lnTo>
                    <a:cubicBezTo>
                      <a:pt x="244262" y="651876"/>
                      <a:pt x="242324" y="667262"/>
                      <a:pt x="242746" y="691685"/>
                    </a:cubicBezTo>
                    <a:lnTo>
                      <a:pt x="242746" y="937870"/>
                    </a:lnTo>
                    <a:lnTo>
                      <a:pt x="202288" y="937870"/>
                    </a:lnTo>
                    <a:lnTo>
                      <a:pt x="0" y="773747"/>
                    </a:lnTo>
                    <a:lnTo>
                      <a:pt x="364515" y="351716"/>
                    </a:lnTo>
                    <a:lnTo>
                      <a:pt x="911950" y="94"/>
                    </a:lnTo>
                    <a:lnTo>
                      <a:pt x="1010058" y="0"/>
                    </a:lnTo>
                    <a:cubicBezTo>
                      <a:pt x="1010192" y="22658"/>
                      <a:pt x="1010686" y="47981"/>
                      <a:pt x="1010820" y="70639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84" name="Freeform 83"/>
              <p:cNvSpPr/>
              <p:nvPr/>
            </p:nvSpPr>
            <p:spPr>
              <a:xfrm rot="20506020">
                <a:off x="5203238" y="3851790"/>
                <a:ext cx="1136201" cy="2680444"/>
              </a:xfrm>
              <a:custGeom>
                <a:avLst/>
                <a:gdLst>
                  <a:gd name="connsiteX0" fmla="*/ 145256 w 145256"/>
                  <a:gd name="connsiteY0" fmla="*/ 602456 h 602456"/>
                  <a:gd name="connsiteX1" fmla="*/ 0 w 145256"/>
                  <a:gd name="connsiteY1" fmla="*/ 69056 h 602456"/>
                  <a:gd name="connsiteX2" fmla="*/ 66675 w 145256"/>
                  <a:gd name="connsiteY2" fmla="*/ 0 h 602456"/>
                  <a:gd name="connsiteX0" fmla="*/ 145256 w 145256"/>
                  <a:gd name="connsiteY0" fmla="*/ 602456 h 602456"/>
                  <a:gd name="connsiteX1" fmla="*/ 0 w 145256"/>
                  <a:gd name="connsiteY1" fmla="*/ 69056 h 602456"/>
                  <a:gd name="connsiteX2" fmla="*/ 66675 w 145256"/>
                  <a:gd name="connsiteY2" fmla="*/ 0 h 602456"/>
                  <a:gd name="connsiteX3" fmla="*/ 145256 w 145256"/>
                  <a:gd name="connsiteY3" fmla="*/ 602456 h 602456"/>
                  <a:gd name="connsiteX0" fmla="*/ 145256 w 290512"/>
                  <a:gd name="connsiteY0" fmla="*/ 669396 h 669396"/>
                  <a:gd name="connsiteX1" fmla="*/ 0 w 290512"/>
                  <a:gd name="connsiteY1" fmla="*/ 135996 h 669396"/>
                  <a:gd name="connsiteX2" fmla="*/ 290512 w 290512"/>
                  <a:gd name="connsiteY2" fmla="*/ 0 h 669396"/>
                  <a:gd name="connsiteX3" fmla="*/ 145256 w 290512"/>
                  <a:gd name="connsiteY3" fmla="*/ 669396 h 669396"/>
                  <a:gd name="connsiteX0" fmla="*/ 145256 w 290512"/>
                  <a:gd name="connsiteY0" fmla="*/ 736335 h 736335"/>
                  <a:gd name="connsiteX1" fmla="*/ 0 w 290512"/>
                  <a:gd name="connsiteY1" fmla="*/ 202935 h 736335"/>
                  <a:gd name="connsiteX2" fmla="*/ 290512 w 290512"/>
                  <a:gd name="connsiteY2" fmla="*/ 0 h 736335"/>
                  <a:gd name="connsiteX3" fmla="*/ 145256 w 290512"/>
                  <a:gd name="connsiteY3" fmla="*/ 736335 h 736335"/>
                  <a:gd name="connsiteX0" fmla="*/ 198213 w 343469"/>
                  <a:gd name="connsiteY0" fmla="*/ 736335 h 736335"/>
                  <a:gd name="connsiteX1" fmla="*/ 52957 w 343469"/>
                  <a:gd name="connsiteY1" fmla="*/ 202935 h 736335"/>
                  <a:gd name="connsiteX2" fmla="*/ 343469 w 343469"/>
                  <a:gd name="connsiteY2" fmla="*/ 0 h 736335"/>
                  <a:gd name="connsiteX3" fmla="*/ 198213 w 343469"/>
                  <a:gd name="connsiteY3" fmla="*/ 736335 h 736335"/>
                  <a:gd name="connsiteX0" fmla="*/ 198213 w 343469"/>
                  <a:gd name="connsiteY0" fmla="*/ 736335 h 736335"/>
                  <a:gd name="connsiteX1" fmla="*/ 52957 w 343469"/>
                  <a:gd name="connsiteY1" fmla="*/ 202935 h 736335"/>
                  <a:gd name="connsiteX2" fmla="*/ 343469 w 343469"/>
                  <a:gd name="connsiteY2" fmla="*/ 0 h 736335"/>
                  <a:gd name="connsiteX3" fmla="*/ 198213 w 343469"/>
                  <a:gd name="connsiteY3" fmla="*/ 736335 h 736335"/>
                  <a:gd name="connsiteX0" fmla="*/ 198213 w 2086541"/>
                  <a:gd name="connsiteY0" fmla="*/ 736335 h 769805"/>
                  <a:gd name="connsiteX1" fmla="*/ 52957 w 2086541"/>
                  <a:gd name="connsiteY1" fmla="*/ 202935 h 769805"/>
                  <a:gd name="connsiteX2" fmla="*/ 343469 w 2086541"/>
                  <a:gd name="connsiteY2" fmla="*/ 0 h 769805"/>
                  <a:gd name="connsiteX3" fmla="*/ 2086541 w 2086541"/>
                  <a:gd name="connsiteY3" fmla="*/ 769805 h 769805"/>
                  <a:gd name="connsiteX4" fmla="*/ 198213 w 2086541"/>
                  <a:gd name="connsiteY4" fmla="*/ 736335 h 769805"/>
                  <a:gd name="connsiteX0" fmla="*/ 198213 w 2086541"/>
                  <a:gd name="connsiteY0" fmla="*/ 745399 h 778869"/>
                  <a:gd name="connsiteX1" fmla="*/ 52957 w 2086541"/>
                  <a:gd name="connsiteY1" fmla="*/ 211999 h 778869"/>
                  <a:gd name="connsiteX2" fmla="*/ 343469 w 2086541"/>
                  <a:gd name="connsiteY2" fmla="*/ 9064 h 778869"/>
                  <a:gd name="connsiteX3" fmla="*/ 2086541 w 2086541"/>
                  <a:gd name="connsiteY3" fmla="*/ 778869 h 778869"/>
                  <a:gd name="connsiteX4" fmla="*/ 198213 w 2086541"/>
                  <a:gd name="connsiteY4" fmla="*/ 745399 h 778869"/>
                  <a:gd name="connsiteX0" fmla="*/ 198213 w 2086541"/>
                  <a:gd name="connsiteY0" fmla="*/ 736335 h 769805"/>
                  <a:gd name="connsiteX1" fmla="*/ 52957 w 2086541"/>
                  <a:gd name="connsiteY1" fmla="*/ 202935 h 769805"/>
                  <a:gd name="connsiteX2" fmla="*/ 343469 w 2086541"/>
                  <a:gd name="connsiteY2" fmla="*/ 0 h 769805"/>
                  <a:gd name="connsiteX3" fmla="*/ 2086541 w 2086541"/>
                  <a:gd name="connsiteY3" fmla="*/ 769805 h 769805"/>
                  <a:gd name="connsiteX4" fmla="*/ 198213 w 2086541"/>
                  <a:gd name="connsiteY4" fmla="*/ 736335 h 769805"/>
                  <a:gd name="connsiteX0" fmla="*/ 198213 w 1650772"/>
                  <a:gd name="connsiteY0" fmla="*/ 736335 h 769805"/>
                  <a:gd name="connsiteX1" fmla="*/ 52957 w 1650772"/>
                  <a:gd name="connsiteY1" fmla="*/ 202935 h 769805"/>
                  <a:gd name="connsiteX2" fmla="*/ 343469 w 1650772"/>
                  <a:gd name="connsiteY2" fmla="*/ 0 h 769805"/>
                  <a:gd name="connsiteX3" fmla="*/ 1650772 w 1650772"/>
                  <a:gd name="connsiteY3" fmla="*/ 769805 h 769805"/>
                  <a:gd name="connsiteX4" fmla="*/ 198213 w 1650772"/>
                  <a:gd name="connsiteY4" fmla="*/ 736335 h 769805"/>
                  <a:gd name="connsiteX0" fmla="*/ 198213 w 1650772"/>
                  <a:gd name="connsiteY0" fmla="*/ 736335 h 769805"/>
                  <a:gd name="connsiteX1" fmla="*/ 52957 w 1650772"/>
                  <a:gd name="connsiteY1" fmla="*/ 202935 h 769805"/>
                  <a:gd name="connsiteX2" fmla="*/ 343469 w 1650772"/>
                  <a:gd name="connsiteY2" fmla="*/ 0 h 769805"/>
                  <a:gd name="connsiteX3" fmla="*/ 1650772 w 1650772"/>
                  <a:gd name="connsiteY3" fmla="*/ 769805 h 769805"/>
                  <a:gd name="connsiteX4" fmla="*/ 198213 w 1650772"/>
                  <a:gd name="connsiteY4" fmla="*/ 736335 h 769805"/>
                  <a:gd name="connsiteX0" fmla="*/ 198213 w 1650772"/>
                  <a:gd name="connsiteY0" fmla="*/ 736335 h 836745"/>
                  <a:gd name="connsiteX1" fmla="*/ 52957 w 1650772"/>
                  <a:gd name="connsiteY1" fmla="*/ 202935 h 836745"/>
                  <a:gd name="connsiteX2" fmla="*/ 343469 w 1650772"/>
                  <a:gd name="connsiteY2" fmla="*/ 0 h 836745"/>
                  <a:gd name="connsiteX3" fmla="*/ 1650772 w 1650772"/>
                  <a:gd name="connsiteY3" fmla="*/ 769805 h 836745"/>
                  <a:gd name="connsiteX4" fmla="*/ 198215 w 1650772"/>
                  <a:gd name="connsiteY4" fmla="*/ 836745 h 836745"/>
                  <a:gd name="connsiteX5" fmla="*/ 198213 w 1650772"/>
                  <a:gd name="connsiteY5" fmla="*/ 736335 h 836745"/>
                  <a:gd name="connsiteX0" fmla="*/ 198213 w 1650772"/>
                  <a:gd name="connsiteY0" fmla="*/ 736335 h 1037563"/>
                  <a:gd name="connsiteX1" fmla="*/ 52957 w 1650772"/>
                  <a:gd name="connsiteY1" fmla="*/ 202935 h 1037563"/>
                  <a:gd name="connsiteX2" fmla="*/ 343469 w 1650772"/>
                  <a:gd name="connsiteY2" fmla="*/ 0 h 1037563"/>
                  <a:gd name="connsiteX3" fmla="*/ 1650772 w 1650772"/>
                  <a:gd name="connsiteY3" fmla="*/ 769805 h 1037563"/>
                  <a:gd name="connsiteX4" fmla="*/ 52959 w 1650772"/>
                  <a:gd name="connsiteY4" fmla="*/ 1037563 h 1037563"/>
                  <a:gd name="connsiteX5" fmla="*/ 198213 w 1650772"/>
                  <a:gd name="connsiteY5" fmla="*/ 736335 h 1037563"/>
                  <a:gd name="connsiteX0" fmla="*/ 198213 w 1650772"/>
                  <a:gd name="connsiteY0" fmla="*/ 736335 h 1037563"/>
                  <a:gd name="connsiteX1" fmla="*/ 52957 w 1650772"/>
                  <a:gd name="connsiteY1" fmla="*/ 202935 h 1037563"/>
                  <a:gd name="connsiteX2" fmla="*/ 343469 w 1650772"/>
                  <a:gd name="connsiteY2" fmla="*/ 0 h 1037563"/>
                  <a:gd name="connsiteX3" fmla="*/ 1650772 w 1650772"/>
                  <a:gd name="connsiteY3" fmla="*/ 769805 h 1037563"/>
                  <a:gd name="connsiteX4" fmla="*/ 52959 w 1650772"/>
                  <a:gd name="connsiteY4" fmla="*/ 1037563 h 1037563"/>
                  <a:gd name="connsiteX5" fmla="*/ 198213 w 1650772"/>
                  <a:gd name="connsiteY5" fmla="*/ 736335 h 1037563"/>
                  <a:gd name="connsiteX0" fmla="*/ 198213 w 1650772"/>
                  <a:gd name="connsiteY0" fmla="*/ 736335 h 1238381"/>
                  <a:gd name="connsiteX1" fmla="*/ 52957 w 1650772"/>
                  <a:gd name="connsiteY1" fmla="*/ 202935 h 1238381"/>
                  <a:gd name="connsiteX2" fmla="*/ 343469 w 1650772"/>
                  <a:gd name="connsiteY2" fmla="*/ 0 h 1238381"/>
                  <a:gd name="connsiteX3" fmla="*/ 1650772 w 1650772"/>
                  <a:gd name="connsiteY3" fmla="*/ 769805 h 1238381"/>
                  <a:gd name="connsiteX4" fmla="*/ 52959 w 1650772"/>
                  <a:gd name="connsiteY4" fmla="*/ 1238381 h 1238381"/>
                  <a:gd name="connsiteX5" fmla="*/ 198213 w 1650772"/>
                  <a:gd name="connsiteY5" fmla="*/ 736335 h 1238381"/>
                  <a:gd name="connsiteX0" fmla="*/ 198213 w 1650772"/>
                  <a:gd name="connsiteY0" fmla="*/ 736335 h 1271850"/>
                  <a:gd name="connsiteX1" fmla="*/ 52957 w 1650772"/>
                  <a:gd name="connsiteY1" fmla="*/ 202935 h 1271850"/>
                  <a:gd name="connsiteX2" fmla="*/ 343469 w 1650772"/>
                  <a:gd name="connsiteY2" fmla="*/ 0 h 1271850"/>
                  <a:gd name="connsiteX3" fmla="*/ 1650772 w 1650772"/>
                  <a:gd name="connsiteY3" fmla="*/ 769805 h 1271850"/>
                  <a:gd name="connsiteX4" fmla="*/ 52959 w 1650772"/>
                  <a:gd name="connsiteY4" fmla="*/ 1271850 h 1271850"/>
                  <a:gd name="connsiteX5" fmla="*/ 198213 w 1650772"/>
                  <a:gd name="connsiteY5" fmla="*/ 736335 h 1271850"/>
                  <a:gd name="connsiteX0" fmla="*/ 198213 w 1650772"/>
                  <a:gd name="connsiteY0" fmla="*/ 736335 h 1271850"/>
                  <a:gd name="connsiteX1" fmla="*/ 52957 w 1650772"/>
                  <a:gd name="connsiteY1" fmla="*/ 202935 h 1271850"/>
                  <a:gd name="connsiteX2" fmla="*/ 343469 w 1650772"/>
                  <a:gd name="connsiteY2" fmla="*/ 0 h 1271850"/>
                  <a:gd name="connsiteX3" fmla="*/ 1650772 w 1650772"/>
                  <a:gd name="connsiteY3" fmla="*/ 769805 h 1271850"/>
                  <a:gd name="connsiteX4" fmla="*/ 52959 w 1650772"/>
                  <a:gd name="connsiteY4" fmla="*/ 1271850 h 1271850"/>
                  <a:gd name="connsiteX5" fmla="*/ 155849 w 1650772"/>
                  <a:gd name="connsiteY5" fmla="*/ 889737 h 1271850"/>
                  <a:gd name="connsiteX6" fmla="*/ 198213 w 1650772"/>
                  <a:gd name="connsiteY6" fmla="*/ 736335 h 1271850"/>
                  <a:gd name="connsiteX0" fmla="*/ 435765 w 1888324"/>
                  <a:gd name="connsiteY0" fmla="*/ 736335 h 1405729"/>
                  <a:gd name="connsiteX1" fmla="*/ 290509 w 1888324"/>
                  <a:gd name="connsiteY1" fmla="*/ 202935 h 1405729"/>
                  <a:gd name="connsiteX2" fmla="*/ 581021 w 1888324"/>
                  <a:gd name="connsiteY2" fmla="*/ 0 h 1405729"/>
                  <a:gd name="connsiteX3" fmla="*/ 1888324 w 1888324"/>
                  <a:gd name="connsiteY3" fmla="*/ 769805 h 1405729"/>
                  <a:gd name="connsiteX4" fmla="*/ 0 w 1888324"/>
                  <a:gd name="connsiteY4" fmla="*/ 1405729 h 1405729"/>
                  <a:gd name="connsiteX5" fmla="*/ 393401 w 1888324"/>
                  <a:gd name="connsiteY5" fmla="*/ 889737 h 1405729"/>
                  <a:gd name="connsiteX6" fmla="*/ 435765 w 1888324"/>
                  <a:gd name="connsiteY6" fmla="*/ 736335 h 1405729"/>
                  <a:gd name="connsiteX0" fmla="*/ 1016788 w 2469347"/>
                  <a:gd name="connsiteY0" fmla="*/ 736335 h 2142064"/>
                  <a:gd name="connsiteX1" fmla="*/ 871532 w 2469347"/>
                  <a:gd name="connsiteY1" fmla="*/ 202935 h 2142064"/>
                  <a:gd name="connsiteX2" fmla="*/ 1162044 w 2469347"/>
                  <a:gd name="connsiteY2" fmla="*/ 0 h 2142064"/>
                  <a:gd name="connsiteX3" fmla="*/ 2469347 w 2469347"/>
                  <a:gd name="connsiteY3" fmla="*/ 769805 h 2142064"/>
                  <a:gd name="connsiteX4" fmla="*/ 0 w 2469347"/>
                  <a:gd name="connsiteY4" fmla="*/ 2142064 h 2142064"/>
                  <a:gd name="connsiteX5" fmla="*/ 974424 w 2469347"/>
                  <a:gd name="connsiteY5" fmla="*/ 889737 h 2142064"/>
                  <a:gd name="connsiteX6" fmla="*/ 1016788 w 2469347"/>
                  <a:gd name="connsiteY6" fmla="*/ 736335 h 2142064"/>
                  <a:gd name="connsiteX0" fmla="*/ 1307300 w 2759859"/>
                  <a:gd name="connsiteY0" fmla="*/ 736335 h 2476762"/>
                  <a:gd name="connsiteX1" fmla="*/ 1162044 w 2759859"/>
                  <a:gd name="connsiteY1" fmla="*/ 202935 h 2476762"/>
                  <a:gd name="connsiteX2" fmla="*/ 1452556 w 2759859"/>
                  <a:gd name="connsiteY2" fmla="*/ 0 h 2476762"/>
                  <a:gd name="connsiteX3" fmla="*/ 2759859 w 2759859"/>
                  <a:gd name="connsiteY3" fmla="*/ 769805 h 2476762"/>
                  <a:gd name="connsiteX4" fmla="*/ 0 w 2759859"/>
                  <a:gd name="connsiteY4" fmla="*/ 2476762 h 2476762"/>
                  <a:gd name="connsiteX5" fmla="*/ 1264936 w 2759859"/>
                  <a:gd name="connsiteY5" fmla="*/ 889737 h 2476762"/>
                  <a:gd name="connsiteX6" fmla="*/ 1307300 w 2759859"/>
                  <a:gd name="connsiteY6" fmla="*/ 736335 h 2476762"/>
                  <a:gd name="connsiteX0" fmla="*/ 1307300 w 2759859"/>
                  <a:gd name="connsiteY0" fmla="*/ 736335 h 2476761"/>
                  <a:gd name="connsiteX1" fmla="*/ 1162044 w 2759859"/>
                  <a:gd name="connsiteY1" fmla="*/ 202935 h 2476761"/>
                  <a:gd name="connsiteX2" fmla="*/ 1452556 w 2759859"/>
                  <a:gd name="connsiteY2" fmla="*/ 0 h 2476761"/>
                  <a:gd name="connsiteX3" fmla="*/ 2759859 w 2759859"/>
                  <a:gd name="connsiteY3" fmla="*/ 769805 h 2476761"/>
                  <a:gd name="connsiteX4" fmla="*/ 0 w 2759859"/>
                  <a:gd name="connsiteY4" fmla="*/ 2476761 h 2476761"/>
                  <a:gd name="connsiteX5" fmla="*/ 1264936 w 2759859"/>
                  <a:gd name="connsiteY5" fmla="*/ 889737 h 2476761"/>
                  <a:gd name="connsiteX6" fmla="*/ 1307300 w 2759859"/>
                  <a:gd name="connsiteY6" fmla="*/ 736335 h 2476761"/>
                  <a:gd name="connsiteX0" fmla="*/ 1452556 w 2905115"/>
                  <a:gd name="connsiteY0" fmla="*/ 736335 h 2677580"/>
                  <a:gd name="connsiteX1" fmla="*/ 1307300 w 2905115"/>
                  <a:gd name="connsiteY1" fmla="*/ 202935 h 2677580"/>
                  <a:gd name="connsiteX2" fmla="*/ 1597812 w 2905115"/>
                  <a:gd name="connsiteY2" fmla="*/ 0 h 2677580"/>
                  <a:gd name="connsiteX3" fmla="*/ 2905115 w 2905115"/>
                  <a:gd name="connsiteY3" fmla="*/ 769805 h 2677580"/>
                  <a:gd name="connsiteX4" fmla="*/ 0 w 2905115"/>
                  <a:gd name="connsiteY4" fmla="*/ 2677580 h 2677580"/>
                  <a:gd name="connsiteX5" fmla="*/ 1410192 w 2905115"/>
                  <a:gd name="connsiteY5" fmla="*/ 889737 h 2677580"/>
                  <a:gd name="connsiteX6" fmla="*/ 1452556 w 2905115"/>
                  <a:gd name="connsiteY6" fmla="*/ 736335 h 2677580"/>
                  <a:gd name="connsiteX0" fmla="*/ 1452556 w 3534557"/>
                  <a:gd name="connsiteY0" fmla="*/ 736335 h 2677580"/>
                  <a:gd name="connsiteX1" fmla="*/ 1307300 w 3534557"/>
                  <a:gd name="connsiteY1" fmla="*/ 202935 h 2677580"/>
                  <a:gd name="connsiteX2" fmla="*/ 1597812 w 3534557"/>
                  <a:gd name="connsiteY2" fmla="*/ 0 h 2677580"/>
                  <a:gd name="connsiteX3" fmla="*/ 3534557 w 3534557"/>
                  <a:gd name="connsiteY3" fmla="*/ 1179810 h 2677580"/>
                  <a:gd name="connsiteX4" fmla="*/ 0 w 3534557"/>
                  <a:gd name="connsiteY4" fmla="*/ 2677580 h 2677580"/>
                  <a:gd name="connsiteX5" fmla="*/ 1410192 w 3534557"/>
                  <a:gd name="connsiteY5" fmla="*/ 889737 h 2677580"/>
                  <a:gd name="connsiteX6" fmla="*/ 1452556 w 3534557"/>
                  <a:gd name="connsiteY6" fmla="*/ 736335 h 2677580"/>
                  <a:gd name="connsiteX0" fmla="*/ 1452556 w 3534557"/>
                  <a:gd name="connsiteY0" fmla="*/ 736335 h 2677580"/>
                  <a:gd name="connsiteX1" fmla="*/ 1307300 w 3534557"/>
                  <a:gd name="connsiteY1" fmla="*/ 202935 h 2677580"/>
                  <a:gd name="connsiteX2" fmla="*/ 1597812 w 3534557"/>
                  <a:gd name="connsiteY2" fmla="*/ 0 h 2677580"/>
                  <a:gd name="connsiteX3" fmla="*/ 3534557 w 3534557"/>
                  <a:gd name="connsiteY3" fmla="*/ 1179810 h 2677580"/>
                  <a:gd name="connsiteX4" fmla="*/ 0 w 3534557"/>
                  <a:gd name="connsiteY4" fmla="*/ 2677580 h 2677580"/>
                  <a:gd name="connsiteX5" fmla="*/ 1410192 w 3534557"/>
                  <a:gd name="connsiteY5" fmla="*/ 889737 h 2677580"/>
                  <a:gd name="connsiteX6" fmla="*/ 1452556 w 3534557"/>
                  <a:gd name="connsiteY6" fmla="*/ 736335 h 2677580"/>
                  <a:gd name="connsiteX0" fmla="*/ 1452556 w 3546662"/>
                  <a:gd name="connsiteY0" fmla="*/ 736335 h 2677580"/>
                  <a:gd name="connsiteX1" fmla="*/ 1307300 w 3546662"/>
                  <a:gd name="connsiteY1" fmla="*/ 202935 h 2677580"/>
                  <a:gd name="connsiteX2" fmla="*/ 1597812 w 3546662"/>
                  <a:gd name="connsiteY2" fmla="*/ 0 h 2677580"/>
                  <a:gd name="connsiteX3" fmla="*/ 3546662 w 3546662"/>
                  <a:gd name="connsiteY3" fmla="*/ 1199334 h 2677580"/>
                  <a:gd name="connsiteX4" fmla="*/ 0 w 3546662"/>
                  <a:gd name="connsiteY4" fmla="*/ 2677580 h 2677580"/>
                  <a:gd name="connsiteX5" fmla="*/ 1410192 w 3546662"/>
                  <a:gd name="connsiteY5" fmla="*/ 889737 h 2677580"/>
                  <a:gd name="connsiteX6" fmla="*/ 1452556 w 3546662"/>
                  <a:gd name="connsiteY6" fmla="*/ 736335 h 2677580"/>
                  <a:gd name="connsiteX0" fmla="*/ 1452556 w 3595081"/>
                  <a:gd name="connsiteY0" fmla="*/ 736335 h 2677580"/>
                  <a:gd name="connsiteX1" fmla="*/ 1307300 w 3595081"/>
                  <a:gd name="connsiteY1" fmla="*/ 202935 h 2677580"/>
                  <a:gd name="connsiteX2" fmla="*/ 1597812 w 3595081"/>
                  <a:gd name="connsiteY2" fmla="*/ 0 h 2677580"/>
                  <a:gd name="connsiteX3" fmla="*/ 3595081 w 3595081"/>
                  <a:gd name="connsiteY3" fmla="*/ 1204913 h 2677580"/>
                  <a:gd name="connsiteX4" fmla="*/ 0 w 3595081"/>
                  <a:gd name="connsiteY4" fmla="*/ 2677580 h 2677580"/>
                  <a:gd name="connsiteX5" fmla="*/ 1410192 w 3595081"/>
                  <a:gd name="connsiteY5" fmla="*/ 889737 h 2677580"/>
                  <a:gd name="connsiteX6" fmla="*/ 1452556 w 3595081"/>
                  <a:gd name="connsiteY6" fmla="*/ 736335 h 2677580"/>
                  <a:gd name="connsiteX0" fmla="*/ 1452556 w 3921909"/>
                  <a:gd name="connsiteY0" fmla="*/ 736335 h 2677580"/>
                  <a:gd name="connsiteX1" fmla="*/ 1307300 w 3921909"/>
                  <a:gd name="connsiteY1" fmla="*/ 202935 h 2677580"/>
                  <a:gd name="connsiteX2" fmla="*/ 1597812 w 3921909"/>
                  <a:gd name="connsiteY2" fmla="*/ 0 h 2677580"/>
                  <a:gd name="connsiteX3" fmla="*/ 3921909 w 3921909"/>
                  <a:gd name="connsiteY3" fmla="*/ 1405729 h 2677580"/>
                  <a:gd name="connsiteX4" fmla="*/ 0 w 3921909"/>
                  <a:gd name="connsiteY4" fmla="*/ 2677580 h 2677580"/>
                  <a:gd name="connsiteX5" fmla="*/ 1410192 w 3921909"/>
                  <a:gd name="connsiteY5" fmla="*/ 889737 h 2677580"/>
                  <a:gd name="connsiteX6" fmla="*/ 1452556 w 3921909"/>
                  <a:gd name="connsiteY6" fmla="*/ 736335 h 2677580"/>
                  <a:gd name="connsiteX0" fmla="*/ 1452556 w 3921909"/>
                  <a:gd name="connsiteY0" fmla="*/ 736335 h 2677580"/>
                  <a:gd name="connsiteX1" fmla="*/ 1307300 w 3921909"/>
                  <a:gd name="connsiteY1" fmla="*/ 202935 h 2677580"/>
                  <a:gd name="connsiteX2" fmla="*/ 1597812 w 3921909"/>
                  <a:gd name="connsiteY2" fmla="*/ 0 h 2677580"/>
                  <a:gd name="connsiteX3" fmla="*/ 3921909 w 3921909"/>
                  <a:gd name="connsiteY3" fmla="*/ 1405729 h 2677580"/>
                  <a:gd name="connsiteX4" fmla="*/ 0 w 3921909"/>
                  <a:gd name="connsiteY4" fmla="*/ 2677580 h 2677580"/>
                  <a:gd name="connsiteX5" fmla="*/ 345284 w 3921909"/>
                  <a:gd name="connsiteY5" fmla="*/ 2237563 h 2677580"/>
                  <a:gd name="connsiteX6" fmla="*/ 1410192 w 3921909"/>
                  <a:gd name="connsiteY6" fmla="*/ 889737 h 2677580"/>
                  <a:gd name="connsiteX7" fmla="*/ 1452556 w 3921909"/>
                  <a:gd name="connsiteY7" fmla="*/ 736335 h 2677580"/>
                  <a:gd name="connsiteX0" fmla="*/ 1452556 w 3921909"/>
                  <a:gd name="connsiteY0" fmla="*/ 736335 h 2677580"/>
                  <a:gd name="connsiteX1" fmla="*/ 1307300 w 3921909"/>
                  <a:gd name="connsiteY1" fmla="*/ 202935 h 2677580"/>
                  <a:gd name="connsiteX2" fmla="*/ 1597812 w 3921909"/>
                  <a:gd name="connsiteY2" fmla="*/ 0 h 2677580"/>
                  <a:gd name="connsiteX3" fmla="*/ 3921909 w 3921909"/>
                  <a:gd name="connsiteY3" fmla="*/ 1405729 h 2677580"/>
                  <a:gd name="connsiteX4" fmla="*/ 0 w 3921909"/>
                  <a:gd name="connsiteY4" fmla="*/ 2677580 h 2677580"/>
                  <a:gd name="connsiteX5" fmla="*/ 26791 w 3921909"/>
                  <a:gd name="connsiteY5" fmla="*/ 2530540 h 2677580"/>
                  <a:gd name="connsiteX6" fmla="*/ 345284 w 3921909"/>
                  <a:gd name="connsiteY6" fmla="*/ 2237563 h 2677580"/>
                  <a:gd name="connsiteX7" fmla="*/ 1410192 w 3921909"/>
                  <a:gd name="connsiteY7" fmla="*/ 889737 h 2677580"/>
                  <a:gd name="connsiteX8" fmla="*/ 1452556 w 3921909"/>
                  <a:gd name="connsiteY8" fmla="*/ 736335 h 2677580"/>
                  <a:gd name="connsiteX0" fmla="*/ 1452556 w 3921909"/>
                  <a:gd name="connsiteY0" fmla="*/ 736335 h 2677580"/>
                  <a:gd name="connsiteX1" fmla="*/ 1307300 w 3921909"/>
                  <a:gd name="connsiteY1" fmla="*/ 202935 h 2677580"/>
                  <a:gd name="connsiteX2" fmla="*/ 1597812 w 3921909"/>
                  <a:gd name="connsiteY2" fmla="*/ 0 h 2677580"/>
                  <a:gd name="connsiteX3" fmla="*/ 3921909 w 3921909"/>
                  <a:gd name="connsiteY3" fmla="*/ 1405729 h 2677580"/>
                  <a:gd name="connsiteX4" fmla="*/ 0 w 3921909"/>
                  <a:gd name="connsiteY4" fmla="*/ 2677580 h 2677580"/>
                  <a:gd name="connsiteX5" fmla="*/ 104393 w 3921909"/>
                  <a:gd name="connsiteY5" fmla="*/ 2536430 h 2677580"/>
                  <a:gd name="connsiteX6" fmla="*/ 345284 w 3921909"/>
                  <a:gd name="connsiteY6" fmla="*/ 2237563 h 2677580"/>
                  <a:gd name="connsiteX7" fmla="*/ 1410192 w 3921909"/>
                  <a:gd name="connsiteY7" fmla="*/ 889737 h 2677580"/>
                  <a:gd name="connsiteX8" fmla="*/ 1452556 w 3921909"/>
                  <a:gd name="connsiteY8" fmla="*/ 736335 h 2677580"/>
                  <a:gd name="connsiteX0" fmla="*/ 1452556 w 3921909"/>
                  <a:gd name="connsiteY0" fmla="*/ 736335 h 2677580"/>
                  <a:gd name="connsiteX1" fmla="*/ 1307300 w 3921909"/>
                  <a:gd name="connsiteY1" fmla="*/ 202935 h 2677580"/>
                  <a:gd name="connsiteX2" fmla="*/ 1597812 w 3921909"/>
                  <a:gd name="connsiteY2" fmla="*/ 0 h 2677580"/>
                  <a:gd name="connsiteX3" fmla="*/ 3921909 w 3921909"/>
                  <a:gd name="connsiteY3" fmla="*/ 1405729 h 2677580"/>
                  <a:gd name="connsiteX4" fmla="*/ 0 w 3921909"/>
                  <a:gd name="connsiteY4" fmla="*/ 2677580 h 2677580"/>
                  <a:gd name="connsiteX5" fmla="*/ 104393 w 3921909"/>
                  <a:gd name="connsiteY5" fmla="*/ 2536430 h 2677580"/>
                  <a:gd name="connsiteX6" fmla="*/ 157613 w 3921909"/>
                  <a:gd name="connsiteY6" fmla="*/ 2261861 h 2677580"/>
                  <a:gd name="connsiteX7" fmla="*/ 345284 w 3921909"/>
                  <a:gd name="connsiteY7" fmla="*/ 2237563 h 2677580"/>
                  <a:gd name="connsiteX8" fmla="*/ 1410192 w 3921909"/>
                  <a:gd name="connsiteY8" fmla="*/ 889737 h 2677580"/>
                  <a:gd name="connsiteX9" fmla="*/ 1452556 w 3921909"/>
                  <a:gd name="connsiteY9" fmla="*/ 736335 h 2677580"/>
                  <a:gd name="connsiteX0" fmla="*/ 1348162 w 3817515"/>
                  <a:gd name="connsiteY0" fmla="*/ 736335 h 2620441"/>
                  <a:gd name="connsiteX1" fmla="*/ 1202906 w 3817515"/>
                  <a:gd name="connsiteY1" fmla="*/ 202935 h 2620441"/>
                  <a:gd name="connsiteX2" fmla="*/ 1493418 w 3817515"/>
                  <a:gd name="connsiteY2" fmla="*/ 0 h 2620441"/>
                  <a:gd name="connsiteX3" fmla="*/ 3817515 w 3817515"/>
                  <a:gd name="connsiteY3" fmla="*/ 1405729 h 2620441"/>
                  <a:gd name="connsiteX4" fmla="*/ 201916 w 3817515"/>
                  <a:gd name="connsiteY4" fmla="*/ 2620441 h 2620441"/>
                  <a:gd name="connsiteX5" fmla="*/ -1 w 3817515"/>
                  <a:gd name="connsiteY5" fmla="*/ 2536430 h 2620441"/>
                  <a:gd name="connsiteX6" fmla="*/ 53219 w 3817515"/>
                  <a:gd name="connsiteY6" fmla="*/ 2261861 h 2620441"/>
                  <a:gd name="connsiteX7" fmla="*/ 240890 w 3817515"/>
                  <a:gd name="connsiteY7" fmla="*/ 2237563 h 2620441"/>
                  <a:gd name="connsiteX8" fmla="*/ 1305798 w 3817515"/>
                  <a:gd name="connsiteY8" fmla="*/ 889737 h 2620441"/>
                  <a:gd name="connsiteX9" fmla="*/ 1348162 w 3817515"/>
                  <a:gd name="connsiteY9" fmla="*/ 736335 h 2620441"/>
                  <a:gd name="connsiteX0" fmla="*/ 1348164 w 3817517"/>
                  <a:gd name="connsiteY0" fmla="*/ 736335 h 2624415"/>
                  <a:gd name="connsiteX1" fmla="*/ 1202908 w 3817517"/>
                  <a:gd name="connsiteY1" fmla="*/ 202935 h 2624415"/>
                  <a:gd name="connsiteX2" fmla="*/ 1493420 w 3817517"/>
                  <a:gd name="connsiteY2" fmla="*/ 0 h 2624415"/>
                  <a:gd name="connsiteX3" fmla="*/ 3817517 w 3817517"/>
                  <a:gd name="connsiteY3" fmla="*/ 1405729 h 2624415"/>
                  <a:gd name="connsiteX4" fmla="*/ 196237 w 3817517"/>
                  <a:gd name="connsiteY4" fmla="*/ 2624415 h 2624415"/>
                  <a:gd name="connsiteX5" fmla="*/ 1 w 3817517"/>
                  <a:gd name="connsiteY5" fmla="*/ 2536430 h 2624415"/>
                  <a:gd name="connsiteX6" fmla="*/ 53221 w 3817517"/>
                  <a:gd name="connsiteY6" fmla="*/ 2261861 h 2624415"/>
                  <a:gd name="connsiteX7" fmla="*/ 240892 w 3817517"/>
                  <a:gd name="connsiteY7" fmla="*/ 2237563 h 2624415"/>
                  <a:gd name="connsiteX8" fmla="*/ 1305800 w 3817517"/>
                  <a:gd name="connsiteY8" fmla="*/ 889737 h 2624415"/>
                  <a:gd name="connsiteX9" fmla="*/ 1348164 w 3817517"/>
                  <a:gd name="connsiteY9" fmla="*/ 736335 h 2624415"/>
                  <a:gd name="connsiteX0" fmla="*/ 1348162 w 3817515"/>
                  <a:gd name="connsiteY0" fmla="*/ 736335 h 2639644"/>
                  <a:gd name="connsiteX1" fmla="*/ 1202906 w 3817515"/>
                  <a:gd name="connsiteY1" fmla="*/ 202935 h 2639644"/>
                  <a:gd name="connsiteX2" fmla="*/ 1493418 w 3817515"/>
                  <a:gd name="connsiteY2" fmla="*/ 0 h 2639644"/>
                  <a:gd name="connsiteX3" fmla="*/ 3817515 w 3817515"/>
                  <a:gd name="connsiteY3" fmla="*/ 1405729 h 2639644"/>
                  <a:gd name="connsiteX4" fmla="*/ 179244 w 3817515"/>
                  <a:gd name="connsiteY4" fmla="*/ 2639644 h 2639644"/>
                  <a:gd name="connsiteX5" fmla="*/ -1 w 3817515"/>
                  <a:gd name="connsiteY5" fmla="*/ 2536430 h 2639644"/>
                  <a:gd name="connsiteX6" fmla="*/ 53219 w 3817515"/>
                  <a:gd name="connsiteY6" fmla="*/ 2261861 h 2639644"/>
                  <a:gd name="connsiteX7" fmla="*/ 240890 w 3817515"/>
                  <a:gd name="connsiteY7" fmla="*/ 2237563 h 2639644"/>
                  <a:gd name="connsiteX8" fmla="*/ 1305798 w 3817515"/>
                  <a:gd name="connsiteY8" fmla="*/ 889737 h 2639644"/>
                  <a:gd name="connsiteX9" fmla="*/ 1348162 w 3817515"/>
                  <a:gd name="connsiteY9" fmla="*/ 736335 h 2639644"/>
                  <a:gd name="connsiteX0" fmla="*/ 1348164 w 3817517"/>
                  <a:gd name="connsiteY0" fmla="*/ 736335 h 2623095"/>
                  <a:gd name="connsiteX1" fmla="*/ 1202908 w 3817517"/>
                  <a:gd name="connsiteY1" fmla="*/ 202935 h 2623095"/>
                  <a:gd name="connsiteX2" fmla="*/ 1493420 w 3817517"/>
                  <a:gd name="connsiteY2" fmla="*/ 0 h 2623095"/>
                  <a:gd name="connsiteX3" fmla="*/ 3817517 w 3817517"/>
                  <a:gd name="connsiteY3" fmla="*/ 1405729 h 2623095"/>
                  <a:gd name="connsiteX4" fmla="*/ 193346 w 3817517"/>
                  <a:gd name="connsiteY4" fmla="*/ 2623095 h 2623095"/>
                  <a:gd name="connsiteX5" fmla="*/ 1 w 3817517"/>
                  <a:gd name="connsiteY5" fmla="*/ 2536430 h 2623095"/>
                  <a:gd name="connsiteX6" fmla="*/ 53221 w 3817517"/>
                  <a:gd name="connsiteY6" fmla="*/ 2261861 h 2623095"/>
                  <a:gd name="connsiteX7" fmla="*/ 240892 w 3817517"/>
                  <a:gd name="connsiteY7" fmla="*/ 2237563 h 2623095"/>
                  <a:gd name="connsiteX8" fmla="*/ 1305800 w 3817517"/>
                  <a:gd name="connsiteY8" fmla="*/ 889737 h 2623095"/>
                  <a:gd name="connsiteX9" fmla="*/ 1348164 w 3817517"/>
                  <a:gd name="connsiteY9" fmla="*/ 736335 h 2623095"/>
                  <a:gd name="connsiteX0" fmla="*/ 1348162 w 3817515"/>
                  <a:gd name="connsiteY0" fmla="*/ 736335 h 2623095"/>
                  <a:gd name="connsiteX1" fmla="*/ 1202906 w 3817515"/>
                  <a:gd name="connsiteY1" fmla="*/ 202935 h 2623095"/>
                  <a:gd name="connsiteX2" fmla="*/ 1493418 w 3817515"/>
                  <a:gd name="connsiteY2" fmla="*/ 0 h 2623095"/>
                  <a:gd name="connsiteX3" fmla="*/ 3817515 w 3817515"/>
                  <a:gd name="connsiteY3" fmla="*/ 1405729 h 2623095"/>
                  <a:gd name="connsiteX4" fmla="*/ 193344 w 3817515"/>
                  <a:gd name="connsiteY4" fmla="*/ 2623095 h 2623095"/>
                  <a:gd name="connsiteX5" fmla="*/ -1 w 3817515"/>
                  <a:gd name="connsiteY5" fmla="*/ 2536430 h 2623095"/>
                  <a:gd name="connsiteX6" fmla="*/ 53219 w 3817515"/>
                  <a:gd name="connsiteY6" fmla="*/ 2261861 h 2623095"/>
                  <a:gd name="connsiteX7" fmla="*/ 240890 w 3817515"/>
                  <a:gd name="connsiteY7" fmla="*/ 2237563 h 2623095"/>
                  <a:gd name="connsiteX8" fmla="*/ 1305798 w 3817515"/>
                  <a:gd name="connsiteY8" fmla="*/ 889737 h 2623095"/>
                  <a:gd name="connsiteX9" fmla="*/ 1348162 w 3817515"/>
                  <a:gd name="connsiteY9" fmla="*/ 736335 h 2623095"/>
                  <a:gd name="connsiteX0" fmla="*/ 1352443 w 3821796"/>
                  <a:gd name="connsiteY0" fmla="*/ 736335 h 2623095"/>
                  <a:gd name="connsiteX1" fmla="*/ 1207187 w 3821796"/>
                  <a:gd name="connsiteY1" fmla="*/ 202935 h 2623095"/>
                  <a:gd name="connsiteX2" fmla="*/ 1497699 w 3821796"/>
                  <a:gd name="connsiteY2" fmla="*/ 0 h 2623095"/>
                  <a:gd name="connsiteX3" fmla="*/ 3821796 w 3821796"/>
                  <a:gd name="connsiteY3" fmla="*/ 1405729 h 2623095"/>
                  <a:gd name="connsiteX4" fmla="*/ 197625 w 3821796"/>
                  <a:gd name="connsiteY4" fmla="*/ 2623095 h 2623095"/>
                  <a:gd name="connsiteX5" fmla="*/ 4280 w 3821796"/>
                  <a:gd name="connsiteY5" fmla="*/ 2536430 h 2623095"/>
                  <a:gd name="connsiteX6" fmla="*/ 57500 w 3821796"/>
                  <a:gd name="connsiteY6" fmla="*/ 2261861 h 2623095"/>
                  <a:gd name="connsiteX7" fmla="*/ 245171 w 3821796"/>
                  <a:gd name="connsiteY7" fmla="*/ 2237563 h 2623095"/>
                  <a:gd name="connsiteX8" fmla="*/ 1310079 w 3821796"/>
                  <a:gd name="connsiteY8" fmla="*/ 889737 h 2623095"/>
                  <a:gd name="connsiteX9" fmla="*/ 1352443 w 3821796"/>
                  <a:gd name="connsiteY9" fmla="*/ 736335 h 2623095"/>
                  <a:gd name="connsiteX0" fmla="*/ 1361168 w 3830521"/>
                  <a:gd name="connsiteY0" fmla="*/ 736335 h 2623095"/>
                  <a:gd name="connsiteX1" fmla="*/ 1215912 w 3830521"/>
                  <a:gd name="connsiteY1" fmla="*/ 202935 h 2623095"/>
                  <a:gd name="connsiteX2" fmla="*/ 1506424 w 3830521"/>
                  <a:gd name="connsiteY2" fmla="*/ 0 h 2623095"/>
                  <a:gd name="connsiteX3" fmla="*/ 3830521 w 3830521"/>
                  <a:gd name="connsiteY3" fmla="*/ 1405729 h 2623095"/>
                  <a:gd name="connsiteX4" fmla="*/ 206350 w 3830521"/>
                  <a:gd name="connsiteY4" fmla="*/ 2623095 h 2623095"/>
                  <a:gd name="connsiteX5" fmla="*/ 13005 w 3830521"/>
                  <a:gd name="connsiteY5" fmla="*/ 2536430 h 2623095"/>
                  <a:gd name="connsiteX6" fmla="*/ 66225 w 3830521"/>
                  <a:gd name="connsiteY6" fmla="*/ 2261861 h 2623095"/>
                  <a:gd name="connsiteX7" fmla="*/ 253896 w 3830521"/>
                  <a:gd name="connsiteY7" fmla="*/ 2237563 h 2623095"/>
                  <a:gd name="connsiteX8" fmla="*/ 1318804 w 3830521"/>
                  <a:gd name="connsiteY8" fmla="*/ 889737 h 2623095"/>
                  <a:gd name="connsiteX9" fmla="*/ 1361168 w 3830521"/>
                  <a:gd name="connsiteY9" fmla="*/ 736335 h 2623095"/>
                  <a:gd name="connsiteX0" fmla="*/ 1361168 w 3830521"/>
                  <a:gd name="connsiteY0" fmla="*/ 736335 h 2792235"/>
                  <a:gd name="connsiteX1" fmla="*/ 1215912 w 3830521"/>
                  <a:gd name="connsiteY1" fmla="*/ 202935 h 2792235"/>
                  <a:gd name="connsiteX2" fmla="*/ 1506424 w 3830521"/>
                  <a:gd name="connsiteY2" fmla="*/ 0 h 2792235"/>
                  <a:gd name="connsiteX3" fmla="*/ 3830521 w 3830521"/>
                  <a:gd name="connsiteY3" fmla="*/ 1405729 h 2792235"/>
                  <a:gd name="connsiteX4" fmla="*/ 2701204 w 3830521"/>
                  <a:gd name="connsiteY4" fmla="*/ 2792235 h 2792235"/>
                  <a:gd name="connsiteX5" fmla="*/ 206350 w 3830521"/>
                  <a:gd name="connsiteY5" fmla="*/ 2623095 h 2792235"/>
                  <a:gd name="connsiteX6" fmla="*/ 13005 w 3830521"/>
                  <a:gd name="connsiteY6" fmla="*/ 2536430 h 2792235"/>
                  <a:gd name="connsiteX7" fmla="*/ 66225 w 3830521"/>
                  <a:gd name="connsiteY7" fmla="*/ 2261861 h 2792235"/>
                  <a:gd name="connsiteX8" fmla="*/ 253896 w 3830521"/>
                  <a:gd name="connsiteY8" fmla="*/ 2237563 h 2792235"/>
                  <a:gd name="connsiteX9" fmla="*/ 1318804 w 3830521"/>
                  <a:gd name="connsiteY9" fmla="*/ 889737 h 2792235"/>
                  <a:gd name="connsiteX10" fmla="*/ 1361168 w 3830521"/>
                  <a:gd name="connsiteY10" fmla="*/ 736335 h 2792235"/>
                  <a:gd name="connsiteX0" fmla="*/ 1361168 w 3830521"/>
                  <a:gd name="connsiteY0" fmla="*/ 736335 h 2824177"/>
                  <a:gd name="connsiteX1" fmla="*/ 1215912 w 3830521"/>
                  <a:gd name="connsiteY1" fmla="*/ 202935 h 2824177"/>
                  <a:gd name="connsiteX2" fmla="*/ 1506424 w 3830521"/>
                  <a:gd name="connsiteY2" fmla="*/ 0 h 2824177"/>
                  <a:gd name="connsiteX3" fmla="*/ 3830521 w 3830521"/>
                  <a:gd name="connsiteY3" fmla="*/ 1405729 h 2824177"/>
                  <a:gd name="connsiteX4" fmla="*/ 2875382 w 3830521"/>
                  <a:gd name="connsiteY4" fmla="*/ 2824177 h 2824177"/>
                  <a:gd name="connsiteX5" fmla="*/ 206350 w 3830521"/>
                  <a:gd name="connsiteY5" fmla="*/ 2623095 h 2824177"/>
                  <a:gd name="connsiteX6" fmla="*/ 13005 w 3830521"/>
                  <a:gd name="connsiteY6" fmla="*/ 2536430 h 2824177"/>
                  <a:gd name="connsiteX7" fmla="*/ 66225 w 3830521"/>
                  <a:gd name="connsiteY7" fmla="*/ 2261861 h 2824177"/>
                  <a:gd name="connsiteX8" fmla="*/ 253896 w 3830521"/>
                  <a:gd name="connsiteY8" fmla="*/ 2237563 h 2824177"/>
                  <a:gd name="connsiteX9" fmla="*/ 1318804 w 3830521"/>
                  <a:gd name="connsiteY9" fmla="*/ 889737 h 2824177"/>
                  <a:gd name="connsiteX10" fmla="*/ 1361168 w 3830521"/>
                  <a:gd name="connsiteY10" fmla="*/ 736335 h 2824177"/>
                  <a:gd name="connsiteX0" fmla="*/ 1361168 w 3830521"/>
                  <a:gd name="connsiteY0" fmla="*/ 736335 h 2806330"/>
                  <a:gd name="connsiteX1" fmla="*/ 1215912 w 3830521"/>
                  <a:gd name="connsiteY1" fmla="*/ 202935 h 2806330"/>
                  <a:gd name="connsiteX2" fmla="*/ 1506424 w 3830521"/>
                  <a:gd name="connsiteY2" fmla="*/ 0 h 2806330"/>
                  <a:gd name="connsiteX3" fmla="*/ 3830521 w 3830521"/>
                  <a:gd name="connsiteY3" fmla="*/ 1405729 h 2806330"/>
                  <a:gd name="connsiteX4" fmla="*/ 2857882 w 3830521"/>
                  <a:gd name="connsiteY4" fmla="*/ 2806330 h 2806330"/>
                  <a:gd name="connsiteX5" fmla="*/ 206350 w 3830521"/>
                  <a:gd name="connsiteY5" fmla="*/ 2623095 h 2806330"/>
                  <a:gd name="connsiteX6" fmla="*/ 13005 w 3830521"/>
                  <a:gd name="connsiteY6" fmla="*/ 2536430 h 2806330"/>
                  <a:gd name="connsiteX7" fmla="*/ 66225 w 3830521"/>
                  <a:gd name="connsiteY7" fmla="*/ 2261861 h 2806330"/>
                  <a:gd name="connsiteX8" fmla="*/ 253896 w 3830521"/>
                  <a:gd name="connsiteY8" fmla="*/ 2237563 h 2806330"/>
                  <a:gd name="connsiteX9" fmla="*/ 1318804 w 3830521"/>
                  <a:gd name="connsiteY9" fmla="*/ 889737 h 2806330"/>
                  <a:gd name="connsiteX10" fmla="*/ 1361168 w 3830521"/>
                  <a:gd name="connsiteY10" fmla="*/ 736335 h 2806330"/>
                  <a:gd name="connsiteX0" fmla="*/ 1361168 w 3830521"/>
                  <a:gd name="connsiteY0" fmla="*/ 736335 h 2824176"/>
                  <a:gd name="connsiteX1" fmla="*/ 1215912 w 3830521"/>
                  <a:gd name="connsiteY1" fmla="*/ 202935 h 2824176"/>
                  <a:gd name="connsiteX2" fmla="*/ 1506424 w 3830521"/>
                  <a:gd name="connsiteY2" fmla="*/ 0 h 2824176"/>
                  <a:gd name="connsiteX3" fmla="*/ 3830521 w 3830521"/>
                  <a:gd name="connsiteY3" fmla="*/ 1405729 h 2824176"/>
                  <a:gd name="connsiteX4" fmla="*/ 2875380 w 3830521"/>
                  <a:gd name="connsiteY4" fmla="*/ 2824176 h 2824176"/>
                  <a:gd name="connsiteX5" fmla="*/ 206350 w 3830521"/>
                  <a:gd name="connsiteY5" fmla="*/ 2623095 h 2824176"/>
                  <a:gd name="connsiteX6" fmla="*/ 13005 w 3830521"/>
                  <a:gd name="connsiteY6" fmla="*/ 2536430 h 2824176"/>
                  <a:gd name="connsiteX7" fmla="*/ 66225 w 3830521"/>
                  <a:gd name="connsiteY7" fmla="*/ 2261861 h 2824176"/>
                  <a:gd name="connsiteX8" fmla="*/ 253896 w 3830521"/>
                  <a:gd name="connsiteY8" fmla="*/ 2237563 h 2824176"/>
                  <a:gd name="connsiteX9" fmla="*/ 1318804 w 3830521"/>
                  <a:gd name="connsiteY9" fmla="*/ 889737 h 2824176"/>
                  <a:gd name="connsiteX10" fmla="*/ 1361168 w 3830521"/>
                  <a:gd name="connsiteY10" fmla="*/ 736335 h 2824176"/>
                  <a:gd name="connsiteX0" fmla="*/ 1361168 w 3830521"/>
                  <a:gd name="connsiteY0" fmla="*/ 736335 h 2875788"/>
                  <a:gd name="connsiteX1" fmla="*/ 1215912 w 3830521"/>
                  <a:gd name="connsiteY1" fmla="*/ 202935 h 2875788"/>
                  <a:gd name="connsiteX2" fmla="*/ 1506424 w 3830521"/>
                  <a:gd name="connsiteY2" fmla="*/ 0 h 2875788"/>
                  <a:gd name="connsiteX3" fmla="*/ 3830521 w 3830521"/>
                  <a:gd name="connsiteY3" fmla="*/ 1405729 h 2875788"/>
                  <a:gd name="connsiteX4" fmla="*/ 3265178 w 3830521"/>
                  <a:gd name="connsiteY4" fmla="*/ 2875788 h 2875788"/>
                  <a:gd name="connsiteX5" fmla="*/ 2875380 w 3830521"/>
                  <a:gd name="connsiteY5" fmla="*/ 2824176 h 2875788"/>
                  <a:gd name="connsiteX6" fmla="*/ 206350 w 3830521"/>
                  <a:gd name="connsiteY6" fmla="*/ 2623095 h 2875788"/>
                  <a:gd name="connsiteX7" fmla="*/ 13005 w 3830521"/>
                  <a:gd name="connsiteY7" fmla="*/ 2536430 h 2875788"/>
                  <a:gd name="connsiteX8" fmla="*/ 66225 w 3830521"/>
                  <a:gd name="connsiteY8" fmla="*/ 2261861 h 2875788"/>
                  <a:gd name="connsiteX9" fmla="*/ 253896 w 3830521"/>
                  <a:gd name="connsiteY9" fmla="*/ 2237563 h 2875788"/>
                  <a:gd name="connsiteX10" fmla="*/ 1318804 w 3830521"/>
                  <a:gd name="connsiteY10" fmla="*/ 889737 h 2875788"/>
                  <a:gd name="connsiteX11" fmla="*/ 1361168 w 3830521"/>
                  <a:gd name="connsiteY11" fmla="*/ 736335 h 2875788"/>
                  <a:gd name="connsiteX0" fmla="*/ 1361168 w 3830521"/>
                  <a:gd name="connsiteY0" fmla="*/ 736335 h 2875788"/>
                  <a:gd name="connsiteX1" fmla="*/ 1215912 w 3830521"/>
                  <a:gd name="connsiteY1" fmla="*/ 202935 h 2875788"/>
                  <a:gd name="connsiteX2" fmla="*/ 1506424 w 3830521"/>
                  <a:gd name="connsiteY2" fmla="*/ 0 h 2875788"/>
                  <a:gd name="connsiteX3" fmla="*/ 3830521 w 3830521"/>
                  <a:gd name="connsiteY3" fmla="*/ 1405729 h 2875788"/>
                  <a:gd name="connsiteX4" fmla="*/ 3696873 w 3830521"/>
                  <a:gd name="connsiteY4" fmla="*/ 2851293 h 2875788"/>
                  <a:gd name="connsiteX5" fmla="*/ 3265178 w 3830521"/>
                  <a:gd name="connsiteY5" fmla="*/ 2875788 h 2875788"/>
                  <a:gd name="connsiteX6" fmla="*/ 2875380 w 3830521"/>
                  <a:gd name="connsiteY6" fmla="*/ 2824176 h 2875788"/>
                  <a:gd name="connsiteX7" fmla="*/ 206350 w 3830521"/>
                  <a:gd name="connsiteY7" fmla="*/ 2623095 h 2875788"/>
                  <a:gd name="connsiteX8" fmla="*/ 13005 w 3830521"/>
                  <a:gd name="connsiteY8" fmla="*/ 2536430 h 2875788"/>
                  <a:gd name="connsiteX9" fmla="*/ 66225 w 3830521"/>
                  <a:gd name="connsiteY9" fmla="*/ 2261861 h 2875788"/>
                  <a:gd name="connsiteX10" fmla="*/ 253896 w 3830521"/>
                  <a:gd name="connsiteY10" fmla="*/ 2237563 h 2875788"/>
                  <a:gd name="connsiteX11" fmla="*/ 1318804 w 3830521"/>
                  <a:gd name="connsiteY11" fmla="*/ 889737 h 2875788"/>
                  <a:gd name="connsiteX12" fmla="*/ 1361168 w 3830521"/>
                  <a:gd name="connsiteY12" fmla="*/ 736335 h 2875788"/>
                  <a:gd name="connsiteX0" fmla="*/ 1361168 w 5499423"/>
                  <a:gd name="connsiteY0" fmla="*/ 736335 h 2875788"/>
                  <a:gd name="connsiteX1" fmla="*/ 1215912 w 5499423"/>
                  <a:gd name="connsiteY1" fmla="*/ 202935 h 2875788"/>
                  <a:gd name="connsiteX2" fmla="*/ 1506424 w 5499423"/>
                  <a:gd name="connsiteY2" fmla="*/ 0 h 2875788"/>
                  <a:gd name="connsiteX3" fmla="*/ 3830521 w 5499423"/>
                  <a:gd name="connsiteY3" fmla="*/ 1405729 h 2875788"/>
                  <a:gd name="connsiteX4" fmla="*/ 5499424 w 5499423"/>
                  <a:gd name="connsiteY4" fmla="*/ 2827338 h 2875788"/>
                  <a:gd name="connsiteX5" fmla="*/ 3696873 w 5499423"/>
                  <a:gd name="connsiteY5" fmla="*/ 2851293 h 2875788"/>
                  <a:gd name="connsiteX6" fmla="*/ 3265178 w 5499423"/>
                  <a:gd name="connsiteY6" fmla="*/ 2875788 h 2875788"/>
                  <a:gd name="connsiteX7" fmla="*/ 2875380 w 5499423"/>
                  <a:gd name="connsiteY7" fmla="*/ 2824176 h 2875788"/>
                  <a:gd name="connsiteX8" fmla="*/ 206350 w 5499423"/>
                  <a:gd name="connsiteY8" fmla="*/ 2623095 h 2875788"/>
                  <a:gd name="connsiteX9" fmla="*/ 13005 w 5499423"/>
                  <a:gd name="connsiteY9" fmla="*/ 2536430 h 2875788"/>
                  <a:gd name="connsiteX10" fmla="*/ 66225 w 5499423"/>
                  <a:gd name="connsiteY10" fmla="*/ 2261861 h 2875788"/>
                  <a:gd name="connsiteX11" fmla="*/ 253896 w 5499423"/>
                  <a:gd name="connsiteY11" fmla="*/ 2237563 h 2875788"/>
                  <a:gd name="connsiteX12" fmla="*/ 1318804 w 5499423"/>
                  <a:gd name="connsiteY12" fmla="*/ 889737 h 2875788"/>
                  <a:gd name="connsiteX13" fmla="*/ 1361168 w 5499423"/>
                  <a:gd name="connsiteY13" fmla="*/ 736335 h 2875788"/>
                  <a:gd name="connsiteX0" fmla="*/ 1361168 w 5600667"/>
                  <a:gd name="connsiteY0" fmla="*/ 736335 h 2875788"/>
                  <a:gd name="connsiteX1" fmla="*/ 1215912 w 5600667"/>
                  <a:gd name="connsiteY1" fmla="*/ 202935 h 2875788"/>
                  <a:gd name="connsiteX2" fmla="*/ 1506424 w 5600667"/>
                  <a:gd name="connsiteY2" fmla="*/ 0 h 2875788"/>
                  <a:gd name="connsiteX3" fmla="*/ 3830521 w 5600667"/>
                  <a:gd name="connsiteY3" fmla="*/ 1405729 h 2875788"/>
                  <a:gd name="connsiteX4" fmla="*/ 5600667 w 5600667"/>
                  <a:gd name="connsiteY4" fmla="*/ 2783266 h 2875788"/>
                  <a:gd name="connsiteX5" fmla="*/ 3696873 w 5600667"/>
                  <a:gd name="connsiteY5" fmla="*/ 2851293 h 2875788"/>
                  <a:gd name="connsiteX6" fmla="*/ 3265178 w 5600667"/>
                  <a:gd name="connsiteY6" fmla="*/ 2875788 h 2875788"/>
                  <a:gd name="connsiteX7" fmla="*/ 2875380 w 5600667"/>
                  <a:gd name="connsiteY7" fmla="*/ 2824176 h 2875788"/>
                  <a:gd name="connsiteX8" fmla="*/ 206350 w 5600667"/>
                  <a:gd name="connsiteY8" fmla="*/ 2623095 h 2875788"/>
                  <a:gd name="connsiteX9" fmla="*/ 13005 w 5600667"/>
                  <a:gd name="connsiteY9" fmla="*/ 2536430 h 2875788"/>
                  <a:gd name="connsiteX10" fmla="*/ 66225 w 5600667"/>
                  <a:gd name="connsiteY10" fmla="*/ 2261861 h 2875788"/>
                  <a:gd name="connsiteX11" fmla="*/ 253896 w 5600667"/>
                  <a:gd name="connsiteY11" fmla="*/ 2237563 h 2875788"/>
                  <a:gd name="connsiteX12" fmla="*/ 1318804 w 5600667"/>
                  <a:gd name="connsiteY12" fmla="*/ 889737 h 2875788"/>
                  <a:gd name="connsiteX13" fmla="*/ 1361168 w 5600667"/>
                  <a:gd name="connsiteY13" fmla="*/ 736335 h 2875788"/>
                  <a:gd name="connsiteX0" fmla="*/ 1361168 w 5604979"/>
                  <a:gd name="connsiteY0" fmla="*/ 736335 h 2875788"/>
                  <a:gd name="connsiteX1" fmla="*/ 1215912 w 5604979"/>
                  <a:gd name="connsiteY1" fmla="*/ 202935 h 2875788"/>
                  <a:gd name="connsiteX2" fmla="*/ 1506424 w 5604979"/>
                  <a:gd name="connsiteY2" fmla="*/ 0 h 2875788"/>
                  <a:gd name="connsiteX3" fmla="*/ 3830521 w 5604979"/>
                  <a:gd name="connsiteY3" fmla="*/ 1405729 h 2875788"/>
                  <a:gd name="connsiteX4" fmla="*/ 5604978 w 5604979"/>
                  <a:gd name="connsiteY4" fmla="*/ 2783593 h 2875788"/>
                  <a:gd name="connsiteX5" fmla="*/ 3696873 w 5604979"/>
                  <a:gd name="connsiteY5" fmla="*/ 2851293 h 2875788"/>
                  <a:gd name="connsiteX6" fmla="*/ 3265178 w 5604979"/>
                  <a:gd name="connsiteY6" fmla="*/ 2875788 h 2875788"/>
                  <a:gd name="connsiteX7" fmla="*/ 2875380 w 5604979"/>
                  <a:gd name="connsiteY7" fmla="*/ 2824176 h 2875788"/>
                  <a:gd name="connsiteX8" fmla="*/ 206350 w 5604979"/>
                  <a:gd name="connsiteY8" fmla="*/ 2623095 h 2875788"/>
                  <a:gd name="connsiteX9" fmla="*/ 13005 w 5604979"/>
                  <a:gd name="connsiteY9" fmla="*/ 2536430 h 2875788"/>
                  <a:gd name="connsiteX10" fmla="*/ 66225 w 5604979"/>
                  <a:gd name="connsiteY10" fmla="*/ 2261861 h 2875788"/>
                  <a:gd name="connsiteX11" fmla="*/ 253896 w 5604979"/>
                  <a:gd name="connsiteY11" fmla="*/ 2237563 h 2875788"/>
                  <a:gd name="connsiteX12" fmla="*/ 1318804 w 5604979"/>
                  <a:gd name="connsiteY12" fmla="*/ 889737 h 2875788"/>
                  <a:gd name="connsiteX13" fmla="*/ 1361168 w 5604979"/>
                  <a:gd name="connsiteY13" fmla="*/ 736335 h 2875788"/>
                  <a:gd name="connsiteX0" fmla="*/ 1361168 w 5602137"/>
                  <a:gd name="connsiteY0" fmla="*/ 736335 h 2875788"/>
                  <a:gd name="connsiteX1" fmla="*/ 1215912 w 5602137"/>
                  <a:gd name="connsiteY1" fmla="*/ 202935 h 2875788"/>
                  <a:gd name="connsiteX2" fmla="*/ 1506424 w 5602137"/>
                  <a:gd name="connsiteY2" fmla="*/ 0 h 2875788"/>
                  <a:gd name="connsiteX3" fmla="*/ 3830521 w 5602137"/>
                  <a:gd name="connsiteY3" fmla="*/ 1405729 h 2875788"/>
                  <a:gd name="connsiteX4" fmla="*/ 5602136 w 5602137"/>
                  <a:gd name="connsiteY4" fmla="*/ 2785580 h 2875788"/>
                  <a:gd name="connsiteX5" fmla="*/ 3696873 w 5602137"/>
                  <a:gd name="connsiteY5" fmla="*/ 2851293 h 2875788"/>
                  <a:gd name="connsiteX6" fmla="*/ 3265178 w 5602137"/>
                  <a:gd name="connsiteY6" fmla="*/ 2875788 h 2875788"/>
                  <a:gd name="connsiteX7" fmla="*/ 2875380 w 5602137"/>
                  <a:gd name="connsiteY7" fmla="*/ 2824176 h 2875788"/>
                  <a:gd name="connsiteX8" fmla="*/ 206350 w 5602137"/>
                  <a:gd name="connsiteY8" fmla="*/ 2623095 h 2875788"/>
                  <a:gd name="connsiteX9" fmla="*/ 13005 w 5602137"/>
                  <a:gd name="connsiteY9" fmla="*/ 2536430 h 2875788"/>
                  <a:gd name="connsiteX10" fmla="*/ 66225 w 5602137"/>
                  <a:gd name="connsiteY10" fmla="*/ 2261861 h 2875788"/>
                  <a:gd name="connsiteX11" fmla="*/ 253896 w 5602137"/>
                  <a:gd name="connsiteY11" fmla="*/ 2237563 h 2875788"/>
                  <a:gd name="connsiteX12" fmla="*/ 1318804 w 5602137"/>
                  <a:gd name="connsiteY12" fmla="*/ 889737 h 2875788"/>
                  <a:gd name="connsiteX13" fmla="*/ 1361168 w 5602137"/>
                  <a:gd name="connsiteY13" fmla="*/ 736335 h 2875788"/>
                  <a:gd name="connsiteX0" fmla="*/ 1361168 w 5602135"/>
                  <a:gd name="connsiteY0" fmla="*/ 736335 h 2943533"/>
                  <a:gd name="connsiteX1" fmla="*/ 1215912 w 5602135"/>
                  <a:gd name="connsiteY1" fmla="*/ 202935 h 2943533"/>
                  <a:gd name="connsiteX2" fmla="*/ 1506424 w 5602135"/>
                  <a:gd name="connsiteY2" fmla="*/ 0 h 2943533"/>
                  <a:gd name="connsiteX3" fmla="*/ 3830521 w 5602135"/>
                  <a:gd name="connsiteY3" fmla="*/ 1405729 h 2943533"/>
                  <a:gd name="connsiteX4" fmla="*/ 5602136 w 5602135"/>
                  <a:gd name="connsiteY4" fmla="*/ 2785580 h 2943533"/>
                  <a:gd name="connsiteX5" fmla="*/ 5376316 w 5602135"/>
                  <a:gd name="connsiteY5" fmla="*/ 2943533 h 2943533"/>
                  <a:gd name="connsiteX6" fmla="*/ 3696873 w 5602135"/>
                  <a:gd name="connsiteY6" fmla="*/ 2851293 h 2943533"/>
                  <a:gd name="connsiteX7" fmla="*/ 3265178 w 5602135"/>
                  <a:gd name="connsiteY7" fmla="*/ 2875788 h 2943533"/>
                  <a:gd name="connsiteX8" fmla="*/ 2875380 w 5602135"/>
                  <a:gd name="connsiteY8" fmla="*/ 2824176 h 2943533"/>
                  <a:gd name="connsiteX9" fmla="*/ 206350 w 5602135"/>
                  <a:gd name="connsiteY9" fmla="*/ 2623095 h 2943533"/>
                  <a:gd name="connsiteX10" fmla="*/ 13005 w 5602135"/>
                  <a:gd name="connsiteY10" fmla="*/ 2536430 h 2943533"/>
                  <a:gd name="connsiteX11" fmla="*/ 66225 w 5602135"/>
                  <a:gd name="connsiteY11" fmla="*/ 2261861 h 2943533"/>
                  <a:gd name="connsiteX12" fmla="*/ 253896 w 5602135"/>
                  <a:gd name="connsiteY12" fmla="*/ 2237563 h 2943533"/>
                  <a:gd name="connsiteX13" fmla="*/ 1318804 w 5602135"/>
                  <a:gd name="connsiteY13" fmla="*/ 889737 h 2943533"/>
                  <a:gd name="connsiteX14" fmla="*/ 1361168 w 5602135"/>
                  <a:gd name="connsiteY14" fmla="*/ 736335 h 2943533"/>
                  <a:gd name="connsiteX0" fmla="*/ 1361168 w 5602137"/>
                  <a:gd name="connsiteY0" fmla="*/ 736335 h 2960268"/>
                  <a:gd name="connsiteX1" fmla="*/ 1215912 w 5602137"/>
                  <a:gd name="connsiteY1" fmla="*/ 202935 h 2960268"/>
                  <a:gd name="connsiteX2" fmla="*/ 1506424 w 5602137"/>
                  <a:gd name="connsiteY2" fmla="*/ 0 h 2960268"/>
                  <a:gd name="connsiteX3" fmla="*/ 3830521 w 5602137"/>
                  <a:gd name="connsiteY3" fmla="*/ 1405729 h 2960268"/>
                  <a:gd name="connsiteX4" fmla="*/ 5602136 w 5602137"/>
                  <a:gd name="connsiteY4" fmla="*/ 2785580 h 2960268"/>
                  <a:gd name="connsiteX5" fmla="*/ 5376316 w 5602137"/>
                  <a:gd name="connsiteY5" fmla="*/ 2943533 h 2960268"/>
                  <a:gd name="connsiteX6" fmla="*/ 5132547 w 5602137"/>
                  <a:gd name="connsiteY6" fmla="*/ 2960268 h 2960268"/>
                  <a:gd name="connsiteX7" fmla="*/ 3696873 w 5602137"/>
                  <a:gd name="connsiteY7" fmla="*/ 2851293 h 2960268"/>
                  <a:gd name="connsiteX8" fmla="*/ 3265178 w 5602137"/>
                  <a:gd name="connsiteY8" fmla="*/ 2875788 h 2960268"/>
                  <a:gd name="connsiteX9" fmla="*/ 2875380 w 5602137"/>
                  <a:gd name="connsiteY9" fmla="*/ 2824176 h 2960268"/>
                  <a:gd name="connsiteX10" fmla="*/ 206350 w 5602137"/>
                  <a:gd name="connsiteY10" fmla="*/ 2623095 h 2960268"/>
                  <a:gd name="connsiteX11" fmla="*/ 13005 w 5602137"/>
                  <a:gd name="connsiteY11" fmla="*/ 2536430 h 2960268"/>
                  <a:gd name="connsiteX12" fmla="*/ 66225 w 5602137"/>
                  <a:gd name="connsiteY12" fmla="*/ 2261861 h 2960268"/>
                  <a:gd name="connsiteX13" fmla="*/ 253896 w 5602137"/>
                  <a:gd name="connsiteY13" fmla="*/ 2237563 h 2960268"/>
                  <a:gd name="connsiteX14" fmla="*/ 1318804 w 5602137"/>
                  <a:gd name="connsiteY14" fmla="*/ 889737 h 2960268"/>
                  <a:gd name="connsiteX15" fmla="*/ 1361168 w 5602137"/>
                  <a:gd name="connsiteY15" fmla="*/ 736335 h 2960268"/>
                  <a:gd name="connsiteX0" fmla="*/ 1361168 w 5602135"/>
                  <a:gd name="connsiteY0" fmla="*/ 736335 h 2960268"/>
                  <a:gd name="connsiteX1" fmla="*/ 1215912 w 5602135"/>
                  <a:gd name="connsiteY1" fmla="*/ 202935 h 2960268"/>
                  <a:gd name="connsiteX2" fmla="*/ 1506424 w 5602135"/>
                  <a:gd name="connsiteY2" fmla="*/ 0 h 2960268"/>
                  <a:gd name="connsiteX3" fmla="*/ 3830521 w 5602135"/>
                  <a:gd name="connsiteY3" fmla="*/ 1405729 h 2960268"/>
                  <a:gd name="connsiteX4" fmla="*/ 5602136 w 5602135"/>
                  <a:gd name="connsiteY4" fmla="*/ 2785580 h 2960268"/>
                  <a:gd name="connsiteX5" fmla="*/ 5376316 w 5602135"/>
                  <a:gd name="connsiteY5" fmla="*/ 2943533 h 2960268"/>
                  <a:gd name="connsiteX6" fmla="*/ 5132547 w 5602135"/>
                  <a:gd name="connsiteY6" fmla="*/ 2960268 h 2960268"/>
                  <a:gd name="connsiteX7" fmla="*/ 3561802 w 5602135"/>
                  <a:gd name="connsiteY7" fmla="*/ 2842142 h 2960268"/>
                  <a:gd name="connsiteX8" fmla="*/ 3265178 w 5602135"/>
                  <a:gd name="connsiteY8" fmla="*/ 2875788 h 2960268"/>
                  <a:gd name="connsiteX9" fmla="*/ 2875380 w 5602135"/>
                  <a:gd name="connsiteY9" fmla="*/ 2824176 h 2960268"/>
                  <a:gd name="connsiteX10" fmla="*/ 206350 w 5602135"/>
                  <a:gd name="connsiteY10" fmla="*/ 2623095 h 2960268"/>
                  <a:gd name="connsiteX11" fmla="*/ 13005 w 5602135"/>
                  <a:gd name="connsiteY11" fmla="*/ 2536430 h 2960268"/>
                  <a:gd name="connsiteX12" fmla="*/ 66225 w 5602135"/>
                  <a:gd name="connsiteY12" fmla="*/ 2261861 h 2960268"/>
                  <a:gd name="connsiteX13" fmla="*/ 253896 w 5602135"/>
                  <a:gd name="connsiteY13" fmla="*/ 2237563 h 2960268"/>
                  <a:gd name="connsiteX14" fmla="*/ 1318804 w 5602135"/>
                  <a:gd name="connsiteY14" fmla="*/ 889737 h 2960268"/>
                  <a:gd name="connsiteX15" fmla="*/ 1361168 w 5602135"/>
                  <a:gd name="connsiteY15" fmla="*/ 736335 h 2960268"/>
                  <a:gd name="connsiteX0" fmla="*/ 1361168 w 5602137"/>
                  <a:gd name="connsiteY0" fmla="*/ 736335 h 2960268"/>
                  <a:gd name="connsiteX1" fmla="*/ 1215912 w 5602137"/>
                  <a:gd name="connsiteY1" fmla="*/ 202935 h 2960268"/>
                  <a:gd name="connsiteX2" fmla="*/ 1506424 w 5602137"/>
                  <a:gd name="connsiteY2" fmla="*/ 0 h 2960268"/>
                  <a:gd name="connsiteX3" fmla="*/ 3830521 w 5602137"/>
                  <a:gd name="connsiteY3" fmla="*/ 1405729 h 2960268"/>
                  <a:gd name="connsiteX4" fmla="*/ 5602136 w 5602137"/>
                  <a:gd name="connsiteY4" fmla="*/ 2785580 h 2960268"/>
                  <a:gd name="connsiteX5" fmla="*/ 5376316 w 5602137"/>
                  <a:gd name="connsiteY5" fmla="*/ 2943533 h 2960268"/>
                  <a:gd name="connsiteX6" fmla="*/ 5132547 w 5602137"/>
                  <a:gd name="connsiteY6" fmla="*/ 2960268 h 2960268"/>
                  <a:gd name="connsiteX7" fmla="*/ 3566111 w 5602137"/>
                  <a:gd name="connsiteY7" fmla="*/ 2842469 h 2960268"/>
                  <a:gd name="connsiteX8" fmla="*/ 3265178 w 5602137"/>
                  <a:gd name="connsiteY8" fmla="*/ 2875788 h 2960268"/>
                  <a:gd name="connsiteX9" fmla="*/ 2875380 w 5602137"/>
                  <a:gd name="connsiteY9" fmla="*/ 2824176 h 2960268"/>
                  <a:gd name="connsiteX10" fmla="*/ 206350 w 5602137"/>
                  <a:gd name="connsiteY10" fmla="*/ 2623095 h 2960268"/>
                  <a:gd name="connsiteX11" fmla="*/ 13005 w 5602137"/>
                  <a:gd name="connsiteY11" fmla="*/ 2536430 h 2960268"/>
                  <a:gd name="connsiteX12" fmla="*/ 66225 w 5602137"/>
                  <a:gd name="connsiteY12" fmla="*/ 2261861 h 2960268"/>
                  <a:gd name="connsiteX13" fmla="*/ 253896 w 5602137"/>
                  <a:gd name="connsiteY13" fmla="*/ 2237563 h 2960268"/>
                  <a:gd name="connsiteX14" fmla="*/ 1318804 w 5602137"/>
                  <a:gd name="connsiteY14" fmla="*/ 889737 h 2960268"/>
                  <a:gd name="connsiteX15" fmla="*/ 1361168 w 5602137"/>
                  <a:gd name="connsiteY15" fmla="*/ 736335 h 2960268"/>
                  <a:gd name="connsiteX0" fmla="*/ 1361168 w 5602135"/>
                  <a:gd name="connsiteY0" fmla="*/ 736335 h 2948043"/>
                  <a:gd name="connsiteX1" fmla="*/ 1215912 w 5602135"/>
                  <a:gd name="connsiteY1" fmla="*/ 202935 h 2948043"/>
                  <a:gd name="connsiteX2" fmla="*/ 1506424 w 5602135"/>
                  <a:gd name="connsiteY2" fmla="*/ 0 h 2948043"/>
                  <a:gd name="connsiteX3" fmla="*/ 3830521 w 5602135"/>
                  <a:gd name="connsiteY3" fmla="*/ 1405729 h 2948043"/>
                  <a:gd name="connsiteX4" fmla="*/ 5602136 w 5602135"/>
                  <a:gd name="connsiteY4" fmla="*/ 2785580 h 2948043"/>
                  <a:gd name="connsiteX5" fmla="*/ 5376316 w 5602135"/>
                  <a:gd name="connsiteY5" fmla="*/ 2943533 h 2948043"/>
                  <a:gd name="connsiteX6" fmla="*/ 5116571 w 5602135"/>
                  <a:gd name="connsiteY6" fmla="*/ 2948043 h 2948043"/>
                  <a:gd name="connsiteX7" fmla="*/ 3566111 w 5602135"/>
                  <a:gd name="connsiteY7" fmla="*/ 2842469 h 2948043"/>
                  <a:gd name="connsiteX8" fmla="*/ 3265178 w 5602135"/>
                  <a:gd name="connsiteY8" fmla="*/ 2875788 h 2948043"/>
                  <a:gd name="connsiteX9" fmla="*/ 2875380 w 5602135"/>
                  <a:gd name="connsiteY9" fmla="*/ 2824176 h 2948043"/>
                  <a:gd name="connsiteX10" fmla="*/ 206350 w 5602135"/>
                  <a:gd name="connsiteY10" fmla="*/ 2623095 h 2948043"/>
                  <a:gd name="connsiteX11" fmla="*/ 13005 w 5602135"/>
                  <a:gd name="connsiteY11" fmla="*/ 2536430 h 2948043"/>
                  <a:gd name="connsiteX12" fmla="*/ 66225 w 5602135"/>
                  <a:gd name="connsiteY12" fmla="*/ 2261861 h 2948043"/>
                  <a:gd name="connsiteX13" fmla="*/ 253896 w 5602135"/>
                  <a:gd name="connsiteY13" fmla="*/ 2237563 h 2948043"/>
                  <a:gd name="connsiteX14" fmla="*/ 1318804 w 5602135"/>
                  <a:gd name="connsiteY14" fmla="*/ 889737 h 2948043"/>
                  <a:gd name="connsiteX15" fmla="*/ 1361168 w 5602135"/>
                  <a:gd name="connsiteY15" fmla="*/ 736335 h 2948043"/>
                  <a:gd name="connsiteX0" fmla="*/ 1361168 w 5602137"/>
                  <a:gd name="connsiteY0" fmla="*/ 736335 h 2960922"/>
                  <a:gd name="connsiteX1" fmla="*/ 1215912 w 5602137"/>
                  <a:gd name="connsiteY1" fmla="*/ 202935 h 2960922"/>
                  <a:gd name="connsiteX2" fmla="*/ 1506424 w 5602137"/>
                  <a:gd name="connsiteY2" fmla="*/ 0 h 2960922"/>
                  <a:gd name="connsiteX3" fmla="*/ 3830521 w 5602137"/>
                  <a:gd name="connsiteY3" fmla="*/ 1405729 h 2960922"/>
                  <a:gd name="connsiteX4" fmla="*/ 5602136 w 5602137"/>
                  <a:gd name="connsiteY4" fmla="*/ 2785580 h 2960922"/>
                  <a:gd name="connsiteX5" fmla="*/ 5376316 w 5602137"/>
                  <a:gd name="connsiteY5" fmla="*/ 2943533 h 2960922"/>
                  <a:gd name="connsiteX6" fmla="*/ 5141166 w 5602137"/>
                  <a:gd name="connsiteY6" fmla="*/ 2960922 h 2960922"/>
                  <a:gd name="connsiteX7" fmla="*/ 3566111 w 5602137"/>
                  <a:gd name="connsiteY7" fmla="*/ 2842469 h 2960922"/>
                  <a:gd name="connsiteX8" fmla="*/ 3265178 w 5602137"/>
                  <a:gd name="connsiteY8" fmla="*/ 2875788 h 2960922"/>
                  <a:gd name="connsiteX9" fmla="*/ 2875380 w 5602137"/>
                  <a:gd name="connsiteY9" fmla="*/ 2824176 h 2960922"/>
                  <a:gd name="connsiteX10" fmla="*/ 206350 w 5602137"/>
                  <a:gd name="connsiteY10" fmla="*/ 2623095 h 2960922"/>
                  <a:gd name="connsiteX11" fmla="*/ 13005 w 5602137"/>
                  <a:gd name="connsiteY11" fmla="*/ 2536430 h 2960922"/>
                  <a:gd name="connsiteX12" fmla="*/ 66225 w 5602137"/>
                  <a:gd name="connsiteY12" fmla="*/ 2261861 h 2960922"/>
                  <a:gd name="connsiteX13" fmla="*/ 253896 w 5602137"/>
                  <a:gd name="connsiteY13" fmla="*/ 2237563 h 2960922"/>
                  <a:gd name="connsiteX14" fmla="*/ 1318804 w 5602137"/>
                  <a:gd name="connsiteY14" fmla="*/ 889737 h 2960922"/>
                  <a:gd name="connsiteX15" fmla="*/ 1361168 w 5602137"/>
                  <a:gd name="connsiteY15" fmla="*/ 736335 h 2960922"/>
                  <a:gd name="connsiteX0" fmla="*/ 1361168 w 5602135"/>
                  <a:gd name="connsiteY0" fmla="*/ 736335 h 2960922"/>
                  <a:gd name="connsiteX1" fmla="*/ 1215912 w 5602135"/>
                  <a:gd name="connsiteY1" fmla="*/ 202935 h 2960922"/>
                  <a:gd name="connsiteX2" fmla="*/ 1506424 w 5602135"/>
                  <a:gd name="connsiteY2" fmla="*/ 0 h 2960922"/>
                  <a:gd name="connsiteX3" fmla="*/ 3830521 w 5602135"/>
                  <a:gd name="connsiteY3" fmla="*/ 1405729 h 2960922"/>
                  <a:gd name="connsiteX4" fmla="*/ 5602136 w 5602135"/>
                  <a:gd name="connsiteY4" fmla="*/ 2785580 h 2960922"/>
                  <a:gd name="connsiteX5" fmla="*/ 5376316 w 5602135"/>
                  <a:gd name="connsiteY5" fmla="*/ 2943533 h 2960922"/>
                  <a:gd name="connsiteX6" fmla="*/ 5141166 w 5602135"/>
                  <a:gd name="connsiteY6" fmla="*/ 2960922 h 2960922"/>
                  <a:gd name="connsiteX7" fmla="*/ 3571841 w 5602135"/>
                  <a:gd name="connsiteY7" fmla="*/ 2841803 h 2960922"/>
                  <a:gd name="connsiteX8" fmla="*/ 3265178 w 5602135"/>
                  <a:gd name="connsiteY8" fmla="*/ 2875788 h 2960922"/>
                  <a:gd name="connsiteX9" fmla="*/ 2875380 w 5602135"/>
                  <a:gd name="connsiteY9" fmla="*/ 2824176 h 2960922"/>
                  <a:gd name="connsiteX10" fmla="*/ 206350 w 5602135"/>
                  <a:gd name="connsiteY10" fmla="*/ 2623095 h 2960922"/>
                  <a:gd name="connsiteX11" fmla="*/ 13005 w 5602135"/>
                  <a:gd name="connsiteY11" fmla="*/ 2536430 h 2960922"/>
                  <a:gd name="connsiteX12" fmla="*/ 66225 w 5602135"/>
                  <a:gd name="connsiteY12" fmla="*/ 2261861 h 2960922"/>
                  <a:gd name="connsiteX13" fmla="*/ 253896 w 5602135"/>
                  <a:gd name="connsiteY13" fmla="*/ 2237563 h 2960922"/>
                  <a:gd name="connsiteX14" fmla="*/ 1318804 w 5602135"/>
                  <a:gd name="connsiteY14" fmla="*/ 889737 h 2960922"/>
                  <a:gd name="connsiteX15" fmla="*/ 1361168 w 5602135"/>
                  <a:gd name="connsiteY15" fmla="*/ 736335 h 2960922"/>
                  <a:gd name="connsiteX0" fmla="*/ 1361168 w 5602137"/>
                  <a:gd name="connsiteY0" fmla="*/ 736335 h 2945869"/>
                  <a:gd name="connsiteX1" fmla="*/ 1215912 w 5602137"/>
                  <a:gd name="connsiteY1" fmla="*/ 202935 h 2945869"/>
                  <a:gd name="connsiteX2" fmla="*/ 1506424 w 5602137"/>
                  <a:gd name="connsiteY2" fmla="*/ 0 h 2945869"/>
                  <a:gd name="connsiteX3" fmla="*/ 3830521 w 5602137"/>
                  <a:gd name="connsiteY3" fmla="*/ 1405729 h 2945869"/>
                  <a:gd name="connsiteX4" fmla="*/ 5602136 w 5602137"/>
                  <a:gd name="connsiteY4" fmla="*/ 2785580 h 2945869"/>
                  <a:gd name="connsiteX5" fmla="*/ 5376316 w 5602137"/>
                  <a:gd name="connsiteY5" fmla="*/ 2943533 h 2945869"/>
                  <a:gd name="connsiteX6" fmla="*/ 4942847 w 5602137"/>
                  <a:gd name="connsiteY6" fmla="*/ 2945869 h 2945869"/>
                  <a:gd name="connsiteX7" fmla="*/ 3571841 w 5602137"/>
                  <a:gd name="connsiteY7" fmla="*/ 2841803 h 2945869"/>
                  <a:gd name="connsiteX8" fmla="*/ 3265178 w 5602137"/>
                  <a:gd name="connsiteY8" fmla="*/ 2875788 h 2945869"/>
                  <a:gd name="connsiteX9" fmla="*/ 2875380 w 5602137"/>
                  <a:gd name="connsiteY9" fmla="*/ 2824176 h 2945869"/>
                  <a:gd name="connsiteX10" fmla="*/ 206350 w 5602137"/>
                  <a:gd name="connsiteY10" fmla="*/ 2623095 h 2945869"/>
                  <a:gd name="connsiteX11" fmla="*/ 13005 w 5602137"/>
                  <a:gd name="connsiteY11" fmla="*/ 2536430 h 2945869"/>
                  <a:gd name="connsiteX12" fmla="*/ 66225 w 5602137"/>
                  <a:gd name="connsiteY12" fmla="*/ 2261861 h 2945869"/>
                  <a:gd name="connsiteX13" fmla="*/ 253896 w 5602137"/>
                  <a:gd name="connsiteY13" fmla="*/ 2237563 h 2945869"/>
                  <a:gd name="connsiteX14" fmla="*/ 1318804 w 5602137"/>
                  <a:gd name="connsiteY14" fmla="*/ 889737 h 2945869"/>
                  <a:gd name="connsiteX15" fmla="*/ 1361168 w 5602137"/>
                  <a:gd name="connsiteY15" fmla="*/ 736335 h 2945869"/>
                  <a:gd name="connsiteX0" fmla="*/ 1361168 w 5602135"/>
                  <a:gd name="connsiteY0" fmla="*/ 736335 h 3006831"/>
                  <a:gd name="connsiteX1" fmla="*/ 1215912 w 5602135"/>
                  <a:gd name="connsiteY1" fmla="*/ 202935 h 3006831"/>
                  <a:gd name="connsiteX2" fmla="*/ 1506424 w 5602135"/>
                  <a:gd name="connsiteY2" fmla="*/ 0 h 3006831"/>
                  <a:gd name="connsiteX3" fmla="*/ 3830521 w 5602135"/>
                  <a:gd name="connsiteY3" fmla="*/ 1405729 h 3006831"/>
                  <a:gd name="connsiteX4" fmla="*/ 5602136 w 5602135"/>
                  <a:gd name="connsiteY4" fmla="*/ 2785580 h 3006831"/>
                  <a:gd name="connsiteX5" fmla="*/ 5376316 w 5602135"/>
                  <a:gd name="connsiteY5" fmla="*/ 2943533 h 3006831"/>
                  <a:gd name="connsiteX6" fmla="*/ 5223691 w 5602135"/>
                  <a:gd name="connsiteY6" fmla="*/ 3006831 h 3006831"/>
                  <a:gd name="connsiteX7" fmla="*/ 4942847 w 5602135"/>
                  <a:gd name="connsiteY7" fmla="*/ 2945869 h 3006831"/>
                  <a:gd name="connsiteX8" fmla="*/ 3571841 w 5602135"/>
                  <a:gd name="connsiteY8" fmla="*/ 2841803 h 3006831"/>
                  <a:gd name="connsiteX9" fmla="*/ 3265178 w 5602135"/>
                  <a:gd name="connsiteY9" fmla="*/ 2875788 h 3006831"/>
                  <a:gd name="connsiteX10" fmla="*/ 2875380 w 5602135"/>
                  <a:gd name="connsiteY10" fmla="*/ 2824176 h 3006831"/>
                  <a:gd name="connsiteX11" fmla="*/ 206350 w 5602135"/>
                  <a:gd name="connsiteY11" fmla="*/ 2623095 h 3006831"/>
                  <a:gd name="connsiteX12" fmla="*/ 13005 w 5602135"/>
                  <a:gd name="connsiteY12" fmla="*/ 2536430 h 3006831"/>
                  <a:gd name="connsiteX13" fmla="*/ 66225 w 5602135"/>
                  <a:gd name="connsiteY13" fmla="*/ 2261861 h 3006831"/>
                  <a:gd name="connsiteX14" fmla="*/ 253896 w 5602135"/>
                  <a:gd name="connsiteY14" fmla="*/ 2237563 h 3006831"/>
                  <a:gd name="connsiteX15" fmla="*/ 1318804 w 5602135"/>
                  <a:gd name="connsiteY15" fmla="*/ 889737 h 3006831"/>
                  <a:gd name="connsiteX16" fmla="*/ 1361168 w 5602135"/>
                  <a:gd name="connsiteY16" fmla="*/ 736335 h 3006831"/>
                  <a:gd name="connsiteX0" fmla="*/ 1361168 w 5602137"/>
                  <a:gd name="connsiteY0" fmla="*/ 736335 h 3006831"/>
                  <a:gd name="connsiteX1" fmla="*/ 1215912 w 5602137"/>
                  <a:gd name="connsiteY1" fmla="*/ 202935 h 3006831"/>
                  <a:gd name="connsiteX2" fmla="*/ 1506424 w 5602137"/>
                  <a:gd name="connsiteY2" fmla="*/ 0 h 3006831"/>
                  <a:gd name="connsiteX3" fmla="*/ 3830521 w 5602137"/>
                  <a:gd name="connsiteY3" fmla="*/ 1405729 h 3006831"/>
                  <a:gd name="connsiteX4" fmla="*/ 5602136 w 5602137"/>
                  <a:gd name="connsiteY4" fmla="*/ 2785580 h 3006831"/>
                  <a:gd name="connsiteX5" fmla="*/ 5376316 w 5602137"/>
                  <a:gd name="connsiteY5" fmla="*/ 2943533 h 3006831"/>
                  <a:gd name="connsiteX6" fmla="*/ 5223691 w 5602137"/>
                  <a:gd name="connsiteY6" fmla="*/ 3006831 h 3006831"/>
                  <a:gd name="connsiteX7" fmla="*/ 4925602 w 5602137"/>
                  <a:gd name="connsiteY7" fmla="*/ 2944560 h 3006831"/>
                  <a:gd name="connsiteX8" fmla="*/ 3571841 w 5602137"/>
                  <a:gd name="connsiteY8" fmla="*/ 2841803 h 3006831"/>
                  <a:gd name="connsiteX9" fmla="*/ 3265178 w 5602137"/>
                  <a:gd name="connsiteY9" fmla="*/ 2875788 h 3006831"/>
                  <a:gd name="connsiteX10" fmla="*/ 2875380 w 5602137"/>
                  <a:gd name="connsiteY10" fmla="*/ 2824176 h 3006831"/>
                  <a:gd name="connsiteX11" fmla="*/ 206350 w 5602137"/>
                  <a:gd name="connsiteY11" fmla="*/ 2623095 h 3006831"/>
                  <a:gd name="connsiteX12" fmla="*/ 13005 w 5602137"/>
                  <a:gd name="connsiteY12" fmla="*/ 2536430 h 3006831"/>
                  <a:gd name="connsiteX13" fmla="*/ 66225 w 5602137"/>
                  <a:gd name="connsiteY13" fmla="*/ 2261861 h 3006831"/>
                  <a:gd name="connsiteX14" fmla="*/ 253896 w 5602137"/>
                  <a:gd name="connsiteY14" fmla="*/ 2237563 h 3006831"/>
                  <a:gd name="connsiteX15" fmla="*/ 1318804 w 5602137"/>
                  <a:gd name="connsiteY15" fmla="*/ 889737 h 3006831"/>
                  <a:gd name="connsiteX16" fmla="*/ 1361168 w 5602137"/>
                  <a:gd name="connsiteY16" fmla="*/ 736335 h 3006831"/>
                  <a:gd name="connsiteX0" fmla="*/ 1361168 w 5602135"/>
                  <a:gd name="connsiteY0" fmla="*/ 736335 h 2976257"/>
                  <a:gd name="connsiteX1" fmla="*/ 1215912 w 5602135"/>
                  <a:gd name="connsiteY1" fmla="*/ 202935 h 2976257"/>
                  <a:gd name="connsiteX2" fmla="*/ 1506424 w 5602135"/>
                  <a:gd name="connsiteY2" fmla="*/ 0 h 2976257"/>
                  <a:gd name="connsiteX3" fmla="*/ 3830521 w 5602135"/>
                  <a:gd name="connsiteY3" fmla="*/ 1405729 h 2976257"/>
                  <a:gd name="connsiteX4" fmla="*/ 5602136 w 5602135"/>
                  <a:gd name="connsiteY4" fmla="*/ 2785580 h 2976257"/>
                  <a:gd name="connsiteX5" fmla="*/ 5376316 w 5602135"/>
                  <a:gd name="connsiteY5" fmla="*/ 2943533 h 2976257"/>
                  <a:gd name="connsiteX6" fmla="*/ 4994988 w 5602135"/>
                  <a:gd name="connsiteY6" fmla="*/ 2976257 h 2976257"/>
                  <a:gd name="connsiteX7" fmla="*/ 4925602 w 5602135"/>
                  <a:gd name="connsiteY7" fmla="*/ 2944560 h 2976257"/>
                  <a:gd name="connsiteX8" fmla="*/ 3571841 w 5602135"/>
                  <a:gd name="connsiteY8" fmla="*/ 2841803 h 2976257"/>
                  <a:gd name="connsiteX9" fmla="*/ 3265178 w 5602135"/>
                  <a:gd name="connsiteY9" fmla="*/ 2875788 h 2976257"/>
                  <a:gd name="connsiteX10" fmla="*/ 2875380 w 5602135"/>
                  <a:gd name="connsiteY10" fmla="*/ 2824176 h 2976257"/>
                  <a:gd name="connsiteX11" fmla="*/ 206350 w 5602135"/>
                  <a:gd name="connsiteY11" fmla="*/ 2623095 h 2976257"/>
                  <a:gd name="connsiteX12" fmla="*/ 13005 w 5602135"/>
                  <a:gd name="connsiteY12" fmla="*/ 2536430 h 2976257"/>
                  <a:gd name="connsiteX13" fmla="*/ 66225 w 5602135"/>
                  <a:gd name="connsiteY13" fmla="*/ 2261861 h 2976257"/>
                  <a:gd name="connsiteX14" fmla="*/ 253896 w 5602135"/>
                  <a:gd name="connsiteY14" fmla="*/ 2237563 h 2976257"/>
                  <a:gd name="connsiteX15" fmla="*/ 1318804 w 5602135"/>
                  <a:gd name="connsiteY15" fmla="*/ 889737 h 2976257"/>
                  <a:gd name="connsiteX16" fmla="*/ 1361168 w 5602135"/>
                  <a:gd name="connsiteY16" fmla="*/ 736335 h 2976257"/>
                  <a:gd name="connsiteX0" fmla="*/ 1361168 w 5602137"/>
                  <a:gd name="connsiteY0" fmla="*/ 736335 h 2978572"/>
                  <a:gd name="connsiteX1" fmla="*/ 1215912 w 5602137"/>
                  <a:gd name="connsiteY1" fmla="*/ 202935 h 2978572"/>
                  <a:gd name="connsiteX2" fmla="*/ 1506424 w 5602137"/>
                  <a:gd name="connsiteY2" fmla="*/ 0 h 2978572"/>
                  <a:gd name="connsiteX3" fmla="*/ 3830521 w 5602137"/>
                  <a:gd name="connsiteY3" fmla="*/ 1405729 h 2978572"/>
                  <a:gd name="connsiteX4" fmla="*/ 5602136 w 5602137"/>
                  <a:gd name="connsiteY4" fmla="*/ 2785580 h 2978572"/>
                  <a:gd name="connsiteX5" fmla="*/ 5376316 w 5602137"/>
                  <a:gd name="connsiteY5" fmla="*/ 2943533 h 2978572"/>
                  <a:gd name="connsiteX6" fmla="*/ 4996457 w 5602137"/>
                  <a:gd name="connsiteY6" fmla="*/ 2978572 h 2978572"/>
                  <a:gd name="connsiteX7" fmla="*/ 4925602 w 5602137"/>
                  <a:gd name="connsiteY7" fmla="*/ 2944560 h 2978572"/>
                  <a:gd name="connsiteX8" fmla="*/ 3571841 w 5602137"/>
                  <a:gd name="connsiteY8" fmla="*/ 2841803 h 2978572"/>
                  <a:gd name="connsiteX9" fmla="*/ 3265178 w 5602137"/>
                  <a:gd name="connsiteY9" fmla="*/ 2875788 h 2978572"/>
                  <a:gd name="connsiteX10" fmla="*/ 2875380 w 5602137"/>
                  <a:gd name="connsiteY10" fmla="*/ 2824176 h 2978572"/>
                  <a:gd name="connsiteX11" fmla="*/ 206350 w 5602137"/>
                  <a:gd name="connsiteY11" fmla="*/ 2623095 h 2978572"/>
                  <a:gd name="connsiteX12" fmla="*/ 13005 w 5602137"/>
                  <a:gd name="connsiteY12" fmla="*/ 2536430 h 2978572"/>
                  <a:gd name="connsiteX13" fmla="*/ 66225 w 5602137"/>
                  <a:gd name="connsiteY13" fmla="*/ 2261861 h 2978572"/>
                  <a:gd name="connsiteX14" fmla="*/ 253896 w 5602137"/>
                  <a:gd name="connsiteY14" fmla="*/ 2237563 h 2978572"/>
                  <a:gd name="connsiteX15" fmla="*/ 1318804 w 5602137"/>
                  <a:gd name="connsiteY15" fmla="*/ 889737 h 2978572"/>
                  <a:gd name="connsiteX16" fmla="*/ 1361168 w 5602137"/>
                  <a:gd name="connsiteY16" fmla="*/ 736335 h 2978572"/>
                  <a:gd name="connsiteX0" fmla="*/ 1361168 w 5602135"/>
                  <a:gd name="connsiteY0" fmla="*/ 736335 h 3016869"/>
                  <a:gd name="connsiteX1" fmla="*/ 1215912 w 5602135"/>
                  <a:gd name="connsiteY1" fmla="*/ 202935 h 3016869"/>
                  <a:gd name="connsiteX2" fmla="*/ 1506424 w 5602135"/>
                  <a:gd name="connsiteY2" fmla="*/ 0 h 3016869"/>
                  <a:gd name="connsiteX3" fmla="*/ 3830521 w 5602135"/>
                  <a:gd name="connsiteY3" fmla="*/ 1405729 h 3016869"/>
                  <a:gd name="connsiteX4" fmla="*/ 5602136 w 5602135"/>
                  <a:gd name="connsiteY4" fmla="*/ 2785580 h 3016869"/>
                  <a:gd name="connsiteX5" fmla="*/ 5376316 w 5602135"/>
                  <a:gd name="connsiteY5" fmla="*/ 2943533 h 3016869"/>
                  <a:gd name="connsiteX6" fmla="*/ 4674071 w 5602135"/>
                  <a:gd name="connsiteY6" fmla="*/ 3016869 h 3016869"/>
                  <a:gd name="connsiteX7" fmla="*/ 4996457 w 5602135"/>
                  <a:gd name="connsiteY7" fmla="*/ 2978572 h 3016869"/>
                  <a:gd name="connsiteX8" fmla="*/ 4925602 w 5602135"/>
                  <a:gd name="connsiteY8" fmla="*/ 2944560 h 3016869"/>
                  <a:gd name="connsiteX9" fmla="*/ 3571841 w 5602135"/>
                  <a:gd name="connsiteY9" fmla="*/ 2841803 h 3016869"/>
                  <a:gd name="connsiteX10" fmla="*/ 3265178 w 5602135"/>
                  <a:gd name="connsiteY10" fmla="*/ 2875788 h 3016869"/>
                  <a:gd name="connsiteX11" fmla="*/ 2875380 w 5602135"/>
                  <a:gd name="connsiteY11" fmla="*/ 2824176 h 3016869"/>
                  <a:gd name="connsiteX12" fmla="*/ 206350 w 5602135"/>
                  <a:gd name="connsiteY12" fmla="*/ 2623095 h 3016869"/>
                  <a:gd name="connsiteX13" fmla="*/ 13005 w 5602135"/>
                  <a:gd name="connsiteY13" fmla="*/ 2536430 h 3016869"/>
                  <a:gd name="connsiteX14" fmla="*/ 66225 w 5602135"/>
                  <a:gd name="connsiteY14" fmla="*/ 2261861 h 3016869"/>
                  <a:gd name="connsiteX15" fmla="*/ 253896 w 5602135"/>
                  <a:gd name="connsiteY15" fmla="*/ 2237563 h 3016869"/>
                  <a:gd name="connsiteX16" fmla="*/ 1318804 w 5602135"/>
                  <a:gd name="connsiteY16" fmla="*/ 889737 h 3016869"/>
                  <a:gd name="connsiteX17" fmla="*/ 1361168 w 5602135"/>
                  <a:gd name="connsiteY17" fmla="*/ 736335 h 3016869"/>
                  <a:gd name="connsiteX0" fmla="*/ 1361168 w 5602137"/>
                  <a:gd name="connsiteY0" fmla="*/ 736335 h 3053194"/>
                  <a:gd name="connsiteX1" fmla="*/ 1215912 w 5602137"/>
                  <a:gd name="connsiteY1" fmla="*/ 202935 h 3053194"/>
                  <a:gd name="connsiteX2" fmla="*/ 1506424 w 5602137"/>
                  <a:gd name="connsiteY2" fmla="*/ 0 h 3053194"/>
                  <a:gd name="connsiteX3" fmla="*/ 3830521 w 5602137"/>
                  <a:gd name="connsiteY3" fmla="*/ 1405729 h 3053194"/>
                  <a:gd name="connsiteX4" fmla="*/ 5602136 w 5602137"/>
                  <a:gd name="connsiteY4" fmla="*/ 2785580 h 3053194"/>
                  <a:gd name="connsiteX5" fmla="*/ 5376316 w 5602137"/>
                  <a:gd name="connsiteY5" fmla="*/ 2943533 h 3053194"/>
                  <a:gd name="connsiteX6" fmla="*/ 5152628 w 5602137"/>
                  <a:gd name="connsiteY6" fmla="*/ 3053194 h 3053194"/>
                  <a:gd name="connsiteX7" fmla="*/ 4674071 w 5602137"/>
                  <a:gd name="connsiteY7" fmla="*/ 3016869 h 3053194"/>
                  <a:gd name="connsiteX8" fmla="*/ 4996457 w 5602137"/>
                  <a:gd name="connsiteY8" fmla="*/ 2978572 h 3053194"/>
                  <a:gd name="connsiteX9" fmla="*/ 4925602 w 5602137"/>
                  <a:gd name="connsiteY9" fmla="*/ 2944560 h 3053194"/>
                  <a:gd name="connsiteX10" fmla="*/ 3571841 w 5602137"/>
                  <a:gd name="connsiteY10" fmla="*/ 2841803 h 3053194"/>
                  <a:gd name="connsiteX11" fmla="*/ 3265178 w 5602137"/>
                  <a:gd name="connsiteY11" fmla="*/ 2875788 h 3053194"/>
                  <a:gd name="connsiteX12" fmla="*/ 2875380 w 5602137"/>
                  <a:gd name="connsiteY12" fmla="*/ 2824176 h 3053194"/>
                  <a:gd name="connsiteX13" fmla="*/ 206350 w 5602137"/>
                  <a:gd name="connsiteY13" fmla="*/ 2623095 h 3053194"/>
                  <a:gd name="connsiteX14" fmla="*/ 13005 w 5602137"/>
                  <a:gd name="connsiteY14" fmla="*/ 2536430 h 3053194"/>
                  <a:gd name="connsiteX15" fmla="*/ 66225 w 5602137"/>
                  <a:gd name="connsiteY15" fmla="*/ 2261861 h 3053194"/>
                  <a:gd name="connsiteX16" fmla="*/ 253896 w 5602137"/>
                  <a:gd name="connsiteY16" fmla="*/ 2237563 h 3053194"/>
                  <a:gd name="connsiteX17" fmla="*/ 1318804 w 5602137"/>
                  <a:gd name="connsiteY17" fmla="*/ 889737 h 3053194"/>
                  <a:gd name="connsiteX18" fmla="*/ 1361168 w 5602137"/>
                  <a:gd name="connsiteY18" fmla="*/ 736335 h 3053194"/>
                  <a:gd name="connsiteX0" fmla="*/ 1361168 w 5602135"/>
                  <a:gd name="connsiteY0" fmla="*/ 736335 h 3053194"/>
                  <a:gd name="connsiteX1" fmla="*/ 1215912 w 5602135"/>
                  <a:gd name="connsiteY1" fmla="*/ 202935 h 3053194"/>
                  <a:gd name="connsiteX2" fmla="*/ 1506424 w 5602135"/>
                  <a:gd name="connsiteY2" fmla="*/ 0 h 3053194"/>
                  <a:gd name="connsiteX3" fmla="*/ 3830521 w 5602135"/>
                  <a:gd name="connsiteY3" fmla="*/ 1405729 h 3053194"/>
                  <a:gd name="connsiteX4" fmla="*/ 5602136 w 5602135"/>
                  <a:gd name="connsiteY4" fmla="*/ 2785580 h 3053194"/>
                  <a:gd name="connsiteX5" fmla="*/ 5376316 w 5602135"/>
                  <a:gd name="connsiteY5" fmla="*/ 2943533 h 3053194"/>
                  <a:gd name="connsiteX6" fmla="*/ 5258437 w 5602135"/>
                  <a:gd name="connsiteY6" fmla="*/ 3025987 h 3053194"/>
                  <a:gd name="connsiteX7" fmla="*/ 5152628 w 5602135"/>
                  <a:gd name="connsiteY7" fmla="*/ 3053194 h 3053194"/>
                  <a:gd name="connsiteX8" fmla="*/ 4674071 w 5602135"/>
                  <a:gd name="connsiteY8" fmla="*/ 3016869 h 3053194"/>
                  <a:gd name="connsiteX9" fmla="*/ 4996457 w 5602135"/>
                  <a:gd name="connsiteY9" fmla="*/ 2978572 h 3053194"/>
                  <a:gd name="connsiteX10" fmla="*/ 4925602 w 5602135"/>
                  <a:gd name="connsiteY10" fmla="*/ 2944560 h 3053194"/>
                  <a:gd name="connsiteX11" fmla="*/ 3571841 w 5602135"/>
                  <a:gd name="connsiteY11" fmla="*/ 2841803 h 3053194"/>
                  <a:gd name="connsiteX12" fmla="*/ 3265178 w 5602135"/>
                  <a:gd name="connsiteY12" fmla="*/ 2875788 h 3053194"/>
                  <a:gd name="connsiteX13" fmla="*/ 2875380 w 5602135"/>
                  <a:gd name="connsiteY13" fmla="*/ 2824176 h 3053194"/>
                  <a:gd name="connsiteX14" fmla="*/ 206350 w 5602135"/>
                  <a:gd name="connsiteY14" fmla="*/ 2623095 h 3053194"/>
                  <a:gd name="connsiteX15" fmla="*/ 13005 w 5602135"/>
                  <a:gd name="connsiteY15" fmla="*/ 2536430 h 3053194"/>
                  <a:gd name="connsiteX16" fmla="*/ 66225 w 5602135"/>
                  <a:gd name="connsiteY16" fmla="*/ 2261861 h 3053194"/>
                  <a:gd name="connsiteX17" fmla="*/ 253896 w 5602135"/>
                  <a:gd name="connsiteY17" fmla="*/ 2237563 h 3053194"/>
                  <a:gd name="connsiteX18" fmla="*/ 1318804 w 5602135"/>
                  <a:gd name="connsiteY18" fmla="*/ 889737 h 3053194"/>
                  <a:gd name="connsiteX19" fmla="*/ 1361168 w 5602135"/>
                  <a:gd name="connsiteY19" fmla="*/ 736335 h 3053194"/>
                  <a:gd name="connsiteX0" fmla="*/ 1361168 w 5602137"/>
                  <a:gd name="connsiteY0" fmla="*/ 736335 h 3041401"/>
                  <a:gd name="connsiteX1" fmla="*/ 1215912 w 5602137"/>
                  <a:gd name="connsiteY1" fmla="*/ 202935 h 3041401"/>
                  <a:gd name="connsiteX2" fmla="*/ 1506424 w 5602137"/>
                  <a:gd name="connsiteY2" fmla="*/ 0 h 3041401"/>
                  <a:gd name="connsiteX3" fmla="*/ 3830521 w 5602137"/>
                  <a:gd name="connsiteY3" fmla="*/ 1405729 h 3041401"/>
                  <a:gd name="connsiteX4" fmla="*/ 5602136 w 5602137"/>
                  <a:gd name="connsiteY4" fmla="*/ 2785580 h 3041401"/>
                  <a:gd name="connsiteX5" fmla="*/ 5376316 w 5602137"/>
                  <a:gd name="connsiteY5" fmla="*/ 2943533 h 3041401"/>
                  <a:gd name="connsiteX6" fmla="*/ 5258437 w 5602137"/>
                  <a:gd name="connsiteY6" fmla="*/ 3025987 h 3041401"/>
                  <a:gd name="connsiteX7" fmla="*/ 5011773 w 5602137"/>
                  <a:gd name="connsiteY7" fmla="*/ 3041401 h 3041401"/>
                  <a:gd name="connsiteX8" fmla="*/ 4674071 w 5602137"/>
                  <a:gd name="connsiteY8" fmla="*/ 3016869 h 3041401"/>
                  <a:gd name="connsiteX9" fmla="*/ 4996457 w 5602137"/>
                  <a:gd name="connsiteY9" fmla="*/ 2978572 h 3041401"/>
                  <a:gd name="connsiteX10" fmla="*/ 4925602 w 5602137"/>
                  <a:gd name="connsiteY10" fmla="*/ 2944560 h 3041401"/>
                  <a:gd name="connsiteX11" fmla="*/ 3571841 w 5602137"/>
                  <a:gd name="connsiteY11" fmla="*/ 2841803 h 3041401"/>
                  <a:gd name="connsiteX12" fmla="*/ 3265178 w 5602137"/>
                  <a:gd name="connsiteY12" fmla="*/ 2875788 h 3041401"/>
                  <a:gd name="connsiteX13" fmla="*/ 2875380 w 5602137"/>
                  <a:gd name="connsiteY13" fmla="*/ 2824176 h 3041401"/>
                  <a:gd name="connsiteX14" fmla="*/ 206350 w 5602137"/>
                  <a:gd name="connsiteY14" fmla="*/ 2623095 h 3041401"/>
                  <a:gd name="connsiteX15" fmla="*/ 13005 w 5602137"/>
                  <a:gd name="connsiteY15" fmla="*/ 2536430 h 3041401"/>
                  <a:gd name="connsiteX16" fmla="*/ 66225 w 5602137"/>
                  <a:gd name="connsiteY16" fmla="*/ 2261861 h 3041401"/>
                  <a:gd name="connsiteX17" fmla="*/ 253896 w 5602137"/>
                  <a:gd name="connsiteY17" fmla="*/ 2237563 h 3041401"/>
                  <a:gd name="connsiteX18" fmla="*/ 1318804 w 5602137"/>
                  <a:gd name="connsiteY18" fmla="*/ 889737 h 3041401"/>
                  <a:gd name="connsiteX19" fmla="*/ 1361168 w 5602137"/>
                  <a:gd name="connsiteY19" fmla="*/ 736335 h 3041401"/>
                  <a:gd name="connsiteX0" fmla="*/ 1361168 w 5602135"/>
                  <a:gd name="connsiteY0" fmla="*/ 736335 h 3042055"/>
                  <a:gd name="connsiteX1" fmla="*/ 1215912 w 5602135"/>
                  <a:gd name="connsiteY1" fmla="*/ 202935 h 3042055"/>
                  <a:gd name="connsiteX2" fmla="*/ 1506424 w 5602135"/>
                  <a:gd name="connsiteY2" fmla="*/ 0 h 3042055"/>
                  <a:gd name="connsiteX3" fmla="*/ 3830521 w 5602135"/>
                  <a:gd name="connsiteY3" fmla="*/ 1405729 h 3042055"/>
                  <a:gd name="connsiteX4" fmla="*/ 5602136 w 5602135"/>
                  <a:gd name="connsiteY4" fmla="*/ 2785580 h 3042055"/>
                  <a:gd name="connsiteX5" fmla="*/ 5376316 w 5602135"/>
                  <a:gd name="connsiteY5" fmla="*/ 2943533 h 3042055"/>
                  <a:gd name="connsiteX6" fmla="*/ 5258437 w 5602135"/>
                  <a:gd name="connsiteY6" fmla="*/ 3025987 h 3042055"/>
                  <a:gd name="connsiteX7" fmla="*/ 5020392 w 5602135"/>
                  <a:gd name="connsiteY7" fmla="*/ 3042055 h 3042055"/>
                  <a:gd name="connsiteX8" fmla="*/ 4674071 w 5602135"/>
                  <a:gd name="connsiteY8" fmla="*/ 3016869 h 3042055"/>
                  <a:gd name="connsiteX9" fmla="*/ 4996457 w 5602135"/>
                  <a:gd name="connsiteY9" fmla="*/ 2978572 h 3042055"/>
                  <a:gd name="connsiteX10" fmla="*/ 4925602 w 5602135"/>
                  <a:gd name="connsiteY10" fmla="*/ 2944560 h 3042055"/>
                  <a:gd name="connsiteX11" fmla="*/ 3571841 w 5602135"/>
                  <a:gd name="connsiteY11" fmla="*/ 2841803 h 3042055"/>
                  <a:gd name="connsiteX12" fmla="*/ 3265178 w 5602135"/>
                  <a:gd name="connsiteY12" fmla="*/ 2875788 h 3042055"/>
                  <a:gd name="connsiteX13" fmla="*/ 2875380 w 5602135"/>
                  <a:gd name="connsiteY13" fmla="*/ 2824176 h 3042055"/>
                  <a:gd name="connsiteX14" fmla="*/ 206350 w 5602135"/>
                  <a:gd name="connsiteY14" fmla="*/ 2623095 h 3042055"/>
                  <a:gd name="connsiteX15" fmla="*/ 13005 w 5602135"/>
                  <a:gd name="connsiteY15" fmla="*/ 2536430 h 3042055"/>
                  <a:gd name="connsiteX16" fmla="*/ 66225 w 5602135"/>
                  <a:gd name="connsiteY16" fmla="*/ 2261861 h 3042055"/>
                  <a:gd name="connsiteX17" fmla="*/ 253896 w 5602135"/>
                  <a:gd name="connsiteY17" fmla="*/ 2237563 h 3042055"/>
                  <a:gd name="connsiteX18" fmla="*/ 1318804 w 5602135"/>
                  <a:gd name="connsiteY18" fmla="*/ 889737 h 3042055"/>
                  <a:gd name="connsiteX19" fmla="*/ 1361168 w 5602135"/>
                  <a:gd name="connsiteY19" fmla="*/ 736335 h 3042055"/>
                  <a:gd name="connsiteX0" fmla="*/ 1361168 w 5602137"/>
                  <a:gd name="connsiteY0" fmla="*/ 736335 h 3043048"/>
                  <a:gd name="connsiteX1" fmla="*/ 1215912 w 5602137"/>
                  <a:gd name="connsiteY1" fmla="*/ 202935 h 3043048"/>
                  <a:gd name="connsiteX2" fmla="*/ 1506424 w 5602137"/>
                  <a:gd name="connsiteY2" fmla="*/ 0 h 3043048"/>
                  <a:gd name="connsiteX3" fmla="*/ 3830521 w 5602137"/>
                  <a:gd name="connsiteY3" fmla="*/ 1405729 h 3043048"/>
                  <a:gd name="connsiteX4" fmla="*/ 5602136 w 5602137"/>
                  <a:gd name="connsiteY4" fmla="*/ 2785580 h 3043048"/>
                  <a:gd name="connsiteX5" fmla="*/ 5376316 w 5602137"/>
                  <a:gd name="connsiteY5" fmla="*/ 2943533 h 3043048"/>
                  <a:gd name="connsiteX6" fmla="*/ 5258437 w 5602137"/>
                  <a:gd name="connsiteY6" fmla="*/ 3025987 h 3043048"/>
                  <a:gd name="connsiteX7" fmla="*/ 5018973 w 5602137"/>
                  <a:gd name="connsiteY7" fmla="*/ 3043048 h 3043048"/>
                  <a:gd name="connsiteX8" fmla="*/ 4674071 w 5602137"/>
                  <a:gd name="connsiteY8" fmla="*/ 3016869 h 3043048"/>
                  <a:gd name="connsiteX9" fmla="*/ 4996457 w 5602137"/>
                  <a:gd name="connsiteY9" fmla="*/ 2978572 h 3043048"/>
                  <a:gd name="connsiteX10" fmla="*/ 4925602 w 5602137"/>
                  <a:gd name="connsiteY10" fmla="*/ 2944560 h 3043048"/>
                  <a:gd name="connsiteX11" fmla="*/ 3571841 w 5602137"/>
                  <a:gd name="connsiteY11" fmla="*/ 2841803 h 3043048"/>
                  <a:gd name="connsiteX12" fmla="*/ 3265178 w 5602137"/>
                  <a:gd name="connsiteY12" fmla="*/ 2875788 h 3043048"/>
                  <a:gd name="connsiteX13" fmla="*/ 2875380 w 5602137"/>
                  <a:gd name="connsiteY13" fmla="*/ 2824176 h 3043048"/>
                  <a:gd name="connsiteX14" fmla="*/ 206350 w 5602137"/>
                  <a:gd name="connsiteY14" fmla="*/ 2623095 h 3043048"/>
                  <a:gd name="connsiteX15" fmla="*/ 13005 w 5602137"/>
                  <a:gd name="connsiteY15" fmla="*/ 2536430 h 3043048"/>
                  <a:gd name="connsiteX16" fmla="*/ 66225 w 5602137"/>
                  <a:gd name="connsiteY16" fmla="*/ 2261861 h 3043048"/>
                  <a:gd name="connsiteX17" fmla="*/ 253896 w 5602137"/>
                  <a:gd name="connsiteY17" fmla="*/ 2237563 h 3043048"/>
                  <a:gd name="connsiteX18" fmla="*/ 1318804 w 5602137"/>
                  <a:gd name="connsiteY18" fmla="*/ 889737 h 3043048"/>
                  <a:gd name="connsiteX19" fmla="*/ 1361168 w 5602137"/>
                  <a:gd name="connsiteY19" fmla="*/ 736335 h 3043048"/>
                  <a:gd name="connsiteX0" fmla="*/ 1361168 w 5602135"/>
                  <a:gd name="connsiteY0" fmla="*/ 736335 h 3057125"/>
                  <a:gd name="connsiteX1" fmla="*/ 1215912 w 5602135"/>
                  <a:gd name="connsiteY1" fmla="*/ 202935 h 3057125"/>
                  <a:gd name="connsiteX2" fmla="*/ 1506424 w 5602135"/>
                  <a:gd name="connsiteY2" fmla="*/ 0 h 3057125"/>
                  <a:gd name="connsiteX3" fmla="*/ 3830521 w 5602135"/>
                  <a:gd name="connsiteY3" fmla="*/ 1405729 h 3057125"/>
                  <a:gd name="connsiteX4" fmla="*/ 5602136 w 5602135"/>
                  <a:gd name="connsiteY4" fmla="*/ 2785580 h 3057125"/>
                  <a:gd name="connsiteX5" fmla="*/ 5376316 w 5602135"/>
                  <a:gd name="connsiteY5" fmla="*/ 2943533 h 3057125"/>
                  <a:gd name="connsiteX6" fmla="*/ 5258437 w 5602135"/>
                  <a:gd name="connsiteY6" fmla="*/ 3025987 h 3057125"/>
                  <a:gd name="connsiteX7" fmla="*/ 5018973 w 5602135"/>
                  <a:gd name="connsiteY7" fmla="*/ 3043048 h 3057125"/>
                  <a:gd name="connsiteX8" fmla="*/ 4674071 w 5602135"/>
                  <a:gd name="connsiteY8" fmla="*/ 3016869 h 3057125"/>
                  <a:gd name="connsiteX9" fmla="*/ 4996457 w 5602135"/>
                  <a:gd name="connsiteY9" fmla="*/ 2978572 h 3057125"/>
                  <a:gd name="connsiteX10" fmla="*/ 4925602 w 5602135"/>
                  <a:gd name="connsiteY10" fmla="*/ 2944560 h 3057125"/>
                  <a:gd name="connsiteX11" fmla="*/ 3571841 w 5602135"/>
                  <a:gd name="connsiteY11" fmla="*/ 2841803 h 3057125"/>
                  <a:gd name="connsiteX12" fmla="*/ 3265178 w 5602135"/>
                  <a:gd name="connsiteY12" fmla="*/ 2875788 h 3057125"/>
                  <a:gd name="connsiteX13" fmla="*/ 2875380 w 5602135"/>
                  <a:gd name="connsiteY13" fmla="*/ 2824176 h 3057125"/>
                  <a:gd name="connsiteX14" fmla="*/ 206350 w 5602135"/>
                  <a:gd name="connsiteY14" fmla="*/ 2623095 h 3057125"/>
                  <a:gd name="connsiteX15" fmla="*/ 13005 w 5602135"/>
                  <a:gd name="connsiteY15" fmla="*/ 2536430 h 3057125"/>
                  <a:gd name="connsiteX16" fmla="*/ 66225 w 5602135"/>
                  <a:gd name="connsiteY16" fmla="*/ 2261861 h 3057125"/>
                  <a:gd name="connsiteX17" fmla="*/ 253896 w 5602135"/>
                  <a:gd name="connsiteY17" fmla="*/ 2237563 h 3057125"/>
                  <a:gd name="connsiteX18" fmla="*/ 1318804 w 5602135"/>
                  <a:gd name="connsiteY18" fmla="*/ 889737 h 3057125"/>
                  <a:gd name="connsiteX19" fmla="*/ 1361168 w 5602135"/>
                  <a:gd name="connsiteY19" fmla="*/ 736335 h 3057125"/>
                  <a:gd name="connsiteX0" fmla="*/ 1361168 w 5602137"/>
                  <a:gd name="connsiteY0" fmla="*/ 736335 h 3057125"/>
                  <a:gd name="connsiteX1" fmla="*/ 1215912 w 5602137"/>
                  <a:gd name="connsiteY1" fmla="*/ 202935 h 3057125"/>
                  <a:gd name="connsiteX2" fmla="*/ 1506424 w 5602137"/>
                  <a:gd name="connsiteY2" fmla="*/ 0 h 3057125"/>
                  <a:gd name="connsiteX3" fmla="*/ 3830521 w 5602137"/>
                  <a:gd name="connsiteY3" fmla="*/ 1405729 h 3057125"/>
                  <a:gd name="connsiteX4" fmla="*/ 5602136 w 5602137"/>
                  <a:gd name="connsiteY4" fmla="*/ 2785580 h 3057125"/>
                  <a:gd name="connsiteX5" fmla="*/ 5376316 w 5602137"/>
                  <a:gd name="connsiteY5" fmla="*/ 2943533 h 3057125"/>
                  <a:gd name="connsiteX6" fmla="*/ 5258437 w 5602137"/>
                  <a:gd name="connsiteY6" fmla="*/ 3025987 h 3057125"/>
                  <a:gd name="connsiteX7" fmla="*/ 5018973 w 5602137"/>
                  <a:gd name="connsiteY7" fmla="*/ 3043048 h 3057125"/>
                  <a:gd name="connsiteX8" fmla="*/ 4674071 w 5602137"/>
                  <a:gd name="connsiteY8" fmla="*/ 3016869 h 3057125"/>
                  <a:gd name="connsiteX9" fmla="*/ 4996457 w 5602137"/>
                  <a:gd name="connsiteY9" fmla="*/ 2978572 h 3057125"/>
                  <a:gd name="connsiteX10" fmla="*/ 4925602 w 5602137"/>
                  <a:gd name="connsiteY10" fmla="*/ 2944560 h 3057125"/>
                  <a:gd name="connsiteX11" fmla="*/ 3571841 w 5602137"/>
                  <a:gd name="connsiteY11" fmla="*/ 2841803 h 3057125"/>
                  <a:gd name="connsiteX12" fmla="*/ 3265178 w 5602137"/>
                  <a:gd name="connsiteY12" fmla="*/ 2875788 h 3057125"/>
                  <a:gd name="connsiteX13" fmla="*/ 2875380 w 5602137"/>
                  <a:gd name="connsiteY13" fmla="*/ 2824176 h 3057125"/>
                  <a:gd name="connsiteX14" fmla="*/ 206350 w 5602137"/>
                  <a:gd name="connsiteY14" fmla="*/ 2623095 h 3057125"/>
                  <a:gd name="connsiteX15" fmla="*/ 13005 w 5602137"/>
                  <a:gd name="connsiteY15" fmla="*/ 2536430 h 3057125"/>
                  <a:gd name="connsiteX16" fmla="*/ 66225 w 5602137"/>
                  <a:gd name="connsiteY16" fmla="*/ 2261861 h 3057125"/>
                  <a:gd name="connsiteX17" fmla="*/ 253896 w 5602137"/>
                  <a:gd name="connsiteY17" fmla="*/ 2237563 h 3057125"/>
                  <a:gd name="connsiteX18" fmla="*/ 1318804 w 5602137"/>
                  <a:gd name="connsiteY18" fmla="*/ 889737 h 3057125"/>
                  <a:gd name="connsiteX19" fmla="*/ 1361168 w 5602137"/>
                  <a:gd name="connsiteY19" fmla="*/ 736335 h 3057125"/>
                  <a:gd name="connsiteX0" fmla="*/ 1361168 w 5602135"/>
                  <a:gd name="connsiteY0" fmla="*/ 736335 h 3057125"/>
                  <a:gd name="connsiteX1" fmla="*/ 1215912 w 5602135"/>
                  <a:gd name="connsiteY1" fmla="*/ 202935 h 3057125"/>
                  <a:gd name="connsiteX2" fmla="*/ 1506424 w 5602135"/>
                  <a:gd name="connsiteY2" fmla="*/ 0 h 3057125"/>
                  <a:gd name="connsiteX3" fmla="*/ 3830521 w 5602135"/>
                  <a:gd name="connsiteY3" fmla="*/ 1405729 h 3057125"/>
                  <a:gd name="connsiteX4" fmla="*/ 5602136 w 5602135"/>
                  <a:gd name="connsiteY4" fmla="*/ 2785580 h 3057125"/>
                  <a:gd name="connsiteX5" fmla="*/ 5376316 w 5602135"/>
                  <a:gd name="connsiteY5" fmla="*/ 2943533 h 3057125"/>
                  <a:gd name="connsiteX6" fmla="*/ 5258437 w 5602135"/>
                  <a:gd name="connsiteY6" fmla="*/ 3025987 h 3057125"/>
                  <a:gd name="connsiteX7" fmla="*/ 5018973 w 5602135"/>
                  <a:gd name="connsiteY7" fmla="*/ 3043048 h 3057125"/>
                  <a:gd name="connsiteX8" fmla="*/ 4674071 w 5602135"/>
                  <a:gd name="connsiteY8" fmla="*/ 3016869 h 3057125"/>
                  <a:gd name="connsiteX9" fmla="*/ 4996457 w 5602135"/>
                  <a:gd name="connsiteY9" fmla="*/ 2978572 h 3057125"/>
                  <a:gd name="connsiteX10" fmla="*/ 4925602 w 5602135"/>
                  <a:gd name="connsiteY10" fmla="*/ 2944560 h 3057125"/>
                  <a:gd name="connsiteX11" fmla="*/ 3571841 w 5602135"/>
                  <a:gd name="connsiteY11" fmla="*/ 2841803 h 3057125"/>
                  <a:gd name="connsiteX12" fmla="*/ 3265178 w 5602135"/>
                  <a:gd name="connsiteY12" fmla="*/ 2875788 h 3057125"/>
                  <a:gd name="connsiteX13" fmla="*/ 2875380 w 5602135"/>
                  <a:gd name="connsiteY13" fmla="*/ 2824176 h 3057125"/>
                  <a:gd name="connsiteX14" fmla="*/ 206350 w 5602135"/>
                  <a:gd name="connsiteY14" fmla="*/ 2623095 h 3057125"/>
                  <a:gd name="connsiteX15" fmla="*/ 13005 w 5602135"/>
                  <a:gd name="connsiteY15" fmla="*/ 2536430 h 3057125"/>
                  <a:gd name="connsiteX16" fmla="*/ 66225 w 5602135"/>
                  <a:gd name="connsiteY16" fmla="*/ 2261861 h 3057125"/>
                  <a:gd name="connsiteX17" fmla="*/ 253896 w 5602135"/>
                  <a:gd name="connsiteY17" fmla="*/ 2237563 h 3057125"/>
                  <a:gd name="connsiteX18" fmla="*/ 1318804 w 5602135"/>
                  <a:gd name="connsiteY18" fmla="*/ 889737 h 3057125"/>
                  <a:gd name="connsiteX19" fmla="*/ 1361168 w 5602135"/>
                  <a:gd name="connsiteY19" fmla="*/ 736335 h 3057125"/>
                  <a:gd name="connsiteX0" fmla="*/ 1361168 w 5602137"/>
                  <a:gd name="connsiteY0" fmla="*/ 736335 h 3057125"/>
                  <a:gd name="connsiteX1" fmla="*/ 1215912 w 5602137"/>
                  <a:gd name="connsiteY1" fmla="*/ 202935 h 3057125"/>
                  <a:gd name="connsiteX2" fmla="*/ 1506424 w 5602137"/>
                  <a:gd name="connsiteY2" fmla="*/ 0 h 3057125"/>
                  <a:gd name="connsiteX3" fmla="*/ 3830521 w 5602137"/>
                  <a:gd name="connsiteY3" fmla="*/ 1405729 h 3057125"/>
                  <a:gd name="connsiteX4" fmla="*/ 5602136 w 5602137"/>
                  <a:gd name="connsiteY4" fmla="*/ 2785580 h 3057125"/>
                  <a:gd name="connsiteX5" fmla="*/ 5376316 w 5602137"/>
                  <a:gd name="connsiteY5" fmla="*/ 2943533 h 3057125"/>
                  <a:gd name="connsiteX6" fmla="*/ 5258437 w 5602137"/>
                  <a:gd name="connsiteY6" fmla="*/ 3025987 h 3057125"/>
                  <a:gd name="connsiteX7" fmla="*/ 5018973 w 5602137"/>
                  <a:gd name="connsiteY7" fmla="*/ 3043048 h 3057125"/>
                  <a:gd name="connsiteX8" fmla="*/ 4674071 w 5602137"/>
                  <a:gd name="connsiteY8" fmla="*/ 3016869 h 3057125"/>
                  <a:gd name="connsiteX9" fmla="*/ 4996457 w 5602137"/>
                  <a:gd name="connsiteY9" fmla="*/ 2978572 h 3057125"/>
                  <a:gd name="connsiteX10" fmla="*/ 4925602 w 5602137"/>
                  <a:gd name="connsiteY10" fmla="*/ 2944560 h 3057125"/>
                  <a:gd name="connsiteX11" fmla="*/ 3571841 w 5602137"/>
                  <a:gd name="connsiteY11" fmla="*/ 2841803 h 3057125"/>
                  <a:gd name="connsiteX12" fmla="*/ 3265178 w 5602137"/>
                  <a:gd name="connsiteY12" fmla="*/ 2875788 h 3057125"/>
                  <a:gd name="connsiteX13" fmla="*/ 2875380 w 5602137"/>
                  <a:gd name="connsiteY13" fmla="*/ 2824176 h 3057125"/>
                  <a:gd name="connsiteX14" fmla="*/ 206350 w 5602137"/>
                  <a:gd name="connsiteY14" fmla="*/ 2623095 h 3057125"/>
                  <a:gd name="connsiteX15" fmla="*/ 13005 w 5602137"/>
                  <a:gd name="connsiteY15" fmla="*/ 2536430 h 3057125"/>
                  <a:gd name="connsiteX16" fmla="*/ 66225 w 5602137"/>
                  <a:gd name="connsiteY16" fmla="*/ 2261861 h 3057125"/>
                  <a:gd name="connsiteX17" fmla="*/ 253896 w 5602137"/>
                  <a:gd name="connsiteY17" fmla="*/ 2237563 h 3057125"/>
                  <a:gd name="connsiteX18" fmla="*/ 1318804 w 5602137"/>
                  <a:gd name="connsiteY18" fmla="*/ 889737 h 3057125"/>
                  <a:gd name="connsiteX19" fmla="*/ 1361168 w 5602137"/>
                  <a:gd name="connsiteY19" fmla="*/ 736335 h 3057125"/>
                  <a:gd name="connsiteX0" fmla="*/ 1361168 w 5602135"/>
                  <a:gd name="connsiteY0" fmla="*/ 736335 h 3057125"/>
                  <a:gd name="connsiteX1" fmla="*/ 1215912 w 5602135"/>
                  <a:gd name="connsiteY1" fmla="*/ 202935 h 3057125"/>
                  <a:gd name="connsiteX2" fmla="*/ 1506424 w 5602135"/>
                  <a:gd name="connsiteY2" fmla="*/ 0 h 3057125"/>
                  <a:gd name="connsiteX3" fmla="*/ 3830521 w 5602135"/>
                  <a:gd name="connsiteY3" fmla="*/ 1405729 h 3057125"/>
                  <a:gd name="connsiteX4" fmla="*/ 5602136 w 5602135"/>
                  <a:gd name="connsiteY4" fmla="*/ 2785580 h 3057125"/>
                  <a:gd name="connsiteX5" fmla="*/ 5376316 w 5602135"/>
                  <a:gd name="connsiteY5" fmla="*/ 2943533 h 3057125"/>
                  <a:gd name="connsiteX6" fmla="*/ 5258437 w 5602135"/>
                  <a:gd name="connsiteY6" fmla="*/ 3025987 h 3057125"/>
                  <a:gd name="connsiteX7" fmla="*/ 5018973 w 5602135"/>
                  <a:gd name="connsiteY7" fmla="*/ 3043048 h 3057125"/>
                  <a:gd name="connsiteX8" fmla="*/ 4674071 w 5602135"/>
                  <a:gd name="connsiteY8" fmla="*/ 3016869 h 3057125"/>
                  <a:gd name="connsiteX9" fmla="*/ 4996457 w 5602135"/>
                  <a:gd name="connsiteY9" fmla="*/ 2978572 h 3057125"/>
                  <a:gd name="connsiteX10" fmla="*/ 4925602 w 5602135"/>
                  <a:gd name="connsiteY10" fmla="*/ 2944560 h 3057125"/>
                  <a:gd name="connsiteX11" fmla="*/ 3571841 w 5602135"/>
                  <a:gd name="connsiteY11" fmla="*/ 2841803 h 3057125"/>
                  <a:gd name="connsiteX12" fmla="*/ 3265178 w 5602135"/>
                  <a:gd name="connsiteY12" fmla="*/ 2875788 h 3057125"/>
                  <a:gd name="connsiteX13" fmla="*/ 2875380 w 5602135"/>
                  <a:gd name="connsiteY13" fmla="*/ 2824176 h 3057125"/>
                  <a:gd name="connsiteX14" fmla="*/ 206350 w 5602135"/>
                  <a:gd name="connsiteY14" fmla="*/ 2623095 h 3057125"/>
                  <a:gd name="connsiteX15" fmla="*/ 13005 w 5602135"/>
                  <a:gd name="connsiteY15" fmla="*/ 2536430 h 3057125"/>
                  <a:gd name="connsiteX16" fmla="*/ 66225 w 5602135"/>
                  <a:gd name="connsiteY16" fmla="*/ 2261861 h 3057125"/>
                  <a:gd name="connsiteX17" fmla="*/ 253896 w 5602135"/>
                  <a:gd name="connsiteY17" fmla="*/ 2237563 h 3057125"/>
                  <a:gd name="connsiteX18" fmla="*/ 1318804 w 5602135"/>
                  <a:gd name="connsiteY18" fmla="*/ 889737 h 3057125"/>
                  <a:gd name="connsiteX19" fmla="*/ 1361168 w 5602135"/>
                  <a:gd name="connsiteY19" fmla="*/ 736335 h 3057125"/>
                  <a:gd name="connsiteX0" fmla="*/ 1361168 w 5602137"/>
                  <a:gd name="connsiteY0" fmla="*/ 736335 h 3057125"/>
                  <a:gd name="connsiteX1" fmla="*/ 1215912 w 5602137"/>
                  <a:gd name="connsiteY1" fmla="*/ 202935 h 3057125"/>
                  <a:gd name="connsiteX2" fmla="*/ 1506424 w 5602137"/>
                  <a:gd name="connsiteY2" fmla="*/ 0 h 3057125"/>
                  <a:gd name="connsiteX3" fmla="*/ 3830521 w 5602137"/>
                  <a:gd name="connsiteY3" fmla="*/ 1405729 h 3057125"/>
                  <a:gd name="connsiteX4" fmla="*/ 5602136 w 5602137"/>
                  <a:gd name="connsiteY4" fmla="*/ 2785580 h 3057125"/>
                  <a:gd name="connsiteX5" fmla="*/ 5376316 w 5602137"/>
                  <a:gd name="connsiteY5" fmla="*/ 2943533 h 3057125"/>
                  <a:gd name="connsiteX6" fmla="*/ 5258437 w 5602137"/>
                  <a:gd name="connsiteY6" fmla="*/ 3025987 h 3057125"/>
                  <a:gd name="connsiteX7" fmla="*/ 5018973 w 5602137"/>
                  <a:gd name="connsiteY7" fmla="*/ 3043048 h 3057125"/>
                  <a:gd name="connsiteX8" fmla="*/ 4674071 w 5602137"/>
                  <a:gd name="connsiteY8" fmla="*/ 3016869 h 3057125"/>
                  <a:gd name="connsiteX9" fmla="*/ 4996457 w 5602137"/>
                  <a:gd name="connsiteY9" fmla="*/ 2978572 h 3057125"/>
                  <a:gd name="connsiteX10" fmla="*/ 4925602 w 5602137"/>
                  <a:gd name="connsiteY10" fmla="*/ 2944560 h 3057125"/>
                  <a:gd name="connsiteX11" fmla="*/ 3571841 w 5602137"/>
                  <a:gd name="connsiteY11" fmla="*/ 2841803 h 3057125"/>
                  <a:gd name="connsiteX12" fmla="*/ 3265178 w 5602137"/>
                  <a:gd name="connsiteY12" fmla="*/ 2875788 h 3057125"/>
                  <a:gd name="connsiteX13" fmla="*/ 2875380 w 5602137"/>
                  <a:gd name="connsiteY13" fmla="*/ 2824176 h 3057125"/>
                  <a:gd name="connsiteX14" fmla="*/ 206350 w 5602137"/>
                  <a:gd name="connsiteY14" fmla="*/ 2623095 h 3057125"/>
                  <a:gd name="connsiteX15" fmla="*/ 13005 w 5602137"/>
                  <a:gd name="connsiteY15" fmla="*/ 2536430 h 3057125"/>
                  <a:gd name="connsiteX16" fmla="*/ 66225 w 5602137"/>
                  <a:gd name="connsiteY16" fmla="*/ 2261861 h 3057125"/>
                  <a:gd name="connsiteX17" fmla="*/ 253896 w 5602137"/>
                  <a:gd name="connsiteY17" fmla="*/ 2237563 h 3057125"/>
                  <a:gd name="connsiteX18" fmla="*/ 1318804 w 5602137"/>
                  <a:gd name="connsiteY18" fmla="*/ 889737 h 3057125"/>
                  <a:gd name="connsiteX19" fmla="*/ 1361168 w 5602137"/>
                  <a:gd name="connsiteY19" fmla="*/ 736335 h 3057125"/>
                  <a:gd name="connsiteX0" fmla="*/ 1361168 w 5602135"/>
                  <a:gd name="connsiteY0" fmla="*/ 736335 h 3057125"/>
                  <a:gd name="connsiteX1" fmla="*/ 1215912 w 5602135"/>
                  <a:gd name="connsiteY1" fmla="*/ 202935 h 3057125"/>
                  <a:gd name="connsiteX2" fmla="*/ 1506424 w 5602135"/>
                  <a:gd name="connsiteY2" fmla="*/ 0 h 3057125"/>
                  <a:gd name="connsiteX3" fmla="*/ 3830521 w 5602135"/>
                  <a:gd name="connsiteY3" fmla="*/ 1405729 h 3057125"/>
                  <a:gd name="connsiteX4" fmla="*/ 5602136 w 5602135"/>
                  <a:gd name="connsiteY4" fmla="*/ 2785580 h 3057125"/>
                  <a:gd name="connsiteX5" fmla="*/ 5376316 w 5602135"/>
                  <a:gd name="connsiteY5" fmla="*/ 2943533 h 3057125"/>
                  <a:gd name="connsiteX6" fmla="*/ 5258437 w 5602135"/>
                  <a:gd name="connsiteY6" fmla="*/ 3025987 h 3057125"/>
                  <a:gd name="connsiteX7" fmla="*/ 5018973 w 5602135"/>
                  <a:gd name="connsiteY7" fmla="*/ 3043048 h 3057125"/>
                  <a:gd name="connsiteX8" fmla="*/ 4582317 w 5602135"/>
                  <a:gd name="connsiteY8" fmla="*/ 3024221 h 3057125"/>
                  <a:gd name="connsiteX9" fmla="*/ 4996457 w 5602135"/>
                  <a:gd name="connsiteY9" fmla="*/ 2978572 h 3057125"/>
                  <a:gd name="connsiteX10" fmla="*/ 4925602 w 5602135"/>
                  <a:gd name="connsiteY10" fmla="*/ 2944560 h 3057125"/>
                  <a:gd name="connsiteX11" fmla="*/ 3571841 w 5602135"/>
                  <a:gd name="connsiteY11" fmla="*/ 2841803 h 3057125"/>
                  <a:gd name="connsiteX12" fmla="*/ 3265178 w 5602135"/>
                  <a:gd name="connsiteY12" fmla="*/ 2875788 h 3057125"/>
                  <a:gd name="connsiteX13" fmla="*/ 2875380 w 5602135"/>
                  <a:gd name="connsiteY13" fmla="*/ 2824176 h 3057125"/>
                  <a:gd name="connsiteX14" fmla="*/ 206350 w 5602135"/>
                  <a:gd name="connsiteY14" fmla="*/ 2623095 h 3057125"/>
                  <a:gd name="connsiteX15" fmla="*/ 13005 w 5602135"/>
                  <a:gd name="connsiteY15" fmla="*/ 2536430 h 3057125"/>
                  <a:gd name="connsiteX16" fmla="*/ 66225 w 5602135"/>
                  <a:gd name="connsiteY16" fmla="*/ 2261861 h 3057125"/>
                  <a:gd name="connsiteX17" fmla="*/ 253896 w 5602135"/>
                  <a:gd name="connsiteY17" fmla="*/ 2237563 h 3057125"/>
                  <a:gd name="connsiteX18" fmla="*/ 1318804 w 5602135"/>
                  <a:gd name="connsiteY18" fmla="*/ 889737 h 3057125"/>
                  <a:gd name="connsiteX19" fmla="*/ 1361168 w 5602135"/>
                  <a:gd name="connsiteY19" fmla="*/ 736335 h 3057125"/>
                  <a:gd name="connsiteX0" fmla="*/ 1361168 w 5602137"/>
                  <a:gd name="connsiteY0" fmla="*/ 736335 h 3057125"/>
                  <a:gd name="connsiteX1" fmla="*/ 1215912 w 5602137"/>
                  <a:gd name="connsiteY1" fmla="*/ 202935 h 3057125"/>
                  <a:gd name="connsiteX2" fmla="*/ 1506424 w 5602137"/>
                  <a:gd name="connsiteY2" fmla="*/ 0 h 3057125"/>
                  <a:gd name="connsiteX3" fmla="*/ 3830521 w 5602137"/>
                  <a:gd name="connsiteY3" fmla="*/ 1405729 h 3057125"/>
                  <a:gd name="connsiteX4" fmla="*/ 5602136 w 5602137"/>
                  <a:gd name="connsiteY4" fmla="*/ 2785580 h 3057125"/>
                  <a:gd name="connsiteX5" fmla="*/ 5376316 w 5602137"/>
                  <a:gd name="connsiteY5" fmla="*/ 2943533 h 3057125"/>
                  <a:gd name="connsiteX6" fmla="*/ 5258437 w 5602137"/>
                  <a:gd name="connsiteY6" fmla="*/ 3025987 h 3057125"/>
                  <a:gd name="connsiteX7" fmla="*/ 5018973 w 5602137"/>
                  <a:gd name="connsiteY7" fmla="*/ 3043048 h 3057125"/>
                  <a:gd name="connsiteX8" fmla="*/ 4489802 w 5602137"/>
                  <a:gd name="connsiteY8" fmla="*/ 2981959 h 3057125"/>
                  <a:gd name="connsiteX9" fmla="*/ 4996457 w 5602137"/>
                  <a:gd name="connsiteY9" fmla="*/ 2978572 h 3057125"/>
                  <a:gd name="connsiteX10" fmla="*/ 4925602 w 5602137"/>
                  <a:gd name="connsiteY10" fmla="*/ 2944560 h 3057125"/>
                  <a:gd name="connsiteX11" fmla="*/ 3571841 w 5602137"/>
                  <a:gd name="connsiteY11" fmla="*/ 2841803 h 3057125"/>
                  <a:gd name="connsiteX12" fmla="*/ 3265178 w 5602137"/>
                  <a:gd name="connsiteY12" fmla="*/ 2875788 h 3057125"/>
                  <a:gd name="connsiteX13" fmla="*/ 2875380 w 5602137"/>
                  <a:gd name="connsiteY13" fmla="*/ 2824176 h 3057125"/>
                  <a:gd name="connsiteX14" fmla="*/ 206350 w 5602137"/>
                  <a:gd name="connsiteY14" fmla="*/ 2623095 h 3057125"/>
                  <a:gd name="connsiteX15" fmla="*/ 13005 w 5602137"/>
                  <a:gd name="connsiteY15" fmla="*/ 2536430 h 3057125"/>
                  <a:gd name="connsiteX16" fmla="*/ 66225 w 5602137"/>
                  <a:gd name="connsiteY16" fmla="*/ 2261861 h 3057125"/>
                  <a:gd name="connsiteX17" fmla="*/ 253896 w 5602137"/>
                  <a:gd name="connsiteY17" fmla="*/ 2237563 h 3057125"/>
                  <a:gd name="connsiteX18" fmla="*/ 1318804 w 5602137"/>
                  <a:gd name="connsiteY18" fmla="*/ 889737 h 3057125"/>
                  <a:gd name="connsiteX19" fmla="*/ 1361168 w 5602137"/>
                  <a:gd name="connsiteY19" fmla="*/ 736335 h 3057125"/>
                  <a:gd name="connsiteX0" fmla="*/ 1361168 w 5602135"/>
                  <a:gd name="connsiteY0" fmla="*/ 736335 h 3057125"/>
                  <a:gd name="connsiteX1" fmla="*/ 1215912 w 5602135"/>
                  <a:gd name="connsiteY1" fmla="*/ 202935 h 3057125"/>
                  <a:gd name="connsiteX2" fmla="*/ 1506424 w 5602135"/>
                  <a:gd name="connsiteY2" fmla="*/ 0 h 3057125"/>
                  <a:gd name="connsiteX3" fmla="*/ 3830521 w 5602135"/>
                  <a:gd name="connsiteY3" fmla="*/ 1405729 h 3057125"/>
                  <a:gd name="connsiteX4" fmla="*/ 5602136 w 5602135"/>
                  <a:gd name="connsiteY4" fmla="*/ 2785580 h 3057125"/>
                  <a:gd name="connsiteX5" fmla="*/ 5376316 w 5602135"/>
                  <a:gd name="connsiteY5" fmla="*/ 2943533 h 3057125"/>
                  <a:gd name="connsiteX6" fmla="*/ 5258437 w 5602135"/>
                  <a:gd name="connsiteY6" fmla="*/ 3025987 h 3057125"/>
                  <a:gd name="connsiteX7" fmla="*/ 5018973 w 5602135"/>
                  <a:gd name="connsiteY7" fmla="*/ 3043048 h 3057125"/>
                  <a:gd name="connsiteX8" fmla="*/ 4543062 w 5602135"/>
                  <a:gd name="connsiteY8" fmla="*/ 2991508 h 3057125"/>
                  <a:gd name="connsiteX9" fmla="*/ 4996457 w 5602135"/>
                  <a:gd name="connsiteY9" fmla="*/ 2978572 h 3057125"/>
                  <a:gd name="connsiteX10" fmla="*/ 4925602 w 5602135"/>
                  <a:gd name="connsiteY10" fmla="*/ 2944560 h 3057125"/>
                  <a:gd name="connsiteX11" fmla="*/ 3571841 w 5602135"/>
                  <a:gd name="connsiteY11" fmla="*/ 2841803 h 3057125"/>
                  <a:gd name="connsiteX12" fmla="*/ 3265178 w 5602135"/>
                  <a:gd name="connsiteY12" fmla="*/ 2875788 h 3057125"/>
                  <a:gd name="connsiteX13" fmla="*/ 2875380 w 5602135"/>
                  <a:gd name="connsiteY13" fmla="*/ 2824176 h 3057125"/>
                  <a:gd name="connsiteX14" fmla="*/ 206350 w 5602135"/>
                  <a:gd name="connsiteY14" fmla="*/ 2623095 h 3057125"/>
                  <a:gd name="connsiteX15" fmla="*/ 13005 w 5602135"/>
                  <a:gd name="connsiteY15" fmla="*/ 2536430 h 3057125"/>
                  <a:gd name="connsiteX16" fmla="*/ 66225 w 5602135"/>
                  <a:gd name="connsiteY16" fmla="*/ 2261861 h 3057125"/>
                  <a:gd name="connsiteX17" fmla="*/ 253896 w 5602135"/>
                  <a:gd name="connsiteY17" fmla="*/ 2237563 h 3057125"/>
                  <a:gd name="connsiteX18" fmla="*/ 1318804 w 5602135"/>
                  <a:gd name="connsiteY18" fmla="*/ 889737 h 3057125"/>
                  <a:gd name="connsiteX19" fmla="*/ 1361168 w 5602135"/>
                  <a:gd name="connsiteY19" fmla="*/ 736335 h 3057125"/>
                  <a:gd name="connsiteX0" fmla="*/ 1361168 w 5602137"/>
                  <a:gd name="connsiteY0" fmla="*/ 736335 h 3044211"/>
                  <a:gd name="connsiteX1" fmla="*/ 1215912 w 5602137"/>
                  <a:gd name="connsiteY1" fmla="*/ 202935 h 3044211"/>
                  <a:gd name="connsiteX2" fmla="*/ 1506424 w 5602137"/>
                  <a:gd name="connsiteY2" fmla="*/ 0 h 3044211"/>
                  <a:gd name="connsiteX3" fmla="*/ 3830521 w 5602137"/>
                  <a:gd name="connsiteY3" fmla="*/ 1405729 h 3044211"/>
                  <a:gd name="connsiteX4" fmla="*/ 5602136 w 5602137"/>
                  <a:gd name="connsiteY4" fmla="*/ 2785580 h 3044211"/>
                  <a:gd name="connsiteX5" fmla="*/ 5376316 w 5602137"/>
                  <a:gd name="connsiteY5" fmla="*/ 2943533 h 3044211"/>
                  <a:gd name="connsiteX6" fmla="*/ 5258437 w 5602137"/>
                  <a:gd name="connsiteY6" fmla="*/ 3025987 h 3044211"/>
                  <a:gd name="connsiteX7" fmla="*/ 5037437 w 5602137"/>
                  <a:gd name="connsiteY7" fmla="*/ 3030134 h 3044211"/>
                  <a:gd name="connsiteX8" fmla="*/ 4543062 w 5602137"/>
                  <a:gd name="connsiteY8" fmla="*/ 2991508 h 3044211"/>
                  <a:gd name="connsiteX9" fmla="*/ 4996457 w 5602137"/>
                  <a:gd name="connsiteY9" fmla="*/ 2978572 h 3044211"/>
                  <a:gd name="connsiteX10" fmla="*/ 4925602 w 5602137"/>
                  <a:gd name="connsiteY10" fmla="*/ 2944560 h 3044211"/>
                  <a:gd name="connsiteX11" fmla="*/ 3571841 w 5602137"/>
                  <a:gd name="connsiteY11" fmla="*/ 2841803 h 3044211"/>
                  <a:gd name="connsiteX12" fmla="*/ 3265178 w 5602137"/>
                  <a:gd name="connsiteY12" fmla="*/ 2875788 h 3044211"/>
                  <a:gd name="connsiteX13" fmla="*/ 2875380 w 5602137"/>
                  <a:gd name="connsiteY13" fmla="*/ 2824176 h 3044211"/>
                  <a:gd name="connsiteX14" fmla="*/ 206350 w 5602137"/>
                  <a:gd name="connsiteY14" fmla="*/ 2623095 h 3044211"/>
                  <a:gd name="connsiteX15" fmla="*/ 13005 w 5602137"/>
                  <a:gd name="connsiteY15" fmla="*/ 2536430 h 3044211"/>
                  <a:gd name="connsiteX16" fmla="*/ 66225 w 5602137"/>
                  <a:gd name="connsiteY16" fmla="*/ 2261861 h 3044211"/>
                  <a:gd name="connsiteX17" fmla="*/ 253896 w 5602137"/>
                  <a:gd name="connsiteY17" fmla="*/ 2237563 h 3044211"/>
                  <a:gd name="connsiteX18" fmla="*/ 1318804 w 5602137"/>
                  <a:gd name="connsiteY18" fmla="*/ 889737 h 3044211"/>
                  <a:gd name="connsiteX19" fmla="*/ 1361168 w 5602137"/>
                  <a:gd name="connsiteY19" fmla="*/ 736335 h 3044211"/>
                  <a:gd name="connsiteX0" fmla="*/ 1361168 w 5602135"/>
                  <a:gd name="connsiteY0" fmla="*/ 736335 h 3044211"/>
                  <a:gd name="connsiteX1" fmla="*/ 1215912 w 5602135"/>
                  <a:gd name="connsiteY1" fmla="*/ 202935 h 3044211"/>
                  <a:gd name="connsiteX2" fmla="*/ 1506424 w 5602135"/>
                  <a:gd name="connsiteY2" fmla="*/ 0 h 3044211"/>
                  <a:gd name="connsiteX3" fmla="*/ 3830521 w 5602135"/>
                  <a:gd name="connsiteY3" fmla="*/ 1405729 h 3044211"/>
                  <a:gd name="connsiteX4" fmla="*/ 5602136 w 5602135"/>
                  <a:gd name="connsiteY4" fmla="*/ 2785580 h 3044211"/>
                  <a:gd name="connsiteX5" fmla="*/ 5376316 w 5602135"/>
                  <a:gd name="connsiteY5" fmla="*/ 2943533 h 3044211"/>
                  <a:gd name="connsiteX6" fmla="*/ 5258437 w 5602135"/>
                  <a:gd name="connsiteY6" fmla="*/ 3025987 h 3044211"/>
                  <a:gd name="connsiteX7" fmla="*/ 5037437 w 5602135"/>
                  <a:gd name="connsiteY7" fmla="*/ 3030134 h 3044211"/>
                  <a:gd name="connsiteX8" fmla="*/ 4544531 w 5602135"/>
                  <a:gd name="connsiteY8" fmla="*/ 2993822 h 3044211"/>
                  <a:gd name="connsiteX9" fmla="*/ 4996457 w 5602135"/>
                  <a:gd name="connsiteY9" fmla="*/ 2978572 h 3044211"/>
                  <a:gd name="connsiteX10" fmla="*/ 4925602 w 5602135"/>
                  <a:gd name="connsiteY10" fmla="*/ 2944560 h 3044211"/>
                  <a:gd name="connsiteX11" fmla="*/ 3571841 w 5602135"/>
                  <a:gd name="connsiteY11" fmla="*/ 2841803 h 3044211"/>
                  <a:gd name="connsiteX12" fmla="*/ 3265178 w 5602135"/>
                  <a:gd name="connsiteY12" fmla="*/ 2875788 h 3044211"/>
                  <a:gd name="connsiteX13" fmla="*/ 2875380 w 5602135"/>
                  <a:gd name="connsiteY13" fmla="*/ 2824176 h 3044211"/>
                  <a:gd name="connsiteX14" fmla="*/ 206350 w 5602135"/>
                  <a:gd name="connsiteY14" fmla="*/ 2623095 h 3044211"/>
                  <a:gd name="connsiteX15" fmla="*/ 13005 w 5602135"/>
                  <a:gd name="connsiteY15" fmla="*/ 2536430 h 3044211"/>
                  <a:gd name="connsiteX16" fmla="*/ 66225 w 5602135"/>
                  <a:gd name="connsiteY16" fmla="*/ 2261861 h 3044211"/>
                  <a:gd name="connsiteX17" fmla="*/ 253896 w 5602135"/>
                  <a:gd name="connsiteY17" fmla="*/ 2237563 h 3044211"/>
                  <a:gd name="connsiteX18" fmla="*/ 1318804 w 5602135"/>
                  <a:gd name="connsiteY18" fmla="*/ 889737 h 3044211"/>
                  <a:gd name="connsiteX19" fmla="*/ 1361168 w 5602135"/>
                  <a:gd name="connsiteY19" fmla="*/ 736335 h 3044211"/>
                  <a:gd name="connsiteX0" fmla="*/ 1361168 w 5602137"/>
                  <a:gd name="connsiteY0" fmla="*/ 736335 h 3044211"/>
                  <a:gd name="connsiteX1" fmla="*/ 1215912 w 5602137"/>
                  <a:gd name="connsiteY1" fmla="*/ 202935 h 3044211"/>
                  <a:gd name="connsiteX2" fmla="*/ 1506424 w 5602137"/>
                  <a:gd name="connsiteY2" fmla="*/ 0 h 3044211"/>
                  <a:gd name="connsiteX3" fmla="*/ 3830521 w 5602137"/>
                  <a:gd name="connsiteY3" fmla="*/ 1405729 h 3044211"/>
                  <a:gd name="connsiteX4" fmla="*/ 5602136 w 5602137"/>
                  <a:gd name="connsiteY4" fmla="*/ 2785580 h 3044211"/>
                  <a:gd name="connsiteX5" fmla="*/ 5376316 w 5602137"/>
                  <a:gd name="connsiteY5" fmla="*/ 2943533 h 3044211"/>
                  <a:gd name="connsiteX6" fmla="*/ 5258437 w 5602137"/>
                  <a:gd name="connsiteY6" fmla="*/ 3025987 h 3044211"/>
                  <a:gd name="connsiteX7" fmla="*/ 5037437 w 5602137"/>
                  <a:gd name="connsiteY7" fmla="*/ 3030134 h 3044211"/>
                  <a:gd name="connsiteX8" fmla="*/ 4544531 w 5602137"/>
                  <a:gd name="connsiteY8" fmla="*/ 2993822 h 3044211"/>
                  <a:gd name="connsiteX9" fmla="*/ 4996457 w 5602137"/>
                  <a:gd name="connsiteY9" fmla="*/ 2978572 h 3044211"/>
                  <a:gd name="connsiteX10" fmla="*/ 4651398 w 5602137"/>
                  <a:gd name="connsiteY10" fmla="*/ 2942468 h 3044211"/>
                  <a:gd name="connsiteX11" fmla="*/ 3571841 w 5602137"/>
                  <a:gd name="connsiteY11" fmla="*/ 2841803 h 3044211"/>
                  <a:gd name="connsiteX12" fmla="*/ 3265178 w 5602137"/>
                  <a:gd name="connsiteY12" fmla="*/ 2875788 h 3044211"/>
                  <a:gd name="connsiteX13" fmla="*/ 2875380 w 5602137"/>
                  <a:gd name="connsiteY13" fmla="*/ 2824176 h 3044211"/>
                  <a:gd name="connsiteX14" fmla="*/ 206350 w 5602137"/>
                  <a:gd name="connsiteY14" fmla="*/ 2623095 h 3044211"/>
                  <a:gd name="connsiteX15" fmla="*/ 13005 w 5602137"/>
                  <a:gd name="connsiteY15" fmla="*/ 2536430 h 3044211"/>
                  <a:gd name="connsiteX16" fmla="*/ 66225 w 5602137"/>
                  <a:gd name="connsiteY16" fmla="*/ 2261861 h 3044211"/>
                  <a:gd name="connsiteX17" fmla="*/ 253896 w 5602137"/>
                  <a:gd name="connsiteY17" fmla="*/ 2237563 h 3044211"/>
                  <a:gd name="connsiteX18" fmla="*/ 1318804 w 5602137"/>
                  <a:gd name="connsiteY18" fmla="*/ 889737 h 3044211"/>
                  <a:gd name="connsiteX19" fmla="*/ 1361168 w 5602137"/>
                  <a:gd name="connsiteY19" fmla="*/ 736335 h 3044211"/>
                  <a:gd name="connsiteX0" fmla="*/ 1361168 w 5602135"/>
                  <a:gd name="connsiteY0" fmla="*/ 736335 h 3044211"/>
                  <a:gd name="connsiteX1" fmla="*/ 1215912 w 5602135"/>
                  <a:gd name="connsiteY1" fmla="*/ 202935 h 3044211"/>
                  <a:gd name="connsiteX2" fmla="*/ 1506424 w 5602135"/>
                  <a:gd name="connsiteY2" fmla="*/ 0 h 3044211"/>
                  <a:gd name="connsiteX3" fmla="*/ 3830521 w 5602135"/>
                  <a:gd name="connsiteY3" fmla="*/ 1405729 h 3044211"/>
                  <a:gd name="connsiteX4" fmla="*/ 5602136 w 5602135"/>
                  <a:gd name="connsiteY4" fmla="*/ 2785580 h 3044211"/>
                  <a:gd name="connsiteX5" fmla="*/ 5376316 w 5602135"/>
                  <a:gd name="connsiteY5" fmla="*/ 2943533 h 3044211"/>
                  <a:gd name="connsiteX6" fmla="*/ 5258437 w 5602135"/>
                  <a:gd name="connsiteY6" fmla="*/ 3025987 h 3044211"/>
                  <a:gd name="connsiteX7" fmla="*/ 5037437 w 5602135"/>
                  <a:gd name="connsiteY7" fmla="*/ 3030134 h 3044211"/>
                  <a:gd name="connsiteX8" fmla="*/ 4544531 w 5602135"/>
                  <a:gd name="connsiteY8" fmla="*/ 2993822 h 3044211"/>
                  <a:gd name="connsiteX9" fmla="*/ 4996457 w 5602135"/>
                  <a:gd name="connsiteY9" fmla="*/ 2978572 h 3044211"/>
                  <a:gd name="connsiteX10" fmla="*/ 4735904 w 5602135"/>
                  <a:gd name="connsiteY10" fmla="*/ 2930161 h 3044211"/>
                  <a:gd name="connsiteX11" fmla="*/ 3571841 w 5602135"/>
                  <a:gd name="connsiteY11" fmla="*/ 2841803 h 3044211"/>
                  <a:gd name="connsiteX12" fmla="*/ 3265178 w 5602135"/>
                  <a:gd name="connsiteY12" fmla="*/ 2875788 h 3044211"/>
                  <a:gd name="connsiteX13" fmla="*/ 2875380 w 5602135"/>
                  <a:gd name="connsiteY13" fmla="*/ 2824176 h 3044211"/>
                  <a:gd name="connsiteX14" fmla="*/ 206350 w 5602135"/>
                  <a:gd name="connsiteY14" fmla="*/ 2623095 h 3044211"/>
                  <a:gd name="connsiteX15" fmla="*/ 13005 w 5602135"/>
                  <a:gd name="connsiteY15" fmla="*/ 2536430 h 3044211"/>
                  <a:gd name="connsiteX16" fmla="*/ 66225 w 5602135"/>
                  <a:gd name="connsiteY16" fmla="*/ 2261861 h 3044211"/>
                  <a:gd name="connsiteX17" fmla="*/ 253896 w 5602135"/>
                  <a:gd name="connsiteY17" fmla="*/ 2237563 h 3044211"/>
                  <a:gd name="connsiteX18" fmla="*/ 1318804 w 5602135"/>
                  <a:gd name="connsiteY18" fmla="*/ 889737 h 3044211"/>
                  <a:gd name="connsiteX19" fmla="*/ 1361168 w 5602135"/>
                  <a:gd name="connsiteY19" fmla="*/ 736335 h 3044211"/>
                  <a:gd name="connsiteX0" fmla="*/ 1361168 w 5602137"/>
                  <a:gd name="connsiteY0" fmla="*/ 736335 h 3044211"/>
                  <a:gd name="connsiteX1" fmla="*/ 1215912 w 5602137"/>
                  <a:gd name="connsiteY1" fmla="*/ 202935 h 3044211"/>
                  <a:gd name="connsiteX2" fmla="*/ 1506424 w 5602137"/>
                  <a:gd name="connsiteY2" fmla="*/ 0 h 3044211"/>
                  <a:gd name="connsiteX3" fmla="*/ 3830521 w 5602137"/>
                  <a:gd name="connsiteY3" fmla="*/ 1405729 h 3044211"/>
                  <a:gd name="connsiteX4" fmla="*/ 5602136 w 5602137"/>
                  <a:gd name="connsiteY4" fmla="*/ 2785580 h 3044211"/>
                  <a:gd name="connsiteX5" fmla="*/ 5376316 w 5602137"/>
                  <a:gd name="connsiteY5" fmla="*/ 2943533 h 3044211"/>
                  <a:gd name="connsiteX6" fmla="*/ 5258437 w 5602137"/>
                  <a:gd name="connsiteY6" fmla="*/ 3025987 h 3044211"/>
                  <a:gd name="connsiteX7" fmla="*/ 5037437 w 5602137"/>
                  <a:gd name="connsiteY7" fmla="*/ 3030134 h 3044211"/>
                  <a:gd name="connsiteX8" fmla="*/ 4544531 w 5602137"/>
                  <a:gd name="connsiteY8" fmla="*/ 2993822 h 3044211"/>
                  <a:gd name="connsiteX9" fmla="*/ 4849870 w 5602137"/>
                  <a:gd name="connsiteY9" fmla="*/ 2967445 h 3044211"/>
                  <a:gd name="connsiteX10" fmla="*/ 4735904 w 5602137"/>
                  <a:gd name="connsiteY10" fmla="*/ 2930161 h 3044211"/>
                  <a:gd name="connsiteX11" fmla="*/ 3571841 w 5602137"/>
                  <a:gd name="connsiteY11" fmla="*/ 2841803 h 3044211"/>
                  <a:gd name="connsiteX12" fmla="*/ 3265178 w 5602137"/>
                  <a:gd name="connsiteY12" fmla="*/ 2875788 h 3044211"/>
                  <a:gd name="connsiteX13" fmla="*/ 2875380 w 5602137"/>
                  <a:gd name="connsiteY13" fmla="*/ 2824176 h 3044211"/>
                  <a:gd name="connsiteX14" fmla="*/ 206350 w 5602137"/>
                  <a:gd name="connsiteY14" fmla="*/ 2623095 h 3044211"/>
                  <a:gd name="connsiteX15" fmla="*/ 13005 w 5602137"/>
                  <a:gd name="connsiteY15" fmla="*/ 2536430 h 3044211"/>
                  <a:gd name="connsiteX16" fmla="*/ 66225 w 5602137"/>
                  <a:gd name="connsiteY16" fmla="*/ 2261861 h 3044211"/>
                  <a:gd name="connsiteX17" fmla="*/ 253896 w 5602137"/>
                  <a:gd name="connsiteY17" fmla="*/ 2237563 h 3044211"/>
                  <a:gd name="connsiteX18" fmla="*/ 1318804 w 5602137"/>
                  <a:gd name="connsiteY18" fmla="*/ 889737 h 3044211"/>
                  <a:gd name="connsiteX19" fmla="*/ 1361168 w 5602137"/>
                  <a:gd name="connsiteY19" fmla="*/ 736335 h 3044211"/>
                  <a:gd name="connsiteX0" fmla="*/ 1361168 w 5602135"/>
                  <a:gd name="connsiteY0" fmla="*/ 736335 h 3044211"/>
                  <a:gd name="connsiteX1" fmla="*/ 1215912 w 5602135"/>
                  <a:gd name="connsiteY1" fmla="*/ 202935 h 3044211"/>
                  <a:gd name="connsiteX2" fmla="*/ 1506424 w 5602135"/>
                  <a:gd name="connsiteY2" fmla="*/ 0 h 3044211"/>
                  <a:gd name="connsiteX3" fmla="*/ 3830521 w 5602135"/>
                  <a:gd name="connsiteY3" fmla="*/ 1405729 h 3044211"/>
                  <a:gd name="connsiteX4" fmla="*/ 5602136 w 5602135"/>
                  <a:gd name="connsiteY4" fmla="*/ 2785580 h 3044211"/>
                  <a:gd name="connsiteX5" fmla="*/ 5376316 w 5602135"/>
                  <a:gd name="connsiteY5" fmla="*/ 2943533 h 3044211"/>
                  <a:gd name="connsiteX6" fmla="*/ 5258437 w 5602135"/>
                  <a:gd name="connsiteY6" fmla="*/ 3025987 h 3044211"/>
                  <a:gd name="connsiteX7" fmla="*/ 5037437 w 5602135"/>
                  <a:gd name="connsiteY7" fmla="*/ 3030134 h 3044211"/>
                  <a:gd name="connsiteX8" fmla="*/ 4544531 w 5602135"/>
                  <a:gd name="connsiteY8" fmla="*/ 2993822 h 3044211"/>
                  <a:gd name="connsiteX9" fmla="*/ 4803864 w 5602135"/>
                  <a:gd name="connsiteY9" fmla="*/ 2962851 h 3044211"/>
                  <a:gd name="connsiteX10" fmla="*/ 4735904 w 5602135"/>
                  <a:gd name="connsiteY10" fmla="*/ 2930161 h 3044211"/>
                  <a:gd name="connsiteX11" fmla="*/ 3571841 w 5602135"/>
                  <a:gd name="connsiteY11" fmla="*/ 2841803 h 3044211"/>
                  <a:gd name="connsiteX12" fmla="*/ 3265178 w 5602135"/>
                  <a:gd name="connsiteY12" fmla="*/ 2875788 h 3044211"/>
                  <a:gd name="connsiteX13" fmla="*/ 2875380 w 5602135"/>
                  <a:gd name="connsiteY13" fmla="*/ 2824176 h 3044211"/>
                  <a:gd name="connsiteX14" fmla="*/ 206350 w 5602135"/>
                  <a:gd name="connsiteY14" fmla="*/ 2623095 h 3044211"/>
                  <a:gd name="connsiteX15" fmla="*/ 13005 w 5602135"/>
                  <a:gd name="connsiteY15" fmla="*/ 2536430 h 3044211"/>
                  <a:gd name="connsiteX16" fmla="*/ 66225 w 5602135"/>
                  <a:gd name="connsiteY16" fmla="*/ 2261861 h 3044211"/>
                  <a:gd name="connsiteX17" fmla="*/ 253896 w 5602135"/>
                  <a:gd name="connsiteY17" fmla="*/ 2237563 h 3044211"/>
                  <a:gd name="connsiteX18" fmla="*/ 1318804 w 5602135"/>
                  <a:gd name="connsiteY18" fmla="*/ 889737 h 3044211"/>
                  <a:gd name="connsiteX19" fmla="*/ 1361168 w 5602135"/>
                  <a:gd name="connsiteY19" fmla="*/ 736335 h 3044211"/>
                  <a:gd name="connsiteX0" fmla="*/ 1361168 w 5602137"/>
                  <a:gd name="connsiteY0" fmla="*/ 736335 h 3044211"/>
                  <a:gd name="connsiteX1" fmla="*/ 1215912 w 5602137"/>
                  <a:gd name="connsiteY1" fmla="*/ 202935 h 3044211"/>
                  <a:gd name="connsiteX2" fmla="*/ 1506424 w 5602137"/>
                  <a:gd name="connsiteY2" fmla="*/ 0 h 3044211"/>
                  <a:gd name="connsiteX3" fmla="*/ 3830521 w 5602137"/>
                  <a:gd name="connsiteY3" fmla="*/ 1405729 h 3044211"/>
                  <a:gd name="connsiteX4" fmla="*/ 5602136 w 5602137"/>
                  <a:gd name="connsiteY4" fmla="*/ 2785580 h 3044211"/>
                  <a:gd name="connsiteX5" fmla="*/ 5376316 w 5602137"/>
                  <a:gd name="connsiteY5" fmla="*/ 2943533 h 3044211"/>
                  <a:gd name="connsiteX6" fmla="*/ 5258437 w 5602137"/>
                  <a:gd name="connsiteY6" fmla="*/ 3025987 h 3044211"/>
                  <a:gd name="connsiteX7" fmla="*/ 5037437 w 5602137"/>
                  <a:gd name="connsiteY7" fmla="*/ 3030134 h 3044211"/>
                  <a:gd name="connsiteX8" fmla="*/ 4545951 w 5602137"/>
                  <a:gd name="connsiteY8" fmla="*/ 2992829 h 3044211"/>
                  <a:gd name="connsiteX9" fmla="*/ 4803864 w 5602137"/>
                  <a:gd name="connsiteY9" fmla="*/ 2962851 h 3044211"/>
                  <a:gd name="connsiteX10" fmla="*/ 4735904 w 5602137"/>
                  <a:gd name="connsiteY10" fmla="*/ 2930161 h 3044211"/>
                  <a:gd name="connsiteX11" fmla="*/ 3571841 w 5602137"/>
                  <a:gd name="connsiteY11" fmla="*/ 2841803 h 3044211"/>
                  <a:gd name="connsiteX12" fmla="*/ 3265178 w 5602137"/>
                  <a:gd name="connsiteY12" fmla="*/ 2875788 h 3044211"/>
                  <a:gd name="connsiteX13" fmla="*/ 2875380 w 5602137"/>
                  <a:gd name="connsiteY13" fmla="*/ 2824176 h 3044211"/>
                  <a:gd name="connsiteX14" fmla="*/ 206350 w 5602137"/>
                  <a:gd name="connsiteY14" fmla="*/ 2623095 h 3044211"/>
                  <a:gd name="connsiteX15" fmla="*/ 13005 w 5602137"/>
                  <a:gd name="connsiteY15" fmla="*/ 2536430 h 3044211"/>
                  <a:gd name="connsiteX16" fmla="*/ 66225 w 5602137"/>
                  <a:gd name="connsiteY16" fmla="*/ 2261861 h 3044211"/>
                  <a:gd name="connsiteX17" fmla="*/ 253896 w 5602137"/>
                  <a:gd name="connsiteY17" fmla="*/ 2237563 h 3044211"/>
                  <a:gd name="connsiteX18" fmla="*/ 1318804 w 5602137"/>
                  <a:gd name="connsiteY18" fmla="*/ 889737 h 3044211"/>
                  <a:gd name="connsiteX19" fmla="*/ 1361168 w 5602137"/>
                  <a:gd name="connsiteY19" fmla="*/ 736335 h 3044211"/>
                  <a:gd name="connsiteX0" fmla="*/ 1361168 w 5602135"/>
                  <a:gd name="connsiteY0" fmla="*/ 736335 h 3044211"/>
                  <a:gd name="connsiteX1" fmla="*/ 1215912 w 5602135"/>
                  <a:gd name="connsiteY1" fmla="*/ 202935 h 3044211"/>
                  <a:gd name="connsiteX2" fmla="*/ 1506424 w 5602135"/>
                  <a:gd name="connsiteY2" fmla="*/ 0 h 3044211"/>
                  <a:gd name="connsiteX3" fmla="*/ 3830521 w 5602135"/>
                  <a:gd name="connsiteY3" fmla="*/ 1405729 h 3044211"/>
                  <a:gd name="connsiteX4" fmla="*/ 5602136 w 5602135"/>
                  <a:gd name="connsiteY4" fmla="*/ 2785580 h 3044211"/>
                  <a:gd name="connsiteX5" fmla="*/ 5376316 w 5602135"/>
                  <a:gd name="connsiteY5" fmla="*/ 2943533 h 3044211"/>
                  <a:gd name="connsiteX6" fmla="*/ 5203809 w 5602135"/>
                  <a:gd name="connsiteY6" fmla="*/ 3020739 h 3044211"/>
                  <a:gd name="connsiteX7" fmla="*/ 5037437 w 5602135"/>
                  <a:gd name="connsiteY7" fmla="*/ 3030134 h 3044211"/>
                  <a:gd name="connsiteX8" fmla="*/ 4545951 w 5602135"/>
                  <a:gd name="connsiteY8" fmla="*/ 2992829 h 3044211"/>
                  <a:gd name="connsiteX9" fmla="*/ 4803864 w 5602135"/>
                  <a:gd name="connsiteY9" fmla="*/ 2962851 h 3044211"/>
                  <a:gd name="connsiteX10" fmla="*/ 4735904 w 5602135"/>
                  <a:gd name="connsiteY10" fmla="*/ 2930161 h 3044211"/>
                  <a:gd name="connsiteX11" fmla="*/ 3571841 w 5602135"/>
                  <a:gd name="connsiteY11" fmla="*/ 2841803 h 3044211"/>
                  <a:gd name="connsiteX12" fmla="*/ 3265178 w 5602135"/>
                  <a:gd name="connsiteY12" fmla="*/ 2875788 h 3044211"/>
                  <a:gd name="connsiteX13" fmla="*/ 2875380 w 5602135"/>
                  <a:gd name="connsiteY13" fmla="*/ 2824176 h 3044211"/>
                  <a:gd name="connsiteX14" fmla="*/ 206350 w 5602135"/>
                  <a:gd name="connsiteY14" fmla="*/ 2623095 h 3044211"/>
                  <a:gd name="connsiteX15" fmla="*/ 13005 w 5602135"/>
                  <a:gd name="connsiteY15" fmla="*/ 2536430 h 3044211"/>
                  <a:gd name="connsiteX16" fmla="*/ 66225 w 5602135"/>
                  <a:gd name="connsiteY16" fmla="*/ 2261861 h 3044211"/>
                  <a:gd name="connsiteX17" fmla="*/ 253896 w 5602135"/>
                  <a:gd name="connsiteY17" fmla="*/ 2237563 h 3044211"/>
                  <a:gd name="connsiteX18" fmla="*/ 1318804 w 5602135"/>
                  <a:gd name="connsiteY18" fmla="*/ 889737 h 3044211"/>
                  <a:gd name="connsiteX19" fmla="*/ 1361168 w 5602135"/>
                  <a:gd name="connsiteY19" fmla="*/ 736335 h 3044211"/>
                  <a:gd name="connsiteX0" fmla="*/ 1361168 w 5602137"/>
                  <a:gd name="connsiteY0" fmla="*/ 736335 h 3044211"/>
                  <a:gd name="connsiteX1" fmla="*/ 1215912 w 5602137"/>
                  <a:gd name="connsiteY1" fmla="*/ 202935 h 3044211"/>
                  <a:gd name="connsiteX2" fmla="*/ 1506424 w 5602137"/>
                  <a:gd name="connsiteY2" fmla="*/ 0 h 3044211"/>
                  <a:gd name="connsiteX3" fmla="*/ 3830521 w 5602137"/>
                  <a:gd name="connsiteY3" fmla="*/ 1405729 h 3044211"/>
                  <a:gd name="connsiteX4" fmla="*/ 5602136 w 5602137"/>
                  <a:gd name="connsiteY4" fmla="*/ 2785580 h 3044211"/>
                  <a:gd name="connsiteX5" fmla="*/ 5323109 w 5602137"/>
                  <a:gd name="connsiteY5" fmla="*/ 2937292 h 3044211"/>
                  <a:gd name="connsiteX6" fmla="*/ 5203809 w 5602137"/>
                  <a:gd name="connsiteY6" fmla="*/ 3020739 h 3044211"/>
                  <a:gd name="connsiteX7" fmla="*/ 5037437 w 5602137"/>
                  <a:gd name="connsiteY7" fmla="*/ 3030134 h 3044211"/>
                  <a:gd name="connsiteX8" fmla="*/ 4545951 w 5602137"/>
                  <a:gd name="connsiteY8" fmla="*/ 2992829 h 3044211"/>
                  <a:gd name="connsiteX9" fmla="*/ 4803864 w 5602137"/>
                  <a:gd name="connsiteY9" fmla="*/ 2962851 h 3044211"/>
                  <a:gd name="connsiteX10" fmla="*/ 4735904 w 5602137"/>
                  <a:gd name="connsiteY10" fmla="*/ 2930161 h 3044211"/>
                  <a:gd name="connsiteX11" fmla="*/ 3571841 w 5602137"/>
                  <a:gd name="connsiteY11" fmla="*/ 2841803 h 3044211"/>
                  <a:gd name="connsiteX12" fmla="*/ 3265178 w 5602137"/>
                  <a:gd name="connsiteY12" fmla="*/ 2875788 h 3044211"/>
                  <a:gd name="connsiteX13" fmla="*/ 2875380 w 5602137"/>
                  <a:gd name="connsiteY13" fmla="*/ 2824176 h 3044211"/>
                  <a:gd name="connsiteX14" fmla="*/ 206350 w 5602137"/>
                  <a:gd name="connsiteY14" fmla="*/ 2623095 h 3044211"/>
                  <a:gd name="connsiteX15" fmla="*/ 13005 w 5602137"/>
                  <a:gd name="connsiteY15" fmla="*/ 2536430 h 3044211"/>
                  <a:gd name="connsiteX16" fmla="*/ 66225 w 5602137"/>
                  <a:gd name="connsiteY16" fmla="*/ 2261861 h 3044211"/>
                  <a:gd name="connsiteX17" fmla="*/ 253896 w 5602137"/>
                  <a:gd name="connsiteY17" fmla="*/ 2237563 h 3044211"/>
                  <a:gd name="connsiteX18" fmla="*/ 1318804 w 5602137"/>
                  <a:gd name="connsiteY18" fmla="*/ 889737 h 3044211"/>
                  <a:gd name="connsiteX19" fmla="*/ 1361168 w 5602137"/>
                  <a:gd name="connsiteY19" fmla="*/ 736335 h 3044211"/>
                  <a:gd name="connsiteX0" fmla="*/ 1361168 w 5602135"/>
                  <a:gd name="connsiteY0" fmla="*/ 736335 h 3044211"/>
                  <a:gd name="connsiteX1" fmla="*/ 1215912 w 5602135"/>
                  <a:gd name="connsiteY1" fmla="*/ 202935 h 3044211"/>
                  <a:gd name="connsiteX2" fmla="*/ 1506424 w 5602135"/>
                  <a:gd name="connsiteY2" fmla="*/ 0 h 3044211"/>
                  <a:gd name="connsiteX3" fmla="*/ 3830521 w 5602135"/>
                  <a:gd name="connsiteY3" fmla="*/ 1405729 h 3044211"/>
                  <a:gd name="connsiteX4" fmla="*/ 5602136 w 5602135"/>
                  <a:gd name="connsiteY4" fmla="*/ 2785580 h 3044211"/>
                  <a:gd name="connsiteX5" fmla="*/ 5203809 w 5602135"/>
                  <a:gd name="connsiteY5" fmla="*/ 3020739 h 3044211"/>
                  <a:gd name="connsiteX6" fmla="*/ 5037437 w 5602135"/>
                  <a:gd name="connsiteY6" fmla="*/ 3030134 h 3044211"/>
                  <a:gd name="connsiteX7" fmla="*/ 4545951 w 5602135"/>
                  <a:gd name="connsiteY7" fmla="*/ 2992829 h 3044211"/>
                  <a:gd name="connsiteX8" fmla="*/ 4803864 w 5602135"/>
                  <a:gd name="connsiteY8" fmla="*/ 2962851 h 3044211"/>
                  <a:gd name="connsiteX9" fmla="*/ 4735904 w 5602135"/>
                  <a:gd name="connsiteY9" fmla="*/ 2930161 h 3044211"/>
                  <a:gd name="connsiteX10" fmla="*/ 3571841 w 5602135"/>
                  <a:gd name="connsiteY10" fmla="*/ 2841803 h 3044211"/>
                  <a:gd name="connsiteX11" fmla="*/ 3265178 w 5602135"/>
                  <a:gd name="connsiteY11" fmla="*/ 2875788 h 3044211"/>
                  <a:gd name="connsiteX12" fmla="*/ 2875380 w 5602135"/>
                  <a:gd name="connsiteY12" fmla="*/ 2824176 h 3044211"/>
                  <a:gd name="connsiteX13" fmla="*/ 206350 w 5602135"/>
                  <a:gd name="connsiteY13" fmla="*/ 2623095 h 3044211"/>
                  <a:gd name="connsiteX14" fmla="*/ 13005 w 5602135"/>
                  <a:gd name="connsiteY14" fmla="*/ 2536430 h 3044211"/>
                  <a:gd name="connsiteX15" fmla="*/ 66225 w 5602135"/>
                  <a:gd name="connsiteY15" fmla="*/ 2261861 h 3044211"/>
                  <a:gd name="connsiteX16" fmla="*/ 253896 w 5602135"/>
                  <a:gd name="connsiteY16" fmla="*/ 2237563 h 3044211"/>
                  <a:gd name="connsiteX17" fmla="*/ 1318804 w 5602135"/>
                  <a:gd name="connsiteY17" fmla="*/ 889737 h 3044211"/>
                  <a:gd name="connsiteX18" fmla="*/ 1361168 w 5602135"/>
                  <a:gd name="connsiteY18" fmla="*/ 736335 h 3044211"/>
                  <a:gd name="connsiteX0" fmla="*/ 1361168 w 5550298"/>
                  <a:gd name="connsiteY0" fmla="*/ 736335 h 3044211"/>
                  <a:gd name="connsiteX1" fmla="*/ 1215912 w 5550298"/>
                  <a:gd name="connsiteY1" fmla="*/ 202935 h 3044211"/>
                  <a:gd name="connsiteX2" fmla="*/ 1506424 w 5550298"/>
                  <a:gd name="connsiteY2" fmla="*/ 0 h 3044211"/>
                  <a:gd name="connsiteX3" fmla="*/ 3830521 w 5550298"/>
                  <a:gd name="connsiteY3" fmla="*/ 1405729 h 3044211"/>
                  <a:gd name="connsiteX4" fmla="*/ 5550298 w 5550298"/>
                  <a:gd name="connsiteY4" fmla="*/ 2775038 h 3044211"/>
                  <a:gd name="connsiteX5" fmla="*/ 5203809 w 5550298"/>
                  <a:gd name="connsiteY5" fmla="*/ 3020739 h 3044211"/>
                  <a:gd name="connsiteX6" fmla="*/ 5037437 w 5550298"/>
                  <a:gd name="connsiteY6" fmla="*/ 3030134 h 3044211"/>
                  <a:gd name="connsiteX7" fmla="*/ 4545951 w 5550298"/>
                  <a:gd name="connsiteY7" fmla="*/ 2992829 h 3044211"/>
                  <a:gd name="connsiteX8" fmla="*/ 4803864 w 5550298"/>
                  <a:gd name="connsiteY8" fmla="*/ 2962851 h 3044211"/>
                  <a:gd name="connsiteX9" fmla="*/ 4735904 w 5550298"/>
                  <a:gd name="connsiteY9" fmla="*/ 2930161 h 3044211"/>
                  <a:gd name="connsiteX10" fmla="*/ 3571841 w 5550298"/>
                  <a:gd name="connsiteY10" fmla="*/ 2841803 h 3044211"/>
                  <a:gd name="connsiteX11" fmla="*/ 3265178 w 5550298"/>
                  <a:gd name="connsiteY11" fmla="*/ 2875788 h 3044211"/>
                  <a:gd name="connsiteX12" fmla="*/ 2875380 w 5550298"/>
                  <a:gd name="connsiteY12" fmla="*/ 2824176 h 3044211"/>
                  <a:gd name="connsiteX13" fmla="*/ 206350 w 5550298"/>
                  <a:gd name="connsiteY13" fmla="*/ 2623095 h 3044211"/>
                  <a:gd name="connsiteX14" fmla="*/ 13005 w 5550298"/>
                  <a:gd name="connsiteY14" fmla="*/ 2536430 h 3044211"/>
                  <a:gd name="connsiteX15" fmla="*/ 66225 w 5550298"/>
                  <a:gd name="connsiteY15" fmla="*/ 2261861 h 3044211"/>
                  <a:gd name="connsiteX16" fmla="*/ 253896 w 5550298"/>
                  <a:gd name="connsiteY16" fmla="*/ 2237563 h 3044211"/>
                  <a:gd name="connsiteX17" fmla="*/ 1318804 w 5550298"/>
                  <a:gd name="connsiteY17" fmla="*/ 889737 h 3044211"/>
                  <a:gd name="connsiteX18" fmla="*/ 1361168 w 5550298"/>
                  <a:gd name="connsiteY18" fmla="*/ 736335 h 3044211"/>
                  <a:gd name="connsiteX0" fmla="*/ 1361168 w 5554610"/>
                  <a:gd name="connsiteY0" fmla="*/ 736335 h 3044211"/>
                  <a:gd name="connsiteX1" fmla="*/ 1215912 w 5554610"/>
                  <a:gd name="connsiteY1" fmla="*/ 202935 h 3044211"/>
                  <a:gd name="connsiteX2" fmla="*/ 1506424 w 5554610"/>
                  <a:gd name="connsiteY2" fmla="*/ 0 h 3044211"/>
                  <a:gd name="connsiteX3" fmla="*/ 3830521 w 5554610"/>
                  <a:gd name="connsiteY3" fmla="*/ 1405729 h 3044211"/>
                  <a:gd name="connsiteX4" fmla="*/ 5554610 w 5554610"/>
                  <a:gd name="connsiteY4" fmla="*/ 2775365 h 3044211"/>
                  <a:gd name="connsiteX5" fmla="*/ 5203809 w 5554610"/>
                  <a:gd name="connsiteY5" fmla="*/ 3020739 h 3044211"/>
                  <a:gd name="connsiteX6" fmla="*/ 5037437 w 5554610"/>
                  <a:gd name="connsiteY6" fmla="*/ 3030134 h 3044211"/>
                  <a:gd name="connsiteX7" fmla="*/ 4545951 w 5554610"/>
                  <a:gd name="connsiteY7" fmla="*/ 2992829 h 3044211"/>
                  <a:gd name="connsiteX8" fmla="*/ 4803864 w 5554610"/>
                  <a:gd name="connsiteY8" fmla="*/ 2962851 h 3044211"/>
                  <a:gd name="connsiteX9" fmla="*/ 4735904 w 5554610"/>
                  <a:gd name="connsiteY9" fmla="*/ 2930161 h 3044211"/>
                  <a:gd name="connsiteX10" fmla="*/ 3571841 w 5554610"/>
                  <a:gd name="connsiteY10" fmla="*/ 2841803 h 3044211"/>
                  <a:gd name="connsiteX11" fmla="*/ 3265178 w 5554610"/>
                  <a:gd name="connsiteY11" fmla="*/ 2875788 h 3044211"/>
                  <a:gd name="connsiteX12" fmla="*/ 2875380 w 5554610"/>
                  <a:gd name="connsiteY12" fmla="*/ 2824176 h 3044211"/>
                  <a:gd name="connsiteX13" fmla="*/ 206350 w 5554610"/>
                  <a:gd name="connsiteY13" fmla="*/ 2623095 h 3044211"/>
                  <a:gd name="connsiteX14" fmla="*/ 13005 w 5554610"/>
                  <a:gd name="connsiteY14" fmla="*/ 2536430 h 3044211"/>
                  <a:gd name="connsiteX15" fmla="*/ 66225 w 5554610"/>
                  <a:gd name="connsiteY15" fmla="*/ 2261861 h 3044211"/>
                  <a:gd name="connsiteX16" fmla="*/ 253896 w 5554610"/>
                  <a:gd name="connsiteY16" fmla="*/ 2237563 h 3044211"/>
                  <a:gd name="connsiteX17" fmla="*/ 1318804 w 5554610"/>
                  <a:gd name="connsiteY17" fmla="*/ 889737 h 3044211"/>
                  <a:gd name="connsiteX18" fmla="*/ 1361168 w 5554610"/>
                  <a:gd name="connsiteY18" fmla="*/ 736335 h 3044211"/>
                  <a:gd name="connsiteX0" fmla="*/ 1361168 w 5554610"/>
                  <a:gd name="connsiteY0" fmla="*/ 736335 h 3044211"/>
                  <a:gd name="connsiteX1" fmla="*/ 1215912 w 5554610"/>
                  <a:gd name="connsiteY1" fmla="*/ 202935 h 3044211"/>
                  <a:gd name="connsiteX2" fmla="*/ 1506424 w 5554610"/>
                  <a:gd name="connsiteY2" fmla="*/ 0 h 3044211"/>
                  <a:gd name="connsiteX3" fmla="*/ 3830521 w 5554610"/>
                  <a:gd name="connsiteY3" fmla="*/ 1405729 h 3044211"/>
                  <a:gd name="connsiteX4" fmla="*/ 5554610 w 5554610"/>
                  <a:gd name="connsiteY4" fmla="*/ 2775365 h 3044211"/>
                  <a:gd name="connsiteX5" fmla="*/ 5203809 w 5554610"/>
                  <a:gd name="connsiteY5" fmla="*/ 3020739 h 3044211"/>
                  <a:gd name="connsiteX6" fmla="*/ 5037437 w 5554610"/>
                  <a:gd name="connsiteY6" fmla="*/ 3030134 h 3044211"/>
                  <a:gd name="connsiteX7" fmla="*/ 4545951 w 5554610"/>
                  <a:gd name="connsiteY7" fmla="*/ 2992829 h 3044211"/>
                  <a:gd name="connsiteX8" fmla="*/ 4803864 w 5554610"/>
                  <a:gd name="connsiteY8" fmla="*/ 2962851 h 3044211"/>
                  <a:gd name="connsiteX9" fmla="*/ 4735904 w 5554610"/>
                  <a:gd name="connsiteY9" fmla="*/ 2930161 h 3044211"/>
                  <a:gd name="connsiteX10" fmla="*/ 3571841 w 5554610"/>
                  <a:gd name="connsiteY10" fmla="*/ 2841803 h 3044211"/>
                  <a:gd name="connsiteX11" fmla="*/ 3265178 w 5554610"/>
                  <a:gd name="connsiteY11" fmla="*/ 2875788 h 3044211"/>
                  <a:gd name="connsiteX12" fmla="*/ 2875380 w 5554610"/>
                  <a:gd name="connsiteY12" fmla="*/ 2824176 h 3044211"/>
                  <a:gd name="connsiteX13" fmla="*/ 206350 w 5554610"/>
                  <a:gd name="connsiteY13" fmla="*/ 2623095 h 3044211"/>
                  <a:gd name="connsiteX14" fmla="*/ 13005 w 5554610"/>
                  <a:gd name="connsiteY14" fmla="*/ 2536430 h 3044211"/>
                  <a:gd name="connsiteX15" fmla="*/ 66225 w 5554610"/>
                  <a:gd name="connsiteY15" fmla="*/ 2261861 h 3044211"/>
                  <a:gd name="connsiteX16" fmla="*/ 253896 w 5554610"/>
                  <a:gd name="connsiteY16" fmla="*/ 2237563 h 3044211"/>
                  <a:gd name="connsiteX17" fmla="*/ 1318804 w 5554610"/>
                  <a:gd name="connsiteY17" fmla="*/ 889737 h 3044211"/>
                  <a:gd name="connsiteX18" fmla="*/ 1361168 w 5554610"/>
                  <a:gd name="connsiteY18" fmla="*/ 736335 h 3044211"/>
                  <a:gd name="connsiteX0" fmla="*/ 1361168 w 5554610"/>
                  <a:gd name="connsiteY0" fmla="*/ 736335 h 3038625"/>
                  <a:gd name="connsiteX1" fmla="*/ 1215912 w 5554610"/>
                  <a:gd name="connsiteY1" fmla="*/ 202935 h 3038625"/>
                  <a:gd name="connsiteX2" fmla="*/ 1506424 w 5554610"/>
                  <a:gd name="connsiteY2" fmla="*/ 0 h 3038625"/>
                  <a:gd name="connsiteX3" fmla="*/ 3830521 w 5554610"/>
                  <a:gd name="connsiteY3" fmla="*/ 1405729 h 3038625"/>
                  <a:gd name="connsiteX4" fmla="*/ 5554610 w 5554610"/>
                  <a:gd name="connsiteY4" fmla="*/ 2775365 h 3038625"/>
                  <a:gd name="connsiteX5" fmla="*/ 5203809 w 5554610"/>
                  <a:gd name="connsiteY5" fmla="*/ 3020739 h 3038625"/>
                  <a:gd name="connsiteX6" fmla="*/ 5037437 w 5554610"/>
                  <a:gd name="connsiteY6" fmla="*/ 3030134 h 3038625"/>
                  <a:gd name="connsiteX7" fmla="*/ 4545951 w 5554610"/>
                  <a:gd name="connsiteY7" fmla="*/ 2992829 h 3038625"/>
                  <a:gd name="connsiteX8" fmla="*/ 4803864 w 5554610"/>
                  <a:gd name="connsiteY8" fmla="*/ 2962851 h 3038625"/>
                  <a:gd name="connsiteX9" fmla="*/ 4735904 w 5554610"/>
                  <a:gd name="connsiteY9" fmla="*/ 2930161 h 3038625"/>
                  <a:gd name="connsiteX10" fmla="*/ 3571841 w 5554610"/>
                  <a:gd name="connsiteY10" fmla="*/ 2841803 h 3038625"/>
                  <a:gd name="connsiteX11" fmla="*/ 3265178 w 5554610"/>
                  <a:gd name="connsiteY11" fmla="*/ 2875788 h 3038625"/>
                  <a:gd name="connsiteX12" fmla="*/ 2875380 w 5554610"/>
                  <a:gd name="connsiteY12" fmla="*/ 2824176 h 3038625"/>
                  <a:gd name="connsiteX13" fmla="*/ 206350 w 5554610"/>
                  <a:gd name="connsiteY13" fmla="*/ 2623095 h 3038625"/>
                  <a:gd name="connsiteX14" fmla="*/ 13005 w 5554610"/>
                  <a:gd name="connsiteY14" fmla="*/ 2536430 h 3038625"/>
                  <a:gd name="connsiteX15" fmla="*/ 66225 w 5554610"/>
                  <a:gd name="connsiteY15" fmla="*/ 2261861 h 3038625"/>
                  <a:gd name="connsiteX16" fmla="*/ 253896 w 5554610"/>
                  <a:gd name="connsiteY16" fmla="*/ 2237563 h 3038625"/>
                  <a:gd name="connsiteX17" fmla="*/ 1318804 w 5554610"/>
                  <a:gd name="connsiteY17" fmla="*/ 889737 h 3038625"/>
                  <a:gd name="connsiteX18" fmla="*/ 1361168 w 5554610"/>
                  <a:gd name="connsiteY18" fmla="*/ 736335 h 3038625"/>
                  <a:gd name="connsiteX0" fmla="*/ 1361168 w 5554610"/>
                  <a:gd name="connsiteY0" fmla="*/ 736335 h 3038625"/>
                  <a:gd name="connsiteX1" fmla="*/ 1215912 w 5554610"/>
                  <a:gd name="connsiteY1" fmla="*/ 202935 h 3038625"/>
                  <a:gd name="connsiteX2" fmla="*/ 1506424 w 5554610"/>
                  <a:gd name="connsiteY2" fmla="*/ 0 h 3038625"/>
                  <a:gd name="connsiteX3" fmla="*/ 3830521 w 5554610"/>
                  <a:gd name="connsiteY3" fmla="*/ 1405729 h 3038625"/>
                  <a:gd name="connsiteX4" fmla="*/ 5554610 w 5554610"/>
                  <a:gd name="connsiteY4" fmla="*/ 2775365 h 3038625"/>
                  <a:gd name="connsiteX5" fmla="*/ 5203809 w 5554610"/>
                  <a:gd name="connsiteY5" fmla="*/ 3020739 h 3038625"/>
                  <a:gd name="connsiteX6" fmla="*/ 5037437 w 5554610"/>
                  <a:gd name="connsiteY6" fmla="*/ 3030134 h 3038625"/>
                  <a:gd name="connsiteX7" fmla="*/ 4545951 w 5554610"/>
                  <a:gd name="connsiteY7" fmla="*/ 2992829 h 3038625"/>
                  <a:gd name="connsiteX8" fmla="*/ 4803864 w 5554610"/>
                  <a:gd name="connsiteY8" fmla="*/ 2962851 h 3038625"/>
                  <a:gd name="connsiteX9" fmla="*/ 4783331 w 5554610"/>
                  <a:gd name="connsiteY9" fmla="*/ 2933761 h 3038625"/>
                  <a:gd name="connsiteX10" fmla="*/ 3571841 w 5554610"/>
                  <a:gd name="connsiteY10" fmla="*/ 2841803 h 3038625"/>
                  <a:gd name="connsiteX11" fmla="*/ 3265178 w 5554610"/>
                  <a:gd name="connsiteY11" fmla="*/ 2875788 h 3038625"/>
                  <a:gd name="connsiteX12" fmla="*/ 2875380 w 5554610"/>
                  <a:gd name="connsiteY12" fmla="*/ 2824176 h 3038625"/>
                  <a:gd name="connsiteX13" fmla="*/ 206350 w 5554610"/>
                  <a:gd name="connsiteY13" fmla="*/ 2623095 h 3038625"/>
                  <a:gd name="connsiteX14" fmla="*/ 13005 w 5554610"/>
                  <a:gd name="connsiteY14" fmla="*/ 2536430 h 3038625"/>
                  <a:gd name="connsiteX15" fmla="*/ 66225 w 5554610"/>
                  <a:gd name="connsiteY15" fmla="*/ 2261861 h 3038625"/>
                  <a:gd name="connsiteX16" fmla="*/ 253896 w 5554610"/>
                  <a:gd name="connsiteY16" fmla="*/ 2237563 h 3038625"/>
                  <a:gd name="connsiteX17" fmla="*/ 1318804 w 5554610"/>
                  <a:gd name="connsiteY17" fmla="*/ 889737 h 3038625"/>
                  <a:gd name="connsiteX18" fmla="*/ 1361168 w 5554610"/>
                  <a:gd name="connsiteY18" fmla="*/ 736335 h 3038625"/>
                  <a:gd name="connsiteX0" fmla="*/ 1361168 w 5554610"/>
                  <a:gd name="connsiteY0" fmla="*/ 736335 h 3038625"/>
                  <a:gd name="connsiteX1" fmla="*/ 1215912 w 5554610"/>
                  <a:gd name="connsiteY1" fmla="*/ 202935 h 3038625"/>
                  <a:gd name="connsiteX2" fmla="*/ 1506424 w 5554610"/>
                  <a:gd name="connsiteY2" fmla="*/ 0 h 3038625"/>
                  <a:gd name="connsiteX3" fmla="*/ 3830521 w 5554610"/>
                  <a:gd name="connsiteY3" fmla="*/ 1405729 h 3038625"/>
                  <a:gd name="connsiteX4" fmla="*/ 5554610 w 5554610"/>
                  <a:gd name="connsiteY4" fmla="*/ 2775365 h 3038625"/>
                  <a:gd name="connsiteX5" fmla="*/ 5203809 w 5554610"/>
                  <a:gd name="connsiteY5" fmla="*/ 3020739 h 3038625"/>
                  <a:gd name="connsiteX6" fmla="*/ 5037437 w 5554610"/>
                  <a:gd name="connsiteY6" fmla="*/ 3030134 h 3038625"/>
                  <a:gd name="connsiteX7" fmla="*/ 4545951 w 5554610"/>
                  <a:gd name="connsiteY7" fmla="*/ 2992829 h 3038625"/>
                  <a:gd name="connsiteX8" fmla="*/ 4849717 w 5554610"/>
                  <a:gd name="connsiteY8" fmla="*/ 2957522 h 3038625"/>
                  <a:gd name="connsiteX9" fmla="*/ 4783331 w 5554610"/>
                  <a:gd name="connsiteY9" fmla="*/ 2933761 h 3038625"/>
                  <a:gd name="connsiteX10" fmla="*/ 3571841 w 5554610"/>
                  <a:gd name="connsiteY10" fmla="*/ 2841803 h 3038625"/>
                  <a:gd name="connsiteX11" fmla="*/ 3265178 w 5554610"/>
                  <a:gd name="connsiteY11" fmla="*/ 2875788 h 3038625"/>
                  <a:gd name="connsiteX12" fmla="*/ 2875380 w 5554610"/>
                  <a:gd name="connsiteY12" fmla="*/ 2824176 h 3038625"/>
                  <a:gd name="connsiteX13" fmla="*/ 206350 w 5554610"/>
                  <a:gd name="connsiteY13" fmla="*/ 2623095 h 3038625"/>
                  <a:gd name="connsiteX14" fmla="*/ 13005 w 5554610"/>
                  <a:gd name="connsiteY14" fmla="*/ 2536430 h 3038625"/>
                  <a:gd name="connsiteX15" fmla="*/ 66225 w 5554610"/>
                  <a:gd name="connsiteY15" fmla="*/ 2261861 h 3038625"/>
                  <a:gd name="connsiteX16" fmla="*/ 253896 w 5554610"/>
                  <a:gd name="connsiteY16" fmla="*/ 2237563 h 3038625"/>
                  <a:gd name="connsiteX17" fmla="*/ 1318804 w 5554610"/>
                  <a:gd name="connsiteY17" fmla="*/ 889737 h 3038625"/>
                  <a:gd name="connsiteX18" fmla="*/ 1361168 w 5554610"/>
                  <a:gd name="connsiteY18" fmla="*/ 736335 h 3038625"/>
                  <a:gd name="connsiteX0" fmla="*/ 1361168 w 5554610"/>
                  <a:gd name="connsiteY0" fmla="*/ 736335 h 3038625"/>
                  <a:gd name="connsiteX1" fmla="*/ 1215912 w 5554610"/>
                  <a:gd name="connsiteY1" fmla="*/ 202935 h 3038625"/>
                  <a:gd name="connsiteX2" fmla="*/ 1506424 w 5554610"/>
                  <a:gd name="connsiteY2" fmla="*/ 0 h 3038625"/>
                  <a:gd name="connsiteX3" fmla="*/ 3830521 w 5554610"/>
                  <a:gd name="connsiteY3" fmla="*/ 1405729 h 3038625"/>
                  <a:gd name="connsiteX4" fmla="*/ 5554610 w 5554610"/>
                  <a:gd name="connsiteY4" fmla="*/ 2775365 h 3038625"/>
                  <a:gd name="connsiteX5" fmla="*/ 5203809 w 5554610"/>
                  <a:gd name="connsiteY5" fmla="*/ 3020739 h 3038625"/>
                  <a:gd name="connsiteX6" fmla="*/ 5037437 w 5554610"/>
                  <a:gd name="connsiteY6" fmla="*/ 3030134 h 3038625"/>
                  <a:gd name="connsiteX7" fmla="*/ 4769636 w 5554610"/>
                  <a:gd name="connsiteY7" fmla="*/ 2976771 h 3038625"/>
                  <a:gd name="connsiteX8" fmla="*/ 4849717 w 5554610"/>
                  <a:gd name="connsiteY8" fmla="*/ 2957522 h 3038625"/>
                  <a:gd name="connsiteX9" fmla="*/ 4783331 w 5554610"/>
                  <a:gd name="connsiteY9" fmla="*/ 2933761 h 3038625"/>
                  <a:gd name="connsiteX10" fmla="*/ 3571841 w 5554610"/>
                  <a:gd name="connsiteY10" fmla="*/ 2841803 h 3038625"/>
                  <a:gd name="connsiteX11" fmla="*/ 3265178 w 5554610"/>
                  <a:gd name="connsiteY11" fmla="*/ 2875788 h 3038625"/>
                  <a:gd name="connsiteX12" fmla="*/ 2875380 w 5554610"/>
                  <a:gd name="connsiteY12" fmla="*/ 2824176 h 3038625"/>
                  <a:gd name="connsiteX13" fmla="*/ 206350 w 5554610"/>
                  <a:gd name="connsiteY13" fmla="*/ 2623095 h 3038625"/>
                  <a:gd name="connsiteX14" fmla="*/ 13005 w 5554610"/>
                  <a:gd name="connsiteY14" fmla="*/ 2536430 h 3038625"/>
                  <a:gd name="connsiteX15" fmla="*/ 66225 w 5554610"/>
                  <a:gd name="connsiteY15" fmla="*/ 2261861 h 3038625"/>
                  <a:gd name="connsiteX16" fmla="*/ 253896 w 5554610"/>
                  <a:gd name="connsiteY16" fmla="*/ 2237563 h 3038625"/>
                  <a:gd name="connsiteX17" fmla="*/ 1318804 w 5554610"/>
                  <a:gd name="connsiteY17" fmla="*/ 889737 h 3038625"/>
                  <a:gd name="connsiteX18" fmla="*/ 1361168 w 5554610"/>
                  <a:gd name="connsiteY18" fmla="*/ 736335 h 3038625"/>
                  <a:gd name="connsiteX0" fmla="*/ 1361168 w 5554610"/>
                  <a:gd name="connsiteY0" fmla="*/ 736335 h 3038625"/>
                  <a:gd name="connsiteX1" fmla="*/ 1215912 w 5554610"/>
                  <a:gd name="connsiteY1" fmla="*/ 202935 h 3038625"/>
                  <a:gd name="connsiteX2" fmla="*/ 1506424 w 5554610"/>
                  <a:gd name="connsiteY2" fmla="*/ 0 h 3038625"/>
                  <a:gd name="connsiteX3" fmla="*/ 3830521 w 5554610"/>
                  <a:gd name="connsiteY3" fmla="*/ 1405729 h 3038625"/>
                  <a:gd name="connsiteX4" fmla="*/ 5554610 w 5554610"/>
                  <a:gd name="connsiteY4" fmla="*/ 2775365 h 3038625"/>
                  <a:gd name="connsiteX5" fmla="*/ 5203809 w 5554610"/>
                  <a:gd name="connsiteY5" fmla="*/ 3020739 h 3038625"/>
                  <a:gd name="connsiteX6" fmla="*/ 5037437 w 5554610"/>
                  <a:gd name="connsiteY6" fmla="*/ 3030134 h 3038625"/>
                  <a:gd name="connsiteX7" fmla="*/ 4670628 w 5554610"/>
                  <a:gd name="connsiteY7" fmla="*/ 2979166 h 3038625"/>
                  <a:gd name="connsiteX8" fmla="*/ 4849717 w 5554610"/>
                  <a:gd name="connsiteY8" fmla="*/ 2957522 h 3038625"/>
                  <a:gd name="connsiteX9" fmla="*/ 4783331 w 5554610"/>
                  <a:gd name="connsiteY9" fmla="*/ 2933761 h 3038625"/>
                  <a:gd name="connsiteX10" fmla="*/ 3571841 w 5554610"/>
                  <a:gd name="connsiteY10" fmla="*/ 2841803 h 3038625"/>
                  <a:gd name="connsiteX11" fmla="*/ 3265178 w 5554610"/>
                  <a:gd name="connsiteY11" fmla="*/ 2875788 h 3038625"/>
                  <a:gd name="connsiteX12" fmla="*/ 2875380 w 5554610"/>
                  <a:gd name="connsiteY12" fmla="*/ 2824176 h 3038625"/>
                  <a:gd name="connsiteX13" fmla="*/ 206350 w 5554610"/>
                  <a:gd name="connsiteY13" fmla="*/ 2623095 h 3038625"/>
                  <a:gd name="connsiteX14" fmla="*/ 13005 w 5554610"/>
                  <a:gd name="connsiteY14" fmla="*/ 2536430 h 3038625"/>
                  <a:gd name="connsiteX15" fmla="*/ 66225 w 5554610"/>
                  <a:gd name="connsiteY15" fmla="*/ 2261861 h 3038625"/>
                  <a:gd name="connsiteX16" fmla="*/ 253896 w 5554610"/>
                  <a:gd name="connsiteY16" fmla="*/ 2237563 h 3038625"/>
                  <a:gd name="connsiteX17" fmla="*/ 1318804 w 5554610"/>
                  <a:gd name="connsiteY17" fmla="*/ 889737 h 3038625"/>
                  <a:gd name="connsiteX18" fmla="*/ 1361168 w 5554610"/>
                  <a:gd name="connsiteY18" fmla="*/ 736335 h 3038625"/>
                  <a:gd name="connsiteX0" fmla="*/ 1361168 w 5554610"/>
                  <a:gd name="connsiteY0" fmla="*/ 736335 h 3038625"/>
                  <a:gd name="connsiteX1" fmla="*/ 1215912 w 5554610"/>
                  <a:gd name="connsiteY1" fmla="*/ 202935 h 3038625"/>
                  <a:gd name="connsiteX2" fmla="*/ 1506424 w 5554610"/>
                  <a:gd name="connsiteY2" fmla="*/ 0 h 3038625"/>
                  <a:gd name="connsiteX3" fmla="*/ 3830521 w 5554610"/>
                  <a:gd name="connsiteY3" fmla="*/ 1405729 h 3038625"/>
                  <a:gd name="connsiteX4" fmla="*/ 5554610 w 5554610"/>
                  <a:gd name="connsiteY4" fmla="*/ 2775365 h 3038625"/>
                  <a:gd name="connsiteX5" fmla="*/ 5203809 w 5554610"/>
                  <a:gd name="connsiteY5" fmla="*/ 3020739 h 3038625"/>
                  <a:gd name="connsiteX6" fmla="*/ 5037437 w 5554610"/>
                  <a:gd name="connsiteY6" fmla="*/ 3030134 h 3038625"/>
                  <a:gd name="connsiteX7" fmla="*/ 4657746 w 5554610"/>
                  <a:gd name="connsiteY7" fmla="*/ 2981492 h 3038625"/>
                  <a:gd name="connsiteX8" fmla="*/ 4849717 w 5554610"/>
                  <a:gd name="connsiteY8" fmla="*/ 2957522 h 3038625"/>
                  <a:gd name="connsiteX9" fmla="*/ 4783331 w 5554610"/>
                  <a:gd name="connsiteY9" fmla="*/ 2933761 h 3038625"/>
                  <a:gd name="connsiteX10" fmla="*/ 3571841 w 5554610"/>
                  <a:gd name="connsiteY10" fmla="*/ 2841803 h 3038625"/>
                  <a:gd name="connsiteX11" fmla="*/ 3265178 w 5554610"/>
                  <a:gd name="connsiteY11" fmla="*/ 2875788 h 3038625"/>
                  <a:gd name="connsiteX12" fmla="*/ 2875380 w 5554610"/>
                  <a:gd name="connsiteY12" fmla="*/ 2824176 h 3038625"/>
                  <a:gd name="connsiteX13" fmla="*/ 206350 w 5554610"/>
                  <a:gd name="connsiteY13" fmla="*/ 2623095 h 3038625"/>
                  <a:gd name="connsiteX14" fmla="*/ 13005 w 5554610"/>
                  <a:gd name="connsiteY14" fmla="*/ 2536430 h 3038625"/>
                  <a:gd name="connsiteX15" fmla="*/ 66225 w 5554610"/>
                  <a:gd name="connsiteY15" fmla="*/ 2261861 h 3038625"/>
                  <a:gd name="connsiteX16" fmla="*/ 253896 w 5554610"/>
                  <a:gd name="connsiteY16" fmla="*/ 2237563 h 3038625"/>
                  <a:gd name="connsiteX17" fmla="*/ 1318804 w 5554610"/>
                  <a:gd name="connsiteY17" fmla="*/ 889737 h 3038625"/>
                  <a:gd name="connsiteX18" fmla="*/ 1361168 w 5554610"/>
                  <a:gd name="connsiteY18" fmla="*/ 736335 h 3038625"/>
                  <a:gd name="connsiteX0" fmla="*/ 1361168 w 5554610"/>
                  <a:gd name="connsiteY0" fmla="*/ 736335 h 3027372"/>
                  <a:gd name="connsiteX1" fmla="*/ 1215912 w 5554610"/>
                  <a:gd name="connsiteY1" fmla="*/ 202935 h 3027372"/>
                  <a:gd name="connsiteX2" fmla="*/ 1506424 w 5554610"/>
                  <a:gd name="connsiteY2" fmla="*/ 0 h 3027372"/>
                  <a:gd name="connsiteX3" fmla="*/ 3830521 w 5554610"/>
                  <a:gd name="connsiteY3" fmla="*/ 1405729 h 3027372"/>
                  <a:gd name="connsiteX4" fmla="*/ 5554610 w 5554610"/>
                  <a:gd name="connsiteY4" fmla="*/ 2775365 h 3027372"/>
                  <a:gd name="connsiteX5" fmla="*/ 5203809 w 5554610"/>
                  <a:gd name="connsiteY5" fmla="*/ 3020739 h 3027372"/>
                  <a:gd name="connsiteX6" fmla="*/ 5060109 w 5554610"/>
                  <a:gd name="connsiteY6" fmla="*/ 3010932 h 3027372"/>
                  <a:gd name="connsiteX7" fmla="*/ 4657746 w 5554610"/>
                  <a:gd name="connsiteY7" fmla="*/ 2981492 h 3027372"/>
                  <a:gd name="connsiteX8" fmla="*/ 4849717 w 5554610"/>
                  <a:gd name="connsiteY8" fmla="*/ 2957522 h 3027372"/>
                  <a:gd name="connsiteX9" fmla="*/ 4783331 w 5554610"/>
                  <a:gd name="connsiteY9" fmla="*/ 2933761 h 3027372"/>
                  <a:gd name="connsiteX10" fmla="*/ 3571841 w 5554610"/>
                  <a:gd name="connsiteY10" fmla="*/ 2841803 h 3027372"/>
                  <a:gd name="connsiteX11" fmla="*/ 3265178 w 5554610"/>
                  <a:gd name="connsiteY11" fmla="*/ 2875788 h 3027372"/>
                  <a:gd name="connsiteX12" fmla="*/ 2875380 w 5554610"/>
                  <a:gd name="connsiteY12" fmla="*/ 2824176 h 3027372"/>
                  <a:gd name="connsiteX13" fmla="*/ 206350 w 5554610"/>
                  <a:gd name="connsiteY13" fmla="*/ 2623095 h 3027372"/>
                  <a:gd name="connsiteX14" fmla="*/ 13005 w 5554610"/>
                  <a:gd name="connsiteY14" fmla="*/ 2536430 h 3027372"/>
                  <a:gd name="connsiteX15" fmla="*/ 66225 w 5554610"/>
                  <a:gd name="connsiteY15" fmla="*/ 2261861 h 3027372"/>
                  <a:gd name="connsiteX16" fmla="*/ 253896 w 5554610"/>
                  <a:gd name="connsiteY16" fmla="*/ 2237563 h 3027372"/>
                  <a:gd name="connsiteX17" fmla="*/ 1318804 w 5554610"/>
                  <a:gd name="connsiteY17" fmla="*/ 889737 h 3027372"/>
                  <a:gd name="connsiteX18" fmla="*/ 1361168 w 5554610"/>
                  <a:gd name="connsiteY18" fmla="*/ 736335 h 3027372"/>
                  <a:gd name="connsiteX0" fmla="*/ 1361168 w 5554610"/>
                  <a:gd name="connsiteY0" fmla="*/ 736335 h 3027372"/>
                  <a:gd name="connsiteX1" fmla="*/ 1215912 w 5554610"/>
                  <a:gd name="connsiteY1" fmla="*/ 202935 h 3027372"/>
                  <a:gd name="connsiteX2" fmla="*/ 1506424 w 5554610"/>
                  <a:gd name="connsiteY2" fmla="*/ 0 h 3027372"/>
                  <a:gd name="connsiteX3" fmla="*/ 3830521 w 5554610"/>
                  <a:gd name="connsiteY3" fmla="*/ 1405729 h 3027372"/>
                  <a:gd name="connsiteX4" fmla="*/ 5554610 w 5554610"/>
                  <a:gd name="connsiteY4" fmla="*/ 2775365 h 3027372"/>
                  <a:gd name="connsiteX5" fmla="*/ 5203809 w 5554610"/>
                  <a:gd name="connsiteY5" fmla="*/ 3020739 h 3027372"/>
                  <a:gd name="connsiteX6" fmla="*/ 5060109 w 5554610"/>
                  <a:gd name="connsiteY6" fmla="*/ 3010932 h 3027372"/>
                  <a:gd name="connsiteX7" fmla="*/ 4660588 w 5554610"/>
                  <a:gd name="connsiteY7" fmla="*/ 2979506 h 3027372"/>
                  <a:gd name="connsiteX8" fmla="*/ 4849717 w 5554610"/>
                  <a:gd name="connsiteY8" fmla="*/ 2957522 h 3027372"/>
                  <a:gd name="connsiteX9" fmla="*/ 4783331 w 5554610"/>
                  <a:gd name="connsiteY9" fmla="*/ 2933761 h 3027372"/>
                  <a:gd name="connsiteX10" fmla="*/ 3571841 w 5554610"/>
                  <a:gd name="connsiteY10" fmla="*/ 2841803 h 3027372"/>
                  <a:gd name="connsiteX11" fmla="*/ 3265178 w 5554610"/>
                  <a:gd name="connsiteY11" fmla="*/ 2875788 h 3027372"/>
                  <a:gd name="connsiteX12" fmla="*/ 2875380 w 5554610"/>
                  <a:gd name="connsiteY12" fmla="*/ 2824176 h 3027372"/>
                  <a:gd name="connsiteX13" fmla="*/ 206350 w 5554610"/>
                  <a:gd name="connsiteY13" fmla="*/ 2623095 h 3027372"/>
                  <a:gd name="connsiteX14" fmla="*/ 13005 w 5554610"/>
                  <a:gd name="connsiteY14" fmla="*/ 2536430 h 3027372"/>
                  <a:gd name="connsiteX15" fmla="*/ 66225 w 5554610"/>
                  <a:gd name="connsiteY15" fmla="*/ 2261861 h 3027372"/>
                  <a:gd name="connsiteX16" fmla="*/ 253896 w 5554610"/>
                  <a:gd name="connsiteY16" fmla="*/ 2237563 h 3027372"/>
                  <a:gd name="connsiteX17" fmla="*/ 1318804 w 5554610"/>
                  <a:gd name="connsiteY17" fmla="*/ 889737 h 3027372"/>
                  <a:gd name="connsiteX18" fmla="*/ 1361168 w 5554610"/>
                  <a:gd name="connsiteY18" fmla="*/ 736335 h 3027372"/>
                  <a:gd name="connsiteX0" fmla="*/ 1361168 w 5554610"/>
                  <a:gd name="connsiteY0" fmla="*/ 736335 h 3027372"/>
                  <a:gd name="connsiteX1" fmla="*/ 1215912 w 5554610"/>
                  <a:gd name="connsiteY1" fmla="*/ 202935 h 3027372"/>
                  <a:gd name="connsiteX2" fmla="*/ 1506424 w 5554610"/>
                  <a:gd name="connsiteY2" fmla="*/ 0 h 3027372"/>
                  <a:gd name="connsiteX3" fmla="*/ 3830521 w 5554610"/>
                  <a:gd name="connsiteY3" fmla="*/ 1405729 h 3027372"/>
                  <a:gd name="connsiteX4" fmla="*/ 5554610 w 5554610"/>
                  <a:gd name="connsiteY4" fmla="*/ 2775365 h 3027372"/>
                  <a:gd name="connsiteX5" fmla="*/ 5203809 w 5554610"/>
                  <a:gd name="connsiteY5" fmla="*/ 3020739 h 3027372"/>
                  <a:gd name="connsiteX6" fmla="*/ 5060109 w 5554610"/>
                  <a:gd name="connsiteY6" fmla="*/ 3010932 h 3027372"/>
                  <a:gd name="connsiteX7" fmla="*/ 4659166 w 5554610"/>
                  <a:gd name="connsiteY7" fmla="*/ 2980500 h 3027372"/>
                  <a:gd name="connsiteX8" fmla="*/ 4849717 w 5554610"/>
                  <a:gd name="connsiteY8" fmla="*/ 2957522 h 3027372"/>
                  <a:gd name="connsiteX9" fmla="*/ 4783331 w 5554610"/>
                  <a:gd name="connsiteY9" fmla="*/ 2933761 h 3027372"/>
                  <a:gd name="connsiteX10" fmla="*/ 3571841 w 5554610"/>
                  <a:gd name="connsiteY10" fmla="*/ 2841803 h 3027372"/>
                  <a:gd name="connsiteX11" fmla="*/ 3265178 w 5554610"/>
                  <a:gd name="connsiteY11" fmla="*/ 2875788 h 3027372"/>
                  <a:gd name="connsiteX12" fmla="*/ 2875380 w 5554610"/>
                  <a:gd name="connsiteY12" fmla="*/ 2824176 h 3027372"/>
                  <a:gd name="connsiteX13" fmla="*/ 206350 w 5554610"/>
                  <a:gd name="connsiteY13" fmla="*/ 2623095 h 3027372"/>
                  <a:gd name="connsiteX14" fmla="*/ 13005 w 5554610"/>
                  <a:gd name="connsiteY14" fmla="*/ 2536430 h 3027372"/>
                  <a:gd name="connsiteX15" fmla="*/ 66225 w 5554610"/>
                  <a:gd name="connsiteY15" fmla="*/ 2261861 h 3027372"/>
                  <a:gd name="connsiteX16" fmla="*/ 253896 w 5554610"/>
                  <a:gd name="connsiteY16" fmla="*/ 2237563 h 3027372"/>
                  <a:gd name="connsiteX17" fmla="*/ 1318804 w 5554610"/>
                  <a:gd name="connsiteY17" fmla="*/ 889737 h 3027372"/>
                  <a:gd name="connsiteX18" fmla="*/ 1361168 w 5554610"/>
                  <a:gd name="connsiteY18" fmla="*/ 736335 h 3027372"/>
                  <a:gd name="connsiteX0" fmla="*/ 1361168 w 5554610"/>
                  <a:gd name="connsiteY0" fmla="*/ 736335 h 3019423"/>
                  <a:gd name="connsiteX1" fmla="*/ 1215912 w 5554610"/>
                  <a:gd name="connsiteY1" fmla="*/ 202935 h 3019423"/>
                  <a:gd name="connsiteX2" fmla="*/ 1506424 w 5554610"/>
                  <a:gd name="connsiteY2" fmla="*/ 0 h 3019423"/>
                  <a:gd name="connsiteX3" fmla="*/ 3830521 w 5554610"/>
                  <a:gd name="connsiteY3" fmla="*/ 1405729 h 3019423"/>
                  <a:gd name="connsiteX4" fmla="*/ 5554610 w 5554610"/>
                  <a:gd name="connsiteY4" fmla="*/ 2775365 h 3019423"/>
                  <a:gd name="connsiteX5" fmla="*/ 5271981 w 5554610"/>
                  <a:gd name="connsiteY5" fmla="*/ 2973056 h 3019423"/>
                  <a:gd name="connsiteX6" fmla="*/ 5060109 w 5554610"/>
                  <a:gd name="connsiteY6" fmla="*/ 3010932 h 3019423"/>
                  <a:gd name="connsiteX7" fmla="*/ 4659166 w 5554610"/>
                  <a:gd name="connsiteY7" fmla="*/ 2980500 h 3019423"/>
                  <a:gd name="connsiteX8" fmla="*/ 4849717 w 5554610"/>
                  <a:gd name="connsiteY8" fmla="*/ 2957522 h 3019423"/>
                  <a:gd name="connsiteX9" fmla="*/ 4783331 w 5554610"/>
                  <a:gd name="connsiteY9" fmla="*/ 2933761 h 3019423"/>
                  <a:gd name="connsiteX10" fmla="*/ 3571841 w 5554610"/>
                  <a:gd name="connsiteY10" fmla="*/ 2841803 h 3019423"/>
                  <a:gd name="connsiteX11" fmla="*/ 3265178 w 5554610"/>
                  <a:gd name="connsiteY11" fmla="*/ 2875788 h 3019423"/>
                  <a:gd name="connsiteX12" fmla="*/ 2875380 w 5554610"/>
                  <a:gd name="connsiteY12" fmla="*/ 2824176 h 3019423"/>
                  <a:gd name="connsiteX13" fmla="*/ 206350 w 5554610"/>
                  <a:gd name="connsiteY13" fmla="*/ 2623095 h 3019423"/>
                  <a:gd name="connsiteX14" fmla="*/ 13005 w 5554610"/>
                  <a:gd name="connsiteY14" fmla="*/ 2536430 h 3019423"/>
                  <a:gd name="connsiteX15" fmla="*/ 66225 w 5554610"/>
                  <a:gd name="connsiteY15" fmla="*/ 2261861 h 3019423"/>
                  <a:gd name="connsiteX16" fmla="*/ 253896 w 5554610"/>
                  <a:gd name="connsiteY16" fmla="*/ 2237563 h 3019423"/>
                  <a:gd name="connsiteX17" fmla="*/ 1318804 w 5554610"/>
                  <a:gd name="connsiteY17" fmla="*/ 889737 h 3019423"/>
                  <a:gd name="connsiteX18" fmla="*/ 1361168 w 5554610"/>
                  <a:gd name="connsiteY18" fmla="*/ 736335 h 3019423"/>
                  <a:gd name="connsiteX0" fmla="*/ 1361168 w 5554610"/>
                  <a:gd name="connsiteY0" fmla="*/ 736335 h 3019423"/>
                  <a:gd name="connsiteX1" fmla="*/ 1215912 w 5554610"/>
                  <a:gd name="connsiteY1" fmla="*/ 202935 h 3019423"/>
                  <a:gd name="connsiteX2" fmla="*/ 1506424 w 5554610"/>
                  <a:gd name="connsiteY2" fmla="*/ 0 h 3019423"/>
                  <a:gd name="connsiteX3" fmla="*/ 3830521 w 5554610"/>
                  <a:gd name="connsiteY3" fmla="*/ 1405729 h 3019423"/>
                  <a:gd name="connsiteX4" fmla="*/ 5554610 w 5554610"/>
                  <a:gd name="connsiteY4" fmla="*/ 2775365 h 3019423"/>
                  <a:gd name="connsiteX5" fmla="*/ 5271981 w 5554610"/>
                  <a:gd name="connsiteY5" fmla="*/ 2973056 h 3019423"/>
                  <a:gd name="connsiteX6" fmla="*/ 5060109 w 5554610"/>
                  <a:gd name="connsiteY6" fmla="*/ 3010932 h 3019423"/>
                  <a:gd name="connsiteX7" fmla="*/ 4659166 w 5554610"/>
                  <a:gd name="connsiteY7" fmla="*/ 2980500 h 3019423"/>
                  <a:gd name="connsiteX8" fmla="*/ 4849717 w 5554610"/>
                  <a:gd name="connsiteY8" fmla="*/ 2957522 h 3019423"/>
                  <a:gd name="connsiteX9" fmla="*/ 4783331 w 5554610"/>
                  <a:gd name="connsiteY9" fmla="*/ 2933761 h 3019423"/>
                  <a:gd name="connsiteX10" fmla="*/ 3571841 w 5554610"/>
                  <a:gd name="connsiteY10" fmla="*/ 2841803 h 3019423"/>
                  <a:gd name="connsiteX11" fmla="*/ 3265178 w 5554610"/>
                  <a:gd name="connsiteY11" fmla="*/ 2875788 h 3019423"/>
                  <a:gd name="connsiteX12" fmla="*/ 2875380 w 5554610"/>
                  <a:gd name="connsiteY12" fmla="*/ 2824176 h 3019423"/>
                  <a:gd name="connsiteX13" fmla="*/ 206350 w 5554610"/>
                  <a:gd name="connsiteY13" fmla="*/ 2623095 h 3019423"/>
                  <a:gd name="connsiteX14" fmla="*/ 13005 w 5554610"/>
                  <a:gd name="connsiteY14" fmla="*/ 2536430 h 3019423"/>
                  <a:gd name="connsiteX15" fmla="*/ 66225 w 5554610"/>
                  <a:gd name="connsiteY15" fmla="*/ 2261861 h 3019423"/>
                  <a:gd name="connsiteX16" fmla="*/ 253896 w 5554610"/>
                  <a:gd name="connsiteY16" fmla="*/ 2237563 h 3019423"/>
                  <a:gd name="connsiteX17" fmla="*/ 1318804 w 5554610"/>
                  <a:gd name="connsiteY17" fmla="*/ 889737 h 3019423"/>
                  <a:gd name="connsiteX18" fmla="*/ 1361168 w 5554610"/>
                  <a:gd name="connsiteY18" fmla="*/ 736335 h 3019423"/>
                  <a:gd name="connsiteX0" fmla="*/ 1361168 w 5554610"/>
                  <a:gd name="connsiteY0" fmla="*/ 736335 h 3019423"/>
                  <a:gd name="connsiteX1" fmla="*/ 1215912 w 5554610"/>
                  <a:gd name="connsiteY1" fmla="*/ 202935 h 3019423"/>
                  <a:gd name="connsiteX2" fmla="*/ 1506424 w 5554610"/>
                  <a:gd name="connsiteY2" fmla="*/ 0 h 3019423"/>
                  <a:gd name="connsiteX3" fmla="*/ 3830521 w 5554610"/>
                  <a:gd name="connsiteY3" fmla="*/ 1405729 h 3019423"/>
                  <a:gd name="connsiteX4" fmla="*/ 5554610 w 5554610"/>
                  <a:gd name="connsiteY4" fmla="*/ 2775365 h 3019423"/>
                  <a:gd name="connsiteX5" fmla="*/ 5271981 w 5554610"/>
                  <a:gd name="connsiteY5" fmla="*/ 2973056 h 3019423"/>
                  <a:gd name="connsiteX6" fmla="*/ 5060109 w 5554610"/>
                  <a:gd name="connsiteY6" fmla="*/ 3010932 h 3019423"/>
                  <a:gd name="connsiteX7" fmla="*/ 4659166 w 5554610"/>
                  <a:gd name="connsiteY7" fmla="*/ 2980500 h 3019423"/>
                  <a:gd name="connsiteX8" fmla="*/ 4849717 w 5554610"/>
                  <a:gd name="connsiteY8" fmla="*/ 2957522 h 3019423"/>
                  <a:gd name="connsiteX9" fmla="*/ 4783331 w 5554610"/>
                  <a:gd name="connsiteY9" fmla="*/ 2933761 h 3019423"/>
                  <a:gd name="connsiteX10" fmla="*/ 3571841 w 5554610"/>
                  <a:gd name="connsiteY10" fmla="*/ 2841803 h 3019423"/>
                  <a:gd name="connsiteX11" fmla="*/ 3265178 w 5554610"/>
                  <a:gd name="connsiteY11" fmla="*/ 2875788 h 3019423"/>
                  <a:gd name="connsiteX12" fmla="*/ 2875380 w 5554610"/>
                  <a:gd name="connsiteY12" fmla="*/ 2824176 h 3019423"/>
                  <a:gd name="connsiteX13" fmla="*/ 206350 w 5554610"/>
                  <a:gd name="connsiteY13" fmla="*/ 2623095 h 3019423"/>
                  <a:gd name="connsiteX14" fmla="*/ 13005 w 5554610"/>
                  <a:gd name="connsiteY14" fmla="*/ 2536430 h 3019423"/>
                  <a:gd name="connsiteX15" fmla="*/ 66225 w 5554610"/>
                  <a:gd name="connsiteY15" fmla="*/ 2261861 h 3019423"/>
                  <a:gd name="connsiteX16" fmla="*/ 253896 w 5554610"/>
                  <a:gd name="connsiteY16" fmla="*/ 2237563 h 3019423"/>
                  <a:gd name="connsiteX17" fmla="*/ 1318804 w 5554610"/>
                  <a:gd name="connsiteY17" fmla="*/ 889737 h 3019423"/>
                  <a:gd name="connsiteX18" fmla="*/ 1361168 w 5554610"/>
                  <a:gd name="connsiteY18" fmla="*/ 736335 h 3019423"/>
                  <a:gd name="connsiteX0" fmla="*/ 1346813 w 5554610"/>
                  <a:gd name="connsiteY0" fmla="*/ 736347 h 3019423"/>
                  <a:gd name="connsiteX1" fmla="*/ 1215912 w 5554610"/>
                  <a:gd name="connsiteY1" fmla="*/ 202935 h 3019423"/>
                  <a:gd name="connsiteX2" fmla="*/ 1506424 w 5554610"/>
                  <a:gd name="connsiteY2" fmla="*/ 0 h 3019423"/>
                  <a:gd name="connsiteX3" fmla="*/ 3830521 w 5554610"/>
                  <a:gd name="connsiteY3" fmla="*/ 1405729 h 3019423"/>
                  <a:gd name="connsiteX4" fmla="*/ 5554610 w 5554610"/>
                  <a:gd name="connsiteY4" fmla="*/ 2775365 h 3019423"/>
                  <a:gd name="connsiteX5" fmla="*/ 5271981 w 5554610"/>
                  <a:gd name="connsiteY5" fmla="*/ 2973056 h 3019423"/>
                  <a:gd name="connsiteX6" fmla="*/ 5060109 w 5554610"/>
                  <a:gd name="connsiteY6" fmla="*/ 3010932 h 3019423"/>
                  <a:gd name="connsiteX7" fmla="*/ 4659166 w 5554610"/>
                  <a:gd name="connsiteY7" fmla="*/ 2980500 h 3019423"/>
                  <a:gd name="connsiteX8" fmla="*/ 4849717 w 5554610"/>
                  <a:gd name="connsiteY8" fmla="*/ 2957522 h 3019423"/>
                  <a:gd name="connsiteX9" fmla="*/ 4783331 w 5554610"/>
                  <a:gd name="connsiteY9" fmla="*/ 2933761 h 3019423"/>
                  <a:gd name="connsiteX10" fmla="*/ 3571841 w 5554610"/>
                  <a:gd name="connsiteY10" fmla="*/ 2841803 h 3019423"/>
                  <a:gd name="connsiteX11" fmla="*/ 3265178 w 5554610"/>
                  <a:gd name="connsiteY11" fmla="*/ 2875788 h 3019423"/>
                  <a:gd name="connsiteX12" fmla="*/ 2875380 w 5554610"/>
                  <a:gd name="connsiteY12" fmla="*/ 2824176 h 3019423"/>
                  <a:gd name="connsiteX13" fmla="*/ 206350 w 5554610"/>
                  <a:gd name="connsiteY13" fmla="*/ 2623095 h 3019423"/>
                  <a:gd name="connsiteX14" fmla="*/ 13005 w 5554610"/>
                  <a:gd name="connsiteY14" fmla="*/ 2536430 h 3019423"/>
                  <a:gd name="connsiteX15" fmla="*/ 66225 w 5554610"/>
                  <a:gd name="connsiteY15" fmla="*/ 2261861 h 3019423"/>
                  <a:gd name="connsiteX16" fmla="*/ 253896 w 5554610"/>
                  <a:gd name="connsiteY16" fmla="*/ 2237563 h 3019423"/>
                  <a:gd name="connsiteX17" fmla="*/ 1318804 w 5554610"/>
                  <a:gd name="connsiteY17" fmla="*/ 889737 h 3019423"/>
                  <a:gd name="connsiteX18" fmla="*/ 1346813 w 5554610"/>
                  <a:gd name="connsiteY18" fmla="*/ 736347 h 3019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554610" h="3019423">
                    <a:moveTo>
                      <a:pt x="1346813" y="736347"/>
                    </a:moveTo>
                    <a:lnTo>
                      <a:pt x="1215912" y="202935"/>
                    </a:lnTo>
                    <a:cubicBezTo>
                      <a:pt x="1162955" y="114371"/>
                      <a:pt x="1264331" y="21624"/>
                      <a:pt x="1506424" y="0"/>
                    </a:cubicBezTo>
                    <a:cubicBezTo>
                      <a:pt x="1647141" y="96575"/>
                      <a:pt x="3334230" y="1146338"/>
                      <a:pt x="3830521" y="1405729"/>
                    </a:cubicBezTo>
                    <a:lnTo>
                      <a:pt x="5554610" y="2775365"/>
                    </a:lnTo>
                    <a:lnTo>
                      <a:pt x="5271981" y="2973056"/>
                    </a:lnTo>
                    <a:cubicBezTo>
                      <a:pt x="5222740" y="3007493"/>
                      <a:pt x="5196129" y="3019423"/>
                      <a:pt x="5060109" y="3010932"/>
                    </a:cubicBezTo>
                    <a:lnTo>
                      <a:pt x="4659166" y="2980500"/>
                    </a:lnTo>
                    <a:lnTo>
                      <a:pt x="4849717" y="2957522"/>
                    </a:lnTo>
                    <a:lnTo>
                      <a:pt x="4783331" y="2933761"/>
                    </a:lnTo>
                    <a:lnTo>
                      <a:pt x="3571841" y="2841803"/>
                    </a:lnTo>
                    <a:lnTo>
                      <a:pt x="3265178" y="2875788"/>
                    </a:lnTo>
                    <a:lnTo>
                      <a:pt x="2875380" y="2824176"/>
                    </a:lnTo>
                    <a:lnTo>
                      <a:pt x="206350" y="2623095"/>
                    </a:lnTo>
                    <a:cubicBezTo>
                      <a:pt x="18597" y="2603568"/>
                      <a:pt x="0" y="2569350"/>
                      <a:pt x="13005" y="2536430"/>
                    </a:cubicBezTo>
                    <a:lnTo>
                      <a:pt x="66225" y="2261861"/>
                    </a:lnTo>
                    <a:lnTo>
                      <a:pt x="253896" y="2237563"/>
                    </a:lnTo>
                    <a:lnTo>
                      <a:pt x="1318804" y="889737"/>
                    </a:lnTo>
                    <a:lnTo>
                      <a:pt x="1346813" y="736347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85" name="Freeform 84"/>
              <p:cNvSpPr/>
              <p:nvPr/>
            </p:nvSpPr>
            <p:spPr>
              <a:xfrm rot="20506020">
                <a:off x="5466788" y="3809759"/>
                <a:ext cx="862025" cy="2653690"/>
              </a:xfrm>
              <a:custGeom>
                <a:avLst/>
                <a:gdLst>
                  <a:gd name="connsiteX0" fmla="*/ 145256 w 145256"/>
                  <a:gd name="connsiteY0" fmla="*/ 602456 h 602456"/>
                  <a:gd name="connsiteX1" fmla="*/ 0 w 145256"/>
                  <a:gd name="connsiteY1" fmla="*/ 69056 h 602456"/>
                  <a:gd name="connsiteX2" fmla="*/ 66675 w 145256"/>
                  <a:gd name="connsiteY2" fmla="*/ 0 h 602456"/>
                  <a:gd name="connsiteX0" fmla="*/ 145256 w 145256"/>
                  <a:gd name="connsiteY0" fmla="*/ 602456 h 602456"/>
                  <a:gd name="connsiteX1" fmla="*/ 0 w 145256"/>
                  <a:gd name="connsiteY1" fmla="*/ 69056 h 602456"/>
                  <a:gd name="connsiteX2" fmla="*/ 66675 w 145256"/>
                  <a:gd name="connsiteY2" fmla="*/ 0 h 602456"/>
                  <a:gd name="connsiteX3" fmla="*/ 145256 w 145256"/>
                  <a:gd name="connsiteY3" fmla="*/ 602456 h 602456"/>
                  <a:gd name="connsiteX0" fmla="*/ 145256 w 290512"/>
                  <a:gd name="connsiteY0" fmla="*/ 669396 h 669396"/>
                  <a:gd name="connsiteX1" fmla="*/ 0 w 290512"/>
                  <a:gd name="connsiteY1" fmla="*/ 135996 h 669396"/>
                  <a:gd name="connsiteX2" fmla="*/ 290512 w 290512"/>
                  <a:gd name="connsiteY2" fmla="*/ 0 h 669396"/>
                  <a:gd name="connsiteX3" fmla="*/ 145256 w 290512"/>
                  <a:gd name="connsiteY3" fmla="*/ 669396 h 669396"/>
                  <a:gd name="connsiteX0" fmla="*/ 145256 w 290512"/>
                  <a:gd name="connsiteY0" fmla="*/ 736335 h 736335"/>
                  <a:gd name="connsiteX1" fmla="*/ 0 w 290512"/>
                  <a:gd name="connsiteY1" fmla="*/ 202935 h 736335"/>
                  <a:gd name="connsiteX2" fmla="*/ 290512 w 290512"/>
                  <a:gd name="connsiteY2" fmla="*/ 0 h 736335"/>
                  <a:gd name="connsiteX3" fmla="*/ 145256 w 290512"/>
                  <a:gd name="connsiteY3" fmla="*/ 736335 h 736335"/>
                  <a:gd name="connsiteX0" fmla="*/ 198213 w 343469"/>
                  <a:gd name="connsiteY0" fmla="*/ 736335 h 736335"/>
                  <a:gd name="connsiteX1" fmla="*/ 52957 w 343469"/>
                  <a:gd name="connsiteY1" fmla="*/ 202935 h 736335"/>
                  <a:gd name="connsiteX2" fmla="*/ 343469 w 343469"/>
                  <a:gd name="connsiteY2" fmla="*/ 0 h 736335"/>
                  <a:gd name="connsiteX3" fmla="*/ 198213 w 343469"/>
                  <a:gd name="connsiteY3" fmla="*/ 736335 h 736335"/>
                  <a:gd name="connsiteX0" fmla="*/ 198213 w 343469"/>
                  <a:gd name="connsiteY0" fmla="*/ 736335 h 736335"/>
                  <a:gd name="connsiteX1" fmla="*/ 52957 w 343469"/>
                  <a:gd name="connsiteY1" fmla="*/ 202935 h 736335"/>
                  <a:gd name="connsiteX2" fmla="*/ 343469 w 343469"/>
                  <a:gd name="connsiteY2" fmla="*/ 0 h 736335"/>
                  <a:gd name="connsiteX3" fmla="*/ 198213 w 343469"/>
                  <a:gd name="connsiteY3" fmla="*/ 736335 h 736335"/>
                  <a:gd name="connsiteX0" fmla="*/ 198213 w 2086541"/>
                  <a:gd name="connsiteY0" fmla="*/ 736335 h 769805"/>
                  <a:gd name="connsiteX1" fmla="*/ 52957 w 2086541"/>
                  <a:gd name="connsiteY1" fmla="*/ 202935 h 769805"/>
                  <a:gd name="connsiteX2" fmla="*/ 343469 w 2086541"/>
                  <a:gd name="connsiteY2" fmla="*/ 0 h 769805"/>
                  <a:gd name="connsiteX3" fmla="*/ 2086541 w 2086541"/>
                  <a:gd name="connsiteY3" fmla="*/ 769805 h 769805"/>
                  <a:gd name="connsiteX4" fmla="*/ 198213 w 2086541"/>
                  <a:gd name="connsiteY4" fmla="*/ 736335 h 769805"/>
                  <a:gd name="connsiteX0" fmla="*/ 198213 w 2086541"/>
                  <a:gd name="connsiteY0" fmla="*/ 745399 h 778869"/>
                  <a:gd name="connsiteX1" fmla="*/ 52957 w 2086541"/>
                  <a:gd name="connsiteY1" fmla="*/ 211999 h 778869"/>
                  <a:gd name="connsiteX2" fmla="*/ 343469 w 2086541"/>
                  <a:gd name="connsiteY2" fmla="*/ 9064 h 778869"/>
                  <a:gd name="connsiteX3" fmla="*/ 2086541 w 2086541"/>
                  <a:gd name="connsiteY3" fmla="*/ 778869 h 778869"/>
                  <a:gd name="connsiteX4" fmla="*/ 198213 w 2086541"/>
                  <a:gd name="connsiteY4" fmla="*/ 745399 h 778869"/>
                  <a:gd name="connsiteX0" fmla="*/ 198213 w 2086541"/>
                  <a:gd name="connsiteY0" fmla="*/ 736335 h 769805"/>
                  <a:gd name="connsiteX1" fmla="*/ 52957 w 2086541"/>
                  <a:gd name="connsiteY1" fmla="*/ 202935 h 769805"/>
                  <a:gd name="connsiteX2" fmla="*/ 343469 w 2086541"/>
                  <a:gd name="connsiteY2" fmla="*/ 0 h 769805"/>
                  <a:gd name="connsiteX3" fmla="*/ 2086541 w 2086541"/>
                  <a:gd name="connsiteY3" fmla="*/ 769805 h 769805"/>
                  <a:gd name="connsiteX4" fmla="*/ 198213 w 2086541"/>
                  <a:gd name="connsiteY4" fmla="*/ 736335 h 769805"/>
                  <a:gd name="connsiteX0" fmla="*/ 198213 w 1650772"/>
                  <a:gd name="connsiteY0" fmla="*/ 736335 h 769805"/>
                  <a:gd name="connsiteX1" fmla="*/ 52957 w 1650772"/>
                  <a:gd name="connsiteY1" fmla="*/ 202935 h 769805"/>
                  <a:gd name="connsiteX2" fmla="*/ 343469 w 1650772"/>
                  <a:gd name="connsiteY2" fmla="*/ 0 h 769805"/>
                  <a:gd name="connsiteX3" fmla="*/ 1650772 w 1650772"/>
                  <a:gd name="connsiteY3" fmla="*/ 769805 h 769805"/>
                  <a:gd name="connsiteX4" fmla="*/ 198213 w 1650772"/>
                  <a:gd name="connsiteY4" fmla="*/ 736335 h 769805"/>
                  <a:gd name="connsiteX0" fmla="*/ 198213 w 1650772"/>
                  <a:gd name="connsiteY0" fmla="*/ 736335 h 769805"/>
                  <a:gd name="connsiteX1" fmla="*/ 52957 w 1650772"/>
                  <a:gd name="connsiteY1" fmla="*/ 202935 h 769805"/>
                  <a:gd name="connsiteX2" fmla="*/ 343469 w 1650772"/>
                  <a:gd name="connsiteY2" fmla="*/ 0 h 769805"/>
                  <a:gd name="connsiteX3" fmla="*/ 1650772 w 1650772"/>
                  <a:gd name="connsiteY3" fmla="*/ 769805 h 769805"/>
                  <a:gd name="connsiteX4" fmla="*/ 198213 w 1650772"/>
                  <a:gd name="connsiteY4" fmla="*/ 736335 h 769805"/>
                  <a:gd name="connsiteX0" fmla="*/ 198213 w 1650772"/>
                  <a:gd name="connsiteY0" fmla="*/ 736335 h 836745"/>
                  <a:gd name="connsiteX1" fmla="*/ 52957 w 1650772"/>
                  <a:gd name="connsiteY1" fmla="*/ 202935 h 836745"/>
                  <a:gd name="connsiteX2" fmla="*/ 343469 w 1650772"/>
                  <a:gd name="connsiteY2" fmla="*/ 0 h 836745"/>
                  <a:gd name="connsiteX3" fmla="*/ 1650772 w 1650772"/>
                  <a:gd name="connsiteY3" fmla="*/ 769805 h 836745"/>
                  <a:gd name="connsiteX4" fmla="*/ 198215 w 1650772"/>
                  <a:gd name="connsiteY4" fmla="*/ 836745 h 836745"/>
                  <a:gd name="connsiteX5" fmla="*/ 198213 w 1650772"/>
                  <a:gd name="connsiteY5" fmla="*/ 736335 h 836745"/>
                  <a:gd name="connsiteX0" fmla="*/ 198213 w 1650772"/>
                  <a:gd name="connsiteY0" fmla="*/ 736335 h 1037563"/>
                  <a:gd name="connsiteX1" fmla="*/ 52957 w 1650772"/>
                  <a:gd name="connsiteY1" fmla="*/ 202935 h 1037563"/>
                  <a:gd name="connsiteX2" fmla="*/ 343469 w 1650772"/>
                  <a:gd name="connsiteY2" fmla="*/ 0 h 1037563"/>
                  <a:gd name="connsiteX3" fmla="*/ 1650772 w 1650772"/>
                  <a:gd name="connsiteY3" fmla="*/ 769805 h 1037563"/>
                  <a:gd name="connsiteX4" fmla="*/ 52959 w 1650772"/>
                  <a:gd name="connsiteY4" fmla="*/ 1037563 h 1037563"/>
                  <a:gd name="connsiteX5" fmla="*/ 198213 w 1650772"/>
                  <a:gd name="connsiteY5" fmla="*/ 736335 h 1037563"/>
                  <a:gd name="connsiteX0" fmla="*/ 198213 w 1650772"/>
                  <a:gd name="connsiteY0" fmla="*/ 736335 h 1037563"/>
                  <a:gd name="connsiteX1" fmla="*/ 52957 w 1650772"/>
                  <a:gd name="connsiteY1" fmla="*/ 202935 h 1037563"/>
                  <a:gd name="connsiteX2" fmla="*/ 343469 w 1650772"/>
                  <a:gd name="connsiteY2" fmla="*/ 0 h 1037563"/>
                  <a:gd name="connsiteX3" fmla="*/ 1650772 w 1650772"/>
                  <a:gd name="connsiteY3" fmla="*/ 769805 h 1037563"/>
                  <a:gd name="connsiteX4" fmla="*/ 52959 w 1650772"/>
                  <a:gd name="connsiteY4" fmla="*/ 1037563 h 1037563"/>
                  <a:gd name="connsiteX5" fmla="*/ 198213 w 1650772"/>
                  <a:gd name="connsiteY5" fmla="*/ 736335 h 1037563"/>
                  <a:gd name="connsiteX0" fmla="*/ 198213 w 1650772"/>
                  <a:gd name="connsiteY0" fmla="*/ 736335 h 1238381"/>
                  <a:gd name="connsiteX1" fmla="*/ 52957 w 1650772"/>
                  <a:gd name="connsiteY1" fmla="*/ 202935 h 1238381"/>
                  <a:gd name="connsiteX2" fmla="*/ 343469 w 1650772"/>
                  <a:gd name="connsiteY2" fmla="*/ 0 h 1238381"/>
                  <a:gd name="connsiteX3" fmla="*/ 1650772 w 1650772"/>
                  <a:gd name="connsiteY3" fmla="*/ 769805 h 1238381"/>
                  <a:gd name="connsiteX4" fmla="*/ 52959 w 1650772"/>
                  <a:gd name="connsiteY4" fmla="*/ 1238381 h 1238381"/>
                  <a:gd name="connsiteX5" fmla="*/ 198213 w 1650772"/>
                  <a:gd name="connsiteY5" fmla="*/ 736335 h 1238381"/>
                  <a:gd name="connsiteX0" fmla="*/ 198213 w 1650772"/>
                  <a:gd name="connsiteY0" fmla="*/ 736335 h 1271850"/>
                  <a:gd name="connsiteX1" fmla="*/ 52957 w 1650772"/>
                  <a:gd name="connsiteY1" fmla="*/ 202935 h 1271850"/>
                  <a:gd name="connsiteX2" fmla="*/ 343469 w 1650772"/>
                  <a:gd name="connsiteY2" fmla="*/ 0 h 1271850"/>
                  <a:gd name="connsiteX3" fmla="*/ 1650772 w 1650772"/>
                  <a:gd name="connsiteY3" fmla="*/ 769805 h 1271850"/>
                  <a:gd name="connsiteX4" fmla="*/ 52959 w 1650772"/>
                  <a:gd name="connsiteY4" fmla="*/ 1271850 h 1271850"/>
                  <a:gd name="connsiteX5" fmla="*/ 198213 w 1650772"/>
                  <a:gd name="connsiteY5" fmla="*/ 736335 h 1271850"/>
                  <a:gd name="connsiteX0" fmla="*/ 198213 w 1650772"/>
                  <a:gd name="connsiteY0" fmla="*/ 736335 h 1271850"/>
                  <a:gd name="connsiteX1" fmla="*/ 52957 w 1650772"/>
                  <a:gd name="connsiteY1" fmla="*/ 202935 h 1271850"/>
                  <a:gd name="connsiteX2" fmla="*/ 343469 w 1650772"/>
                  <a:gd name="connsiteY2" fmla="*/ 0 h 1271850"/>
                  <a:gd name="connsiteX3" fmla="*/ 1650772 w 1650772"/>
                  <a:gd name="connsiteY3" fmla="*/ 769805 h 1271850"/>
                  <a:gd name="connsiteX4" fmla="*/ 52959 w 1650772"/>
                  <a:gd name="connsiteY4" fmla="*/ 1271850 h 1271850"/>
                  <a:gd name="connsiteX5" fmla="*/ 155849 w 1650772"/>
                  <a:gd name="connsiteY5" fmla="*/ 889737 h 1271850"/>
                  <a:gd name="connsiteX6" fmla="*/ 198213 w 1650772"/>
                  <a:gd name="connsiteY6" fmla="*/ 736335 h 1271850"/>
                  <a:gd name="connsiteX0" fmla="*/ 435765 w 1888324"/>
                  <a:gd name="connsiteY0" fmla="*/ 736335 h 1405729"/>
                  <a:gd name="connsiteX1" fmla="*/ 290509 w 1888324"/>
                  <a:gd name="connsiteY1" fmla="*/ 202935 h 1405729"/>
                  <a:gd name="connsiteX2" fmla="*/ 581021 w 1888324"/>
                  <a:gd name="connsiteY2" fmla="*/ 0 h 1405729"/>
                  <a:gd name="connsiteX3" fmla="*/ 1888324 w 1888324"/>
                  <a:gd name="connsiteY3" fmla="*/ 769805 h 1405729"/>
                  <a:gd name="connsiteX4" fmla="*/ 0 w 1888324"/>
                  <a:gd name="connsiteY4" fmla="*/ 1405729 h 1405729"/>
                  <a:gd name="connsiteX5" fmla="*/ 393401 w 1888324"/>
                  <a:gd name="connsiteY5" fmla="*/ 889737 h 1405729"/>
                  <a:gd name="connsiteX6" fmla="*/ 435765 w 1888324"/>
                  <a:gd name="connsiteY6" fmla="*/ 736335 h 1405729"/>
                  <a:gd name="connsiteX0" fmla="*/ 1016788 w 2469347"/>
                  <a:gd name="connsiteY0" fmla="*/ 736335 h 2142064"/>
                  <a:gd name="connsiteX1" fmla="*/ 871532 w 2469347"/>
                  <a:gd name="connsiteY1" fmla="*/ 202935 h 2142064"/>
                  <a:gd name="connsiteX2" fmla="*/ 1162044 w 2469347"/>
                  <a:gd name="connsiteY2" fmla="*/ 0 h 2142064"/>
                  <a:gd name="connsiteX3" fmla="*/ 2469347 w 2469347"/>
                  <a:gd name="connsiteY3" fmla="*/ 769805 h 2142064"/>
                  <a:gd name="connsiteX4" fmla="*/ 0 w 2469347"/>
                  <a:gd name="connsiteY4" fmla="*/ 2142064 h 2142064"/>
                  <a:gd name="connsiteX5" fmla="*/ 974424 w 2469347"/>
                  <a:gd name="connsiteY5" fmla="*/ 889737 h 2142064"/>
                  <a:gd name="connsiteX6" fmla="*/ 1016788 w 2469347"/>
                  <a:gd name="connsiteY6" fmla="*/ 736335 h 2142064"/>
                  <a:gd name="connsiteX0" fmla="*/ 1307300 w 2759859"/>
                  <a:gd name="connsiteY0" fmla="*/ 736335 h 2476762"/>
                  <a:gd name="connsiteX1" fmla="*/ 1162044 w 2759859"/>
                  <a:gd name="connsiteY1" fmla="*/ 202935 h 2476762"/>
                  <a:gd name="connsiteX2" fmla="*/ 1452556 w 2759859"/>
                  <a:gd name="connsiteY2" fmla="*/ 0 h 2476762"/>
                  <a:gd name="connsiteX3" fmla="*/ 2759859 w 2759859"/>
                  <a:gd name="connsiteY3" fmla="*/ 769805 h 2476762"/>
                  <a:gd name="connsiteX4" fmla="*/ 0 w 2759859"/>
                  <a:gd name="connsiteY4" fmla="*/ 2476762 h 2476762"/>
                  <a:gd name="connsiteX5" fmla="*/ 1264936 w 2759859"/>
                  <a:gd name="connsiteY5" fmla="*/ 889737 h 2476762"/>
                  <a:gd name="connsiteX6" fmla="*/ 1307300 w 2759859"/>
                  <a:gd name="connsiteY6" fmla="*/ 736335 h 2476762"/>
                  <a:gd name="connsiteX0" fmla="*/ 1307300 w 2759859"/>
                  <a:gd name="connsiteY0" fmla="*/ 736335 h 2476761"/>
                  <a:gd name="connsiteX1" fmla="*/ 1162044 w 2759859"/>
                  <a:gd name="connsiteY1" fmla="*/ 202935 h 2476761"/>
                  <a:gd name="connsiteX2" fmla="*/ 1452556 w 2759859"/>
                  <a:gd name="connsiteY2" fmla="*/ 0 h 2476761"/>
                  <a:gd name="connsiteX3" fmla="*/ 2759859 w 2759859"/>
                  <a:gd name="connsiteY3" fmla="*/ 769805 h 2476761"/>
                  <a:gd name="connsiteX4" fmla="*/ 0 w 2759859"/>
                  <a:gd name="connsiteY4" fmla="*/ 2476761 h 2476761"/>
                  <a:gd name="connsiteX5" fmla="*/ 1264936 w 2759859"/>
                  <a:gd name="connsiteY5" fmla="*/ 889737 h 2476761"/>
                  <a:gd name="connsiteX6" fmla="*/ 1307300 w 2759859"/>
                  <a:gd name="connsiteY6" fmla="*/ 736335 h 2476761"/>
                  <a:gd name="connsiteX0" fmla="*/ 1452556 w 2905115"/>
                  <a:gd name="connsiteY0" fmla="*/ 736335 h 2677580"/>
                  <a:gd name="connsiteX1" fmla="*/ 1307300 w 2905115"/>
                  <a:gd name="connsiteY1" fmla="*/ 202935 h 2677580"/>
                  <a:gd name="connsiteX2" fmla="*/ 1597812 w 2905115"/>
                  <a:gd name="connsiteY2" fmla="*/ 0 h 2677580"/>
                  <a:gd name="connsiteX3" fmla="*/ 2905115 w 2905115"/>
                  <a:gd name="connsiteY3" fmla="*/ 769805 h 2677580"/>
                  <a:gd name="connsiteX4" fmla="*/ 0 w 2905115"/>
                  <a:gd name="connsiteY4" fmla="*/ 2677580 h 2677580"/>
                  <a:gd name="connsiteX5" fmla="*/ 1410192 w 2905115"/>
                  <a:gd name="connsiteY5" fmla="*/ 889737 h 2677580"/>
                  <a:gd name="connsiteX6" fmla="*/ 1452556 w 2905115"/>
                  <a:gd name="connsiteY6" fmla="*/ 736335 h 2677580"/>
                  <a:gd name="connsiteX0" fmla="*/ 1452556 w 3534557"/>
                  <a:gd name="connsiteY0" fmla="*/ 736335 h 2677580"/>
                  <a:gd name="connsiteX1" fmla="*/ 1307300 w 3534557"/>
                  <a:gd name="connsiteY1" fmla="*/ 202935 h 2677580"/>
                  <a:gd name="connsiteX2" fmla="*/ 1597812 w 3534557"/>
                  <a:gd name="connsiteY2" fmla="*/ 0 h 2677580"/>
                  <a:gd name="connsiteX3" fmla="*/ 3534557 w 3534557"/>
                  <a:gd name="connsiteY3" fmla="*/ 1179810 h 2677580"/>
                  <a:gd name="connsiteX4" fmla="*/ 0 w 3534557"/>
                  <a:gd name="connsiteY4" fmla="*/ 2677580 h 2677580"/>
                  <a:gd name="connsiteX5" fmla="*/ 1410192 w 3534557"/>
                  <a:gd name="connsiteY5" fmla="*/ 889737 h 2677580"/>
                  <a:gd name="connsiteX6" fmla="*/ 1452556 w 3534557"/>
                  <a:gd name="connsiteY6" fmla="*/ 736335 h 2677580"/>
                  <a:gd name="connsiteX0" fmla="*/ 1452556 w 3534557"/>
                  <a:gd name="connsiteY0" fmla="*/ 736335 h 2677580"/>
                  <a:gd name="connsiteX1" fmla="*/ 1307300 w 3534557"/>
                  <a:gd name="connsiteY1" fmla="*/ 202935 h 2677580"/>
                  <a:gd name="connsiteX2" fmla="*/ 1597812 w 3534557"/>
                  <a:gd name="connsiteY2" fmla="*/ 0 h 2677580"/>
                  <a:gd name="connsiteX3" fmla="*/ 3534557 w 3534557"/>
                  <a:gd name="connsiteY3" fmla="*/ 1179810 h 2677580"/>
                  <a:gd name="connsiteX4" fmla="*/ 0 w 3534557"/>
                  <a:gd name="connsiteY4" fmla="*/ 2677580 h 2677580"/>
                  <a:gd name="connsiteX5" fmla="*/ 1410192 w 3534557"/>
                  <a:gd name="connsiteY5" fmla="*/ 889737 h 2677580"/>
                  <a:gd name="connsiteX6" fmla="*/ 1452556 w 3534557"/>
                  <a:gd name="connsiteY6" fmla="*/ 736335 h 2677580"/>
                  <a:gd name="connsiteX0" fmla="*/ 1452556 w 3546662"/>
                  <a:gd name="connsiteY0" fmla="*/ 736335 h 2677580"/>
                  <a:gd name="connsiteX1" fmla="*/ 1307300 w 3546662"/>
                  <a:gd name="connsiteY1" fmla="*/ 202935 h 2677580"/>
                  <a:gd name="connsiteX2" fmla="*/ 1597812 w 3546662"/>
                  <a:gd name="connsiteY2" fmla="*/ 0 h 2677580"/>
                  <a:gd name="connsiteX3" fmla="*/ 3546662 w 3546662"/>
                  <a:gd name="connsiteY3" fmla="*/ 1199334 h 2677580"/>
                  <a:gd name="connsiteX4" fmla="*/ 0 w 3546662"/>
                  <a:gd name="connsiteY4" fmla="*/ 2677580 h 2677580"/>
                  <a:gd name="connsiteX5" fmla="*/ 1410192 w 3546662"/>
                  <a:gd name="connsiteY5" fmla="*/ 889737 h 2677580"/>
                  <a:gd name="connsiteX6" fmla="*/ 1452556 w 3546662"/>
                  <a:gd name="connsiteY6" fmla="*/ 736335 h 2677580"/>
                  <a:gd name="connsiteX0" fmla="*/ 1452556 w 3595081"/>
                  <a:gd name="connsiteY0" fmla="*/ 736335 h 2677580"/>
                  <a:gd name="connsiteX1" fmla="*/ 1307300 w 3595081"/>
                  <a:gd name="connsiteY1" fmla="*/ 202935 h 2677580"/>
                  <a:gd name="connsiteX2" fmla="*/ 1597812 w 3595081"/>
                  <a:gd name="connsiteY2" fmla="*/ 0 h 2677580"/>
                  <a:gd name="connsiteX3" fmla="*/ 3595081 w 3595081"/>
                  <a:gd name="connsiteY3" fmla="*/ 1204913 h 2677580"/>
                  <a:gd name="connsiteX4" fmla="*/ 0 w 3595081"/>
                  <a:gd name="connsiteY4" fmla="*/ 2677580 h 2677580"/>
                  <a:gd name="connsiteX5" fmla="*/ 1410192 w 3595081"/>
                  <a:gd name="connsiteY5" fmla="*/ 889737 h 2677580"/>
                  <a:gd name="connsiteX6" fmla="*/ 1452556 w 3595081"/>
                  <a:gd name="connsiteY6" fmla="*/ 736335 h 2677580"/>
                  <a:gd name="connsiteX0" fmla="*/ 1452556 w 3921909"/>
                  <a:gd name="connsiteY0" fmla="*/ 736335 h 2677580"/>
                  <a:gd name="connsiteX1" fmla="*/ 1307300 w 3921909"/>
                  <a:gd name="connsiteY1" fmla="*/ 202935 h 2677580"/>
                  <a:gd name="connsiteX2" fmla="*/ 1597812 w 3921909"/>
                  <a:gd name="connsiteY2" fmla="*/ 0 h 2677580"/>
                  <a:gd name="connsiteX3" fmla="*/ 3921909 w 3921909"/>
                  <a:gd name="connsiteY3" fmla="*/ 1405729 h 2677580"/>
                  <a:gd name="connsiteX4" fmla="*/ 0 w 3921909"/>
                  <a:gd name="connsiteY4" fmla="*/ 2677580 h 2677580"/>
                  <a:gd name="connsiteX5" fmla="*/ 1410192 w 3921909"/>
                  <a:gd name="connsiteY5" fmla="*/ 889737 h 2677580"/>
                  <a:gd name="connsiteX6" fmla="*/ 1452556 w 3921909"/>
                  <a:gd name="connsiteY6" fmla="*/ 736335 h 2677580"/>
                  <a:gd name="connsiteX0" fmla="*/ 1452556 w 3921909"/>
                  <a:gd name="connsiteY0" fmla="*/ 736335 h 2677580"/>
                  <a:gd name="connsiteX1" fmla="*/ 1307300 w 3921909"/>
                  <a:gd name="connsiteY1" fmla="*/ 202935 h 2677580"/>
                  <a:gd name="connsiteX2" fmla="*/ 1597812 w 3921909"/>
                  <a:gd name="connsiteY2" fmla="*/ 0 h 2677580"/>
                  <a:gd name="connsiteX3" fmla="*/ 3921909 w 3921909"/>
                  <a:gd name="connsiteY3" fmla="*/ 1405729 h 2677580"/>
                  <a:gd name="connsiteX4" fmla="*/ 0 w 3921909"/>
                  <a:gd name="connsiteY4" fmla="*/ 2677580 h 2677580"/>
                  <a:gd name="connsiteX5" fmla="*/ 345284 w 3921909"/>
                  <a:gd name="connsiteY5" fmla="*/ 2237563 h 2677580"/>
                  <a:gd name="connsiteX6" fmla="*/ 1410192 w 3921909"/>
                  <a:gd name="connsiteY6" fmla="*/ 889737 h 2677580"/>
                  <a:gd name="connsiteX7" fmla="*/ 1452556 w 3921909"/>
                  <a:gd name="connsiteY7" fmla="*/ 736335 h 2677580"/>
                  <a:gd name="connsiteX0" fmla="*/ 1452556 w 3921909"/>
                  <a:gd name="connsiteY0" fmla="*/ 736335 h 2677580"/>
                  <a:gd name="connsiteX1" fmla="*/ 1307300 w 3921909"/>
                  <a:gd name="connsiteY1" fmla="*/ 202935 h 2677580"/>
                  <a:gd name="connsiteX2" fmla="*/ 1597812 w 3921909"/>
                  <a:gd name="connsiteY2" fmla="*/ 0 h 2677580"/>
                  <a:gd name="connsiteX3" fmla="*/ 3921909 w 3921909"/>
                  <a:gd name="connsiteY3" fmla="*/ 1405729 h 2677580"/>
                  <a:gd name="connsiteX4" fmla="*/ 0 w 3921909"/>
                  <a:gd name="connsiteY4" fmla="*/ 2677580 h 2677580"/>
                  <a:gd name="connsiteX5" fmla="*/ 26791 w 3921909"/>
                  <a:gd name="connsiteY5" fmla="*/ 2530540 h 2677580"/>
                  <a:gd name="connsiteX6" fmla="*/ 345284 w 3921909"/>
                  <a:gd name="connsiteY6" fmla="*/ 2237563 h 2677580"/>
                  <a:gd name="connsiteX7" fmla="*/ 1410192 w 3921909"/>
                  <a:gd name="connsiteY7" fmla="*/ 889737 h 2677580"/>
                  <a:gd name="connsiteX8" fmla="*/ 1452556 w 3921909"/>
                  <a:gd name="connsiteY8" fmla="*/ 736335 h 2677580"/>
                  <a:gd name="connsiteX0" fmla="*/ 1452556 w 3921909"/>
                  <a:gd name="connsiteY0" fmla="*/ 736335 h 2677580"/>
                  <a:gd name="connsiteX1" fmla="*/ 1307300 w 3921909"/>
                  <a:gd name="connsiteY1" fmla="*/ 202935 h 2677580"/>
                  <a:gd name="connsiteX2" fmla="*/ 1597812 w 3921909"/>
                  <a:gd name="connsiteY2" fmla="*/ 0 h 2677580"/>
                  <a:gd name="connsiteX3" fmla="*/ 3921909 w 3921909"/>
                  <a:gd name="connsiteY3" fmla="*/ 1405729 h 2677580"/>
                  <a:gd name="connsiteX4" fmla="*/ 0 w 3921909"/>
                  <a:gd name="connsiteY4" fmla="*/ 2677580 h 2677580"/>
                  <a:gd name="connsiteX5" fmla="*/ 104393 w 3921909"/>
                  <a:gd name="connsiteY5" fmla="*/ 2536430 h 2677580"/>
                  <a:gd name="connsiteX6" fmla="*/ 345284 w 3921909"/>
                  <a:gd name="connsiteY6" fmla="*/ 2237563 h 2677580"/>
                  <a:gd name="connsiteX7" fmla="*/ 1410192 w 3921909"/>
                  <a:gd name="connsiteY7" fmla="*/ 889737 h 2677580"/>
                  <a:gd name="connsiteX8" fmla="*/ 1452556 w 3921909"/>
                  <a:gd name="connsiteY8" fmla="*/ 736335 h 2677580"/>
                  <a:gd name="connsiteX0" fmla="*/ 1452556 w 3921909"/>
                  <a:gd name="connsiteY0" fmla="*/ 736335 h 2677580"/>
                  <a:gd name="connsiteX1" fmla="*/ 1307300 w 3921909"/>
                  <a:gd name="connsiteY1" fmla="*/ 202935 h 2677580"/>
                  <a:gd name="connsiteX2" fmla="*/ 1597812 w 3921909"/>
                  <a:gd name="connsiteY2" fmla="*/ 0 h 2677580"/>
                  <a:gd name="connsiteX3" fmla="*/ 3921909 w 3921909"/>
                  <a:gd name="connsiteY3" fmla="*/ 1405729 h 2677580"/>
                  <a:gd name="connsiteX4" fmla="*/ 0 w 3921909"/>
                  <a:gd name="connsiteY4" fmla="*/ 2677580 h 2677580"/>
                  <a:gd name="connsiteX5" fmla="*/ 104393 w 3921909"/>
                  <a:gd name="connsiteY5" fmla="*/ 2536430 h 2677580"/>
                  <a:gd name="connsiteX6" fmla="*/ 157613 w 3921909"/>
                  <a:gd name="connsiteY6" fmla="*/ 2261861 h 2677580"/>
                  <a:gd name="connsiteX7" fmla="*/ 345284 w 3921909"/>
                  <a:gd name="connsiteY7" fmla="*/ 2237563 h 2677580"/>
                  <a:gd name="connsiteX8" fmla="*/ 1410192 w 3921909"/>
                  <a:gd name="connsiteY8" fmla="*/ 889737 h 2677580"/>
                  <a:gd name="connsiteX9" fmla="*/ 1452556 w 3921909"/>
                  <a:gd name="connsiteY9" fmla="*/ 736335 h 2677580"/>
                  <a:gd name="connsiteX0" fmla="*/ 1348162 w 3817515"/>
                  <a:gd name="connsiteY0" fmla="*/ 736335 h 2620441"/>
                  <a:gd name="connsiteX1" fmla="*/ 1202906 w 3817515"/>
                  <a:gd name="connsiteY1" fmla="*/ 202935 h 2620441"/>
                  <a:gd name="connsiteX2" fmla="*/ 1493418 w 3817515"/>
                  <a:gd name="connsiteY2" fmla="*/ 0 h 2620441"/>
                  <a:gd name="connsiteX3" fmla="*/ 3817515 w 3817515"/>
                  <a:gd name="connsiteY3" fmla="*/ 1405729 h 2620441"/>
                  <a:gd name="connsiteX4" fmla="*/ 201916 w 3817515"/>
                  <a:gd name="connsiteY4" fmla="*/ 2620441 h 2620441"/>
                  <a:gd name="connsiteX5" fmla="*/ -1 w 3817515"/>
                  <a:gd name="connsiteY5" fmla="*/ 2536430 h 2620441"/>
                  <a:gd name="connsiteX6" fmla="*/ 53219 w 3817515"/>
                  <a:gd name="connsiteY6" fmla="*/ 2261861 h 2620441"/>
                  <a:gd name="connsiteX7" fmla="*/ 240890 w 3817515"/>
                  <a:gd name="connsiteY7" fmla="*/ 2237563 h 2620441"/>
                  <a:gd name="connsiteX8" fmla="*/ 1305798 w 3817515"/>
                  <a:gd name="connsiteY8" fmla="*/ 889737 h 2620441"/>
                  <a:gd name="connsiteX9" fmla="*/ 1348162 w 3817515"/>
                  <a:gd name="connsiteY9" fmla="*/ 736335 h 2620441"/>
                  <a:gd name="connsiteX0" fmla="*/ 1348164 w 3817517"/>
                  <a:gd name="connsiteY0" fmla="*/ 736335 h 2624415"/>
                  <a:gd name="connsiteX1" fmla="*/ 1202908 w 3817517"/>
                  <a:gd name="connsiteY1" fmla="*/ 202935 h 2624415"/>
                  <a:gd name="connsiteX2" fmla="*/ 1493420 w 3817517"/>
                  <a:gd name="connsiteY2" fmla="*/ 0 h 2624415"/>
                  <a:gd name="connsiteX3" fmla="*/ 3817517 w 3817517"/>
                  <a:gd name="connsiteY3" fmla="*/ 1405729 h 2624415"/>
                  <a:gd name="connsiteX4" fmla="*/ 196237 w 3817517"/>
                  <a:gd name="connsiteY4" fmla="*/ 2624415 h 2624415"/>
                  <a:gd name="connsiteX5" fmla="*/ 1 w 3817517"/>
                  <a:gd name="connsiteY5" fmla="*/ 2536430 h 2624415"/>
                  <a:gd name="connsiteX6" fmla="*/ 53221 w 3817517"/>
                  <a:gd name="connsiteY6" fmla="*/ 2261861 h 2624415"/>
                  <a:gd name="connsiteX7" fmla="*/ 240892 w 3817517"/>
                  <a:gd name="connsiteY7" fmla="*/ 2237563 h 2624415"/>
                  <a:gd name="connsiteX8" fmla="*/ 1305800 w 3817517"/>
                  <a:gd name="connsiteY8" fmla="*/ 889737 h 2624415"/>
                  <a:gd name="connsiteX9" fmla="*/ 1348164 w 3817517"/>
                  <a:gd name="connsiteY9" fmla="*/ 736335 h 2624415"/>
                  <a:gd name="connsiteX0" fmla="*/ 1348162 w 3817515"/>
                  <a:gd name="connsiteY0" fmla="*/ 736335 h 2639644"/>
                  <a:gd name="connsiteX1" fmla="*/ 1202906 w 3817515"/>
                  <a:gd name="connsiteY1" fmla="*/ 202935 h 2639644"/>
                  <a:gd name="connsiteX2" fmla="*/ 1493418 w 3817515"/>
                  <a:gd name="connsiteY2" fmla="*/ 0 h 2639644"/>
                  <a:gd name="connsiteX3" fmla="*/ 3817515 w 3817515"/>
                  <a:gd name="connsiteY3" fmla="*/ 1405729 h 2639644"/>
                  <a:gd name="connsiteX4" fmla="*/ 179244 w 3817515"/>
                  <a:gd name="connsiteY4" fmla="*/ 2639644 h 2639644"/>
                  <a:gd name="connsiteX5" fmla="*/ -1 w 3817515"/>
                  <a:gd name="connsiteY5" fmla="*/ 2536430 h 2639644"/>
                  <a:gd name="connsiteX6" fmla="*/ 53219 w 3817515"/>
                  <a:gd name="connsiteY6" fmla="*/ 2261861 h 2639644"/>
                  <a:gd name="connsiteX7" fmla="*/ 240890 w 3817515"/>
                  <a:gd name="connsiteY7" fmla="*/ 2237563 h 2639644"/>
                  <a:gd name="connsiteX8" fmla="*/ 1305798 w 3817515"/>
                  <a:gd name="connsiteY8" fmla="*/ 889737 h 2639644"/>
                  <a:gd name="connsiteX9" fmla="*/ 1348162 w 3817515"/>
                  <a:gd name="connsiteY9" fmla="*/ 736335 h 2639644"/>
                  <a:gd name="connsiteX0" fmla="*/ 1348164 w 3817517"/>
                  <a:gd name="connsiteY0" fmla="*/ 736335 h 2623095"/>
                  <a:gd name="connsiteX1" fmla="*/ 1202908 w 3817517"/>
                  <a:gd name="connsiteY1" fmla="*/ 202935 h 2623095"/>
                  <a:gd name="connsiteX2" fmla="*/ 1493420 w 3817517"/>
                  <a:gd name="connsiteY2" fmla="*/ 0 h 2623095"/>
                  <a:gd name="connsiteX3" fmla="*/ 3817517 w 3817517"/>
                  <a:gd name="connsiteY3" fmla="*/ 1405729 h 2623095"/>
                  <a:gd name="connsiteX4" fmla="*/ 193346 w 3817517"/>
                  <a:gd name="connsiteY4" fmla="*/ 2623095 h 2623095"/>
                  <a:gd name="connsiteX5" fmla="*/ 1 w 3817517"/>
                  <a:gd name="connsiteY5" fmla="*/ 2536430 h 2623095"/>
                  <a:gd name="connsiteX6" fmla="*/ 53221 w 3817517"/>
                  <a:gd name="connsiteY6" fmla="*/ 2261861 h 2623095"/>
                  <a:gd name="connsiteX7" fmla="*/ 240892 w 3817517"/>
                  <a:gd name="connsiteY7" fmla="*/ 2237563 h 2623095"/>
                  <a:gd name="connsiteX8" fmla="*/ 1305800 w 3817517"/>
                  <a:gd name="connsiteY8" fmla="*/ 889737 h 2623095"/>
                  <a:gd name="connsiteX9" fmla="*/ 1348164 w 3817517"/>
                  <a:gd name="connsiteY9" fmla="*/ 736335 h 2623095"/>
                  <a:gd name="connsiteX0" fmla="*/ 1348162 w 3817515"/>
                  <a:gd name="connsiteY0" fmla="*/ 736335 h 2623095"/>
                  <a:gd name="connsiteX1" fmla="*/ 1202906 w 3817515"/>
                  <a:gd name="connsiteY1" fmla="*/ 202935 h 2623095"/>
                  <a:gd name="connsiteX2" fmla="*/ 1493418 w 3817515"/>
                  <a:gd name="connsiteY2" fmla="*/ 0 h 2623095"/>
                  <a:gd name="connsiteX3" fmla="*/ 3817515 w 3817515"/>
                  <a:gd name="connsiteY3" fmla="*/ 1405729 h 2623095"/>
                  <a:gd name="connsiteX4" fmla="*/ 193344 w 3817515"/>
                  <a:gd name="connsiteY4" fmla="*/ 2623095 h 2623095"/>
                  <a:gd name="connsiteX5" fmla="*/ -1 w 3817515"/>
                  <a:gd name="connsiteY5" fmla="*/ 2536430 h 2623095"/>
                  <a:gd name="connsiteX6" fmla="*/ 53219 w 3817515"/>
                  <a:gd name="connsiteY6" fmla="*/ 2261861 h 2623095"/>
                  <a:gd name="connsiteX7" fmla="*/ 240890 w 3817515"/>
                  <a:gd name="connsiteY7" fmla="*/ 2237563 h 2623095"/>
                  <a:gd name="connsiteX8" fmla="*/ 1305798 w 3817515"/>
                  <a:gd name="connsiteY8" fmla="*/ 889737 h 2623095"/>
                  <a:gd name="connsiteX9" fmla="*/ 1348162 w 3817515"/>
                  <a:gd name="connsiteY9" fmla="*/ 736335 h 2623095"/>
                  <a:gd name="connsiteX0" fmla="*/ 1352443 w 3821796"/>
                  <a:gd name="connsiteY0" fmla="*/ 736335 h 2623095"/>
                  <a:gd name="connsiteX1" fmla="*/ 1207187 w 3821796"/>
                  <a:gd name="connsiteY1" fmla="*/ 202935 h 2623095"/>
                  <a:gd name="connsiteX2" fmla="*/ 1497699 w 3821796"/>
                  <a:gd name="connsiteY2" fmla="*/ 0 h 2623095"/>
                  <a:gd name="connsiteX3" fmla="*/ 3821796 w 3821796"/>
                  <a:gd name="connsiteY3" fmla="*/ 1405729 h 2623095"/>
                  <a:gd name="connsiteX4" fmla="*/ 197625 w 3821796"/>
                  <a:gd name="connsiteY4" fmla="*/ 2623095 h 2623095"/>
                  <a:gd name="connsiteX5" fmla="*/ 4280 w 3821796"/>
                  <a:gd name="connsiteY5" fmla="*/ 2536430 h 2623095"/>
                  <a:gd name="connsiteX6" fmla="*/ 57500 w 3821796"/>
                  <a:gd name="connsiteY6" fmla="*/ 2261861 h 2623095"/>
                  <a:gd name="connsiteX7" fmla="*/ 245171 w 3821796"/>
                  <a:gd name="connsiteY7" fmla="*/ 2237563 h 2623095"/>
                  <a:gd name="connsiteX8" fmla="*/ 1310079 w 3821796"/>
                  <a:gd name="connsiteY8" fmla="*/ 889737 h 2623095"/>
                  <a:gd name="connsiteX9" fmla="*/ 1352443 w 3821796"/>
                  <a:gd name="connsiteY9" fmla="*/ 736335 h 2623095"/>
                  <a:gd name="connsiteX0" fmla="*/ 1361168 w 3830521"/>
                  <a:gd name="connsiteY0" fmla="*/ 736335 h 2623095"/>
                  <a:gd name="connsiteX1" fmla="*/ 1215912 w 3830521"/>
                  <a:gd name="connsiteY1" fmla="*/ 202935 h 2623095"/>
                  <a:gd name="connsiteX2" fmla="*/ 1506424 w 3830521"/>
                  <a:gd name="connsiteY2" fmla="*/ 0 h 2623095"/>
                  <a:gd name="connsiteX3" fmla="*/ 3830521 w 3830521"/>
                  <a:gd name="connsiteY3" fmla="*/ 1405729 h 2623095"/>
                  <a:gd name="connsiteX4" fmla="*/ 206350 w 3830521"/>
                  <a:gd name="connsiteY4" fmla="*/ 2623095 h 2623095"/>
                  <a:gd name="connsiteX5" fmla="*/ 13005 w 3830521"/>
                  <a:gd name="connsiteY5" fmla="*/ 2536430 h 2623095"/>
                  <a:gd name="connsiteX6" fmla="*/ 66225 w 3830521"/>
                  <a:gd name="connsiteY6" fmla="*/ 2261861 h 2623095"/>
                  <a:gd name="connsiteX7" fmla="*/ 253896 w 3830521"/>
                  <a:gd name="connsiteY7" fmla="*/ 2237563 h 2623095"/>
                  <a:gd name="connsiteX8" fmla="*/ 1318804 w 3830521"/>
                  <a:gd name="connsiteY8" fmla="*/ 889737 h 2623095"/>
                  <a:gd name="connsiteX9" fmla="*/ 1361168 w 3830521"/>
                  <a:gd name="connsiteY9" fmla="*/ 736335 h 2623095"/>
                  <a:gd name="connsiteX0" fmla="*/ 1361168 w 3830521"/>
                  <a:gd name="connsiteY0" fmla="*/ 736335 h 2792235"/>
                  <a:gd name="connsiteX1" fmla="*/ 1215912 w 3830521"/>
                  <a:gd name="connsiteY1" fmla="*/ 202935 h 2792235"/>
                  <a:gd name="connsiteX2" fmla="*/ 1506424 w 3830521"/>
                  <a:gd name="connsiteY2" fmla="*/ 0 h 2792235"/>
                  <a:gd name="connsiteX3" fmla="*/ 3830521 w 3830521"/>
                  <a:gd name="connsiteY3" fmla="*/ 1405729 h 2792235"/>
                  <a:gd name="connsiteX4" fmla="*/ 2701204 w 3830521"/>
                  <a:gd name="connsiteY4" fmla="*/ 2792235 h 2792235"/>
                  <a:gd name="connsiteX5" fmla="*/ 206350 w 3830521"/>
                  <a:gd name="connsiteY5" fmla="*/ 2623095 h 2792235"/>
                  <a:gd name="connsiteX6" fmla="*/ 13005 w 3830521"/>
                  <a:gd name="connsiteY6" fmla="*/ 2536430 h 2792235"/>
                  <a:gd name="connsiteX7" fmla="*/ 66225 w 3830521"/>
                  <a:gd name="connsiteY7" fmla="*/ 2261861 h 2792235"/>
                  <a:gd name="connsiteX8" fmla="*/ 253896 w 3830521"/>
                  <a:gd name="connsiteY8" fmla="*/ 2237563 h 2792235"/>
                  <a:gd name="connsiteX9" fmla="*/ 1318804 w 3830521"/>
                  <a:gd name="connsiteY9" fmla="*/ 889737 h 2792235"/>
                  <a:gd name="connsiteX10" fmla="*/ 1361168 w 3830521"/>
                  <a:gd name="connsiteY10" fmla="*/ 736335 h 2792235"/>
                  <a:gd name="connsiteX0" fmla="*/ 1361168 w 3830521"/>
                  <a:gd name="connsiteY0" fmla="*/ 736335 h 2824177"/>
                  <a:gd name="connsiteX1" fmla="*/ 1215912 w 3830521"/>
                  <a:gd name="connsiteY1" fmla="*/ 202935 h 2824177"/>
                  <a:gd name="connsiteX2" fmla="*/ 1506424 w 3830521"/>
                  <a:gd name="connsiteY2" fmla="*/ 0 h 2824177"/>
                  <a:gd name="connsiteX3" fmla="*/ 3830521 w 3830521"/>
                  <a:gd name="connsiteY3" fmla="*/ 1405729 h 2824177"/>
                  <a:gd name="connsiteX4" fmla="*/ 2875382 w 3830521"/>
                  <a:gd name="connsiteY4" fmla="*/ 2824177 h 2824177"/>
                  <a:gd name="connsiteX5" fmla="*/ 206350 w 3830521"/>
                  <a:gd name="connsiteY5" fmla="*/ 2623095 h 2824177"/>
                  <a:gd name="connsiteX6" fmla="*/ 13005 w 3830521"/>
                  <a:gd name="connsiteY6" fmla="*/ 2536430 h 2824177"/>
                  <a:gd name="connsiteX7" fmla="*/ 66225 w 3830521"/>
                  <a:gd name="connsiteY7" fmla="*/ 2261861 h 2824177"/>
                  <a:gd name="connsiteX8" fmla="*/ 253896 w 3830521"/>
                  <a:gd name="connsiteY8" fmla="*/ 2237563 h 2824177"/>
                  <a:gd name="connsiteX9" fmla="*/ 1318804 w 3830521"/>
                  <a:gd name="connsiteY9" fmla="*/ 889737 h 2824177"/>
                  <a:gd name="connsiteX10" fmla="*/ 1361168 w 3830521"/>
                  <a:gd name="connsiteY10" fmla="*/ 736335 h 2824177"/>
                  <a:gd name="connsiteX0" fmla="*/ 1361168 w 3830521"/>
                  <a:gd name="connsiteY0" fmla="*/ 736335 h 2806330"/>
                  <a:gd name="connsiteX1" fmla="*/ 1215912 w 3830521"/>
                  <a:gd name="connsiteY1" fmla="*/ 202935 h 2806330"/>
                  <a:gd name="connsiteX2" fmla="*/ 1506424 w 3830521"/>
                  <a:gd name="connsiteY2" fmla="*/ 0 h 2806330"/>
                  <a:gd name="connsiteX3" fmla="*/ 3830521 w 3830521"/>
                  <a:gd name="connsiteY3" fmla="*/ 1405729 h 2806330"/>
                  <a:gd name="connsiteX4" fmla="*/ 2857882 w 3830521"/>
                  <a:gd name="connsiteY4" fmla="*/ 2806330 h 2806330"/>
                  <a:gd name="connsiteX5" fmla="*/ 206350 w 3830521"/>
                  <a:gd name="connsiteY5" fmla="*/ 2623095 h 2806330"/>
                  <a:gd name="connsiteX6" fmla="*/ 13005 w 3830521"/>
                  <a:gd name="connsiteY6" fmla="*/ 2536430 h 2806330"/>
                  <a:gd name="connsiteX7" fmla="*/ 66225 w 3830521"/>
                  <a:gd name="connsiteY7" fmla="*/ 2261861 h 2806330"/>
                  <a:gd name="connsiteX8" fmla="*/ 253896 w 3830521"/>
                  <a:gd name="connsiteY8" fmla="*/ 2237563 h 2806330"/>
                  <a:gd name="connsiteX9" fmla="*/ 1318804 w 3830521"/>
                  <a:gd name="connsiteY9" fmla="*/ 889737 h 2806330"/>
                  <a:gd name="connsiteX10" fmla="*/ 1361168 w 3830521"/>
                  <a:gd name="connsiteY10" fmla="*/ 736335 h 2806330"/>
                  <a:gd name="connsiteX0" fmla="*/ 1361168 w 3830521"/>
                  <a:gd name="connsiteY0" fmla="*/ 736335 h 2824176"/>
                  <a:gd name="connsiteX1" fmla="*/ 1215912 w 3830521"/>
                  <a:gd name="connsiteY1" fmla="*/ 202935 h 2824176"/>
                  <a:gd name="connsiteX2" fmla="*/ 1506424 w 3830521"/>
                  <a:gd name="connsiteY2" fmla="*/ 0 h 2824176"/>
                  <a:gd name="connsiteX3" fmla="*/ 3830521 w 3830521"/>
                  <a:gd name="connsiteY3" fmla="*/ 1405729 h 2824176"/>
                  <a:gd name="connsiteX4" fmla="*/ 2875380 w 3830521"/>
                  <a:gd name="connsiteY4" fmla="*/ 2824176 h 2824176"/>
                  <a:gd name="connsiteX5" fmla="*/ 206350 w 3830521"/>
                  <a:gd name="connsiteY5" fmla="*/ 2623095 h 2824176"/>
                  <a:gd name="connsiteX6" fmla="*/ 13005 w 3830521"/>
                  <a:gd name="connsiteY6" fmla="*/ 2536430 h 2824176"/>
                  <a:gd name="connsiteX7" fmla="*/ 66225 w 3830521"/>
                  <a:gd name="connsiteY7" fmla="*/ 2261861 h 2824176"/>
                  <a:gd name="connsiteX8" fmla="*/ 253896 w 3830521"/>
                  <a:gd name="connsiteY8" fmla="*/ 2237563 h 2824176"/>
                  <a:gd name="connsiteX9" fmla="*/ 1318804 w 3830521"/>
                  <a:gd name="connsiteY9" fmla="*/ 889737 h 2824176"/>
                  <a:gd name="connsiteX10" fmla="*/ 1361168 w 3830521"/>
                  <a:gd name="connsiteY10" fmla="*/ 736335 h 2824176"/>
                  <a:gd name="connsiteX0" fmla="*/ 1361168 w 3830521"/>
                  <a:gd name="connsiteY0" fmla="*/ 736335 h 2875788"/>
                  <a:gd name="connsiteX1" fmla="*/ 1215912 w 3830521"/>
                  <a:gd name="connsiteY1" fmla="*/ 202935 h 2875788"/>
                  <a:gd name="connsiteX2" fmla="*/ 1506424 w 3830521"/>
                  <a:gd name="connsiteY2" fmla="*/ 0 h 2875788"/>
                  <a:gd name="connsiteX3" fmla="*/ 3830521 w 3830521"/>
                  <a:gd name="connsiteY3" fmla="*/ 1405729 h 2875788"/>
                  <a:gd name="connsiteX4" fmla="*/ 3265178 w 3830521"/>
                  <a:gd name="connsiteY4" fmla="*/ 2875788 h 2875788"/>
                  <a:gd name="connsiteX5" fmla="*/ 2875380 w 3830521"/>
                  <a:gd name="connsiteY5" fmla="*/ 2824176 h 2875788"/>
                  <a:gd name="connsiteX6" fmla="*/ 206350 w 3830521"/>
                  <a:gd name="connsiteY6" fmla="*/ 2623095 h 2875788"/>
                  <a:gd name="connsiteX7" fmla="*/ 13005 w 3830521"/>
                  <a:gd name="connsiteY7" fmla="*/ 2536430 h 2875788"/>
                  <a:gd name="connsiteX8" fmla="*/ 66225 w 3830521"/>
                  <a:gd name="connsiteY8" fmla="*/ 2261861 h 2875788"/>
                  <a:gd name="connsiteX9" fmla="*/ 253896 w 3830521"/>
                  <a:gd name="connsiteY9" fmla="*/ 2237563 h 2875788"/>
                  <a:gd name="connsiteX10" fmla="*/ 1318804 w 3830521"/>
                  <a:gd name="connsiteY10" fmla="*/ 889737 h 2875788"/>
                  <a:gd name="connsiteX11" fmla="*/ 1361168 w 3830521"/>
                  <a:gd name="connsiteY11" fmla="*/ 736335 h 2875788"/>
                  <a:gd name="connsiteX0" fmla="*/ 1361168 w 3830521"/>
                  <a:gd name="connsiteY0" fmla="*/ 736335 h 2875788"/>
                  <a:gd name="connsiteX1" fmla="*/ 1215912 w 3830521"/>
                  <a:gd name="connsiteY1" fmla="*/ 202935 h 2875788"/>
                  <a:gd name="connsiteX2" fmla="*/ 1506424 w 3830521"/>
                  <a:gd name="connsiteY2" fmla="*/ 0 h 2875788"/>
                  <a:gd name="connsiteX3" fmla="*/ 3830521 w 3830521"/>
                  <a:gd name="connsiteY3" fmla="*/ 1405729 h 2875788"/>
                  <a:gd name="connsiteX4" fmla="*/ 3696873 w 3830521"/>
                  <a:gd name="connsiteY4" fmla="*/ 2851293 h 2875788"/>
                  <a:gd name="connsiteX5" fmla="*/ 3265178 w 3830521"/>
                  <a:gd name="connsiteY5" fmla="*/ 2875788 h 2875788"/>
                  <a:gd name="connsiteX6" fmla="*/ 2875380 w 3830521"/>
                  <a:gd name="connsiteY6" fmla="*/ 2824176 h 2875788"/>
                  <a:gd name="connsiteX7" fmla="*/ 206350 w 3830521"/>
                  <a:gd name="connsiteY7" fmla="*/ 2623095 h 2875788"/>
                  <a:gd name="connsiteX8" fmla="*/ 13005 w 3830521"/>
                  <a:gd name="connsiteY8" fmla="*/ 2536430 h 2875788"/>
                  <a:gd name="connsiteX9" fmla="*/ 66225 w 3830521"/>
                  <a:gd name="connsiteY9" fmla="*/ 2261861 h 2875788"/>
                  <a:gd name="connsiteX10" fmla="*/ 253896 w 3830521"/>
                  <a:gd name="connsiteY10" fmla="*/ 2237563 h 2875788"/>
                  <a:gd name="connsiteX11" fmla="*/ 1318804 w 3830521"/>
                  <a:gd name="connsiteY11" fmla="*/ 889737 h 2875788"/>
                  <a:gd name="connsiteX12" fmla="*/ 1361168 w 3830521"/>
                  <a:gd name="connsiteY12" fmla="*/ 736335 h 2875788"/>
                  <a:gd name="connsiteX0" fmla="*/ 1361168 w 5499423"/>
                  <a:gd name="connsiteY0" fmla="*/ 736335 h 2875788"/>
                  <a:gd name="connsiteX1" fmla="*/ 1215912 w 5499423"/>
                  <a:gd name="connsiteY1" fmla="*/ 202935 h 2875788"/>
                  <a:gd name="connsiteX2" fmla="*/ 1506424 w 5499423"/>
                  <a:gd name="connsiteY2" fmla="*/ 0 h 2875788"/>
                  <a:gd name="connsiteX3" fmla="*/ 3830521 w 5499423"/>
                  <a:gd name="connsiteY3" fmla="*/ 1405729 h 2875788"/>
                  <a:gd name="connsiteX4" fmla="*/ 5499424 w 5499423"/>
                  <a:gd name="connsiteY4" fmla="*/ 2827338 h 2875788"/>
                  <a:gd name="connsiteX5" fmla="*/ 3696873 w 5499423"/>
                  <a:gd name="connsiteY5" fmla="*/ 2851293 h 2875788"/>
                  <a:gd name="connsiteX6" fmla="*/ 3265178 w 5499423"/>
                  <a:gd name="connsiteY6" fmla="*/ 2875788 h 2875788"/>
                  <a:gd name="connsiteX7" fmla="*/ 2875380 w 5499423"/>
                  <a:gd name="connsiteY7" fmla="*/ 2824176 h 2875788"/>
                  <a:gd name="connsiteX8" fmla="*/ 206350 w 5499423"/>
                  <a:gd name="connsiteY8" fmla="*/ 2623095 h 2875788"/>
                  <a:gd name="connsiteX9" fmla="*/ 13005 w 5499423"/>
                  <a:gd name="connsiteY9" fmla="*/ 2536430 h 2875788"/>
                  <a:gd name="connsiteX10" fmla="*/ 66225 w 5499423"/>
                  <a:gd name="connsiteY10" fmla="*/ 2261861 h 2875788"/>
                  <a:gd name="connsiteX11" fmla="*/ 253896 w 5499423"/>
                  <a:gd name="connsiteY11" fmla="*/ 2237563 h 2875788"/>
                  <a:gd name="connsiteX12" fmla="*/ 1318804 w 5499423"/>
                  <a:gd name="connsiteY12" fmla="*/ 889737 h 2875788"/>
                  <a:gd name="connsiteX13" fmla="*/ 1361168 w 5499423"/>
                  <a:gd name="connsiteY13" fmla="*/ 736335 h 2875788"/>
                  <a:gd name="connsiteX0" fmla="*/ 1361168 w 5600667"/>
                  <a:gd name="connsiteY0" fmla="*/ 736335 h 2875788"/>
                  <a:gd name="connsiteX1" fmla="*/ 1215912 w 5600667"/>
                  <a:gd name="connsiteY1" fmla="*/ 202935 h 2875788"/>
                  <a:gd name="connsiteX2" fmla="*/ 1506424 w 5600667"/>
                  <a:gd name="connsiteY2" fmla="*/ 0 h 2875788"/>
                  <a:gd name="connsiteX3" fmla="*/ 3830521 w 5600667"/>
                  <a:gd name="connsiteY3" fmla="*/ 1405729 h 2875788"/>
                  <a:gd name="connsiteX4" fmla="*/ 5600667 w 5600667"/>
                  <a:gd name="connsiteY4" fmla="*/ 2783266 h 2875788"/>
                  <a:gd name="connsiteX5" fmla="*/ 3696873 w 5600667"/>
                  <a:gd name="connsiteY5" fmla="*/ 2851293 h 2875788"/>
                  <a:gd name="connsiteX6" fmla="*/ 3265178 w 5600667"/>
                  <a:gd name="connsiteY6" fmla="*/ 2875788 h 2875788"/>
                  <a:gd name="connsiteX7" fmla="*/ 2875380 w 5600667"/>
                  <a:gd name="connsiteY7" fmla="*/ 2824176 h 2875788"/>
                  <a:gd name="connsiteX8" fmla="*/ 206350 w 5600667"/>
                  <a:gd name="connsiteY8" fmla="*/ 2623095 h 2875788"/>
                  <a:gd name="connsiteX9" fmla="*/ 13005 w 5600667"/>
                  <a:gd name="connsiteY9" fmla="*/ 2536430 h 2875788"/>
                  <a:gd name="connsiteX10" fmla="*/ 66225 w 5600667"/>
                  <a:gd name="connsiteY10" fmla="*/ 2261861 h 2875788"/>
                  <a:gd name="connsiteX11" fmla="*/ 253896 w 5600667"/>
                  <a:gd name="connsiteY11" fmla="*/ 2237563 h 2875788"/>
                  <a:gd name="connsiteX12" fmla="*/ 1318804 w 5600667"/>
                  <a:gd name="connsiteY12" fmla="*/ 889737 h 2875788"/>
                  <a:gd name="connsiteX13" fmla="*/ 1361168 w 5600667"/>
                  <a:gd name="connsiteY13" fmla="*/ 736335 h 2875788"/>
                  <a:gd name="connsiteX0" fmla="*/ 1361168 w 5604979"/>
                  <a:gd name="connsiteY0" fmla="*/ 736335 h 2875788"/>
                  <a:gd name="connsiteX1" fmla="*/ 1215912 w 5604979"/>
                  <a:gd name="connsiteY1" fmla="*/ 202935 h 2875788"/>
                  <a:gd name="connsiteX2" fmla="*/ 1506424 w 5604979"/>
                  <a:gd name="connsiteY2" fmla="*/ 0 h 2875788"/>
                  <a:gd name="connsiteX3" fmla="*/ 3830521 w 5604979"/>
                  <a:gd name="connsiteY3" fmla="*/ 1405729 h 2875788"/>
                  <a:gd name="connsiteX4" fmla="*/ 5604978 w 5604979"/>
                  <a:gd name="connsiteY4" fmla="*/ 2783593 h 2875788"/>
                  <a:gd name="connsiteX5" fmla="*/ 3696873 w 5604979"/>
                  <a:gd name="connsiteY5" fmla="*/ 2851293 h 2875788"/>
                  <a:gd name="connsiteX6" fmla="*/ 3265178 w 5604979"/>
                  <a:gd name="connsiteY6" fmla="*/ 2875788 h 2875788"/>
                  <a:gd name="connsiteX7" fmla="*/ 2875380 w 5604979"/>
                  <a:gd name="connsiteY7" fmla="*/ 2824176 h 2875788"/>
                  <a:gd name="connsiteX8" fmla="*/ 206350 w 5604979"/>
                  <a:gd name="connsiteY8" fmla="*/ 2623095 h 2875788"/>
                  <a:gd name="connsiteX9" fmla="*/ 13005 w 5604979"/>
                  <a:gd name="connsiteY9" fmla="*/ 2536430 h 2875788"/>
                  <a:gd name="connsiteX10" fmla="*/ 66225 w 5604979"/>
                  <a:gd name="connsiteY10" fmla="*/ 2261861 h 2875788"/>
                  <a:gd name="connsiteX11" fmla="*/ 253896 w 5604979"/>
                  <a:gd name="connsiteY11" fmla="*/ 2237563 h 2875788"/>
                  <a:gd name="connsiteX12" fmla="*/ 1318804 w 5604979"/>
                  <a:gd name="connsiteY12" fmla="*/ 889737 h 2875788"/>
                  <a:gd name="connsiteX13" fmla="*/ 1361168 w 5604979"/>
                  <a:gd name="connsiteY13" fmla="*/ 736335 h 2875788"/>
                  <a:gd name="connsiteX0" fmla="*/ 1361168 w 5602137"/>
                  <a:gd name="connsiteY0" fmla="*/ 736335 h 2875788"/>
                  <a:gd name="connsiteX1" fmla="*/ 1215912 w 5602137"/>
                  <a:gd name="connsiteY1" fmla="*/ 202935 h 2875788"/>
                  <a:gd name="connsiteX2" fmla="*/ 1506424 w 5602137"/>
                  <a:gd name="connsiteY2" fmla="*/ 0 h 2875788"/>
                  <a:gd name="connsiteX3" fmla="*/ 3830521 w 5602137"/>
                  <a:gd name="connsiteY3" fmla="*/ 1405729 h 2875788"/>
                  <a:gd name="connsiteX4" fmla="*/ 5602136 w 5602137"/>
                  <a:gd name="connsiteY4" fmla="*/ 2785580 h 2875788"/>
                  <a:gd name="connsiteX5" fmla="*/ 3696873 w 5602137"/>
                  <a:gd name="connsiteY5" fmla="*/ 2851293 h 2875788"/>
                  <a:gd name="connsiteX6" fmla="*/ 3265178 w 5602137"/>
                  <a:gd name="connsiteY6" fmla="*/ 2875788 h 2875788"/>
                  <a:gd name="connsiteX7" fmla="*/ 2875380 w 5602137"/>
                  <a:gd name="connsiteY7" fmla="*/ 2824176 h 2875788"/>
                  <a:gd name="connsiteX8" fmla="*/ 206350 w 5602137"/>
                  <a:gd name="connsiteY8" fmla="*/ 2623095 h 2875788"/>
                  <a:gd name="connsiteX9" fmla="*/ 13005 w 5602137"/>
                  <a:gd name="connsiteY9" fmla="*/ 2536430 h 2875788"/>
                  <a:gd name="connsiteX10" fmla="*/ 66225 w 5602137"/>
                  <a:gd name="connsiteY10" fmla="*/ 2261861 h 2875788"/>
                  <a:gd name="connsiteX11" fmla="*/ 253896 w 5602137"/>
                  <a:gd name="connsiteY11" fmla="*/ 2237563 h 2875788"/>
                  <a:gd name="connsiteX12" fmla="*/ 1318804 w 5602137"/>
                  <a:gd name="connsiteY12" fmla="*/ 889737 h 2875788"/>
                  <a:gd name="connsiteX13" fmla="*/ 1361168 w 5602137"/>
                  <a:gd name="connsiteY13" fmla="*/ 736335 h 2875788"/>
                  <a:gd name="connsiteX0" fmla="*/ 1361168 w 5602135"/>
                  <a:gd name="connsiteY0" fmla="*/ 736335 h 2943533"/>
                  <a:gd name="connsiteX1" fmla="*/ 1215912 w 5602135"/>
                  <a:gd name="connsiteY1" fmla="*/ 202935 h 2943533"/>
                  <a:gd name="connsiteX2" fmla="*/ 1506424 w 5602135"/>
                  <a:gd name="connsiteY2" fmla="*/ 0 h 2943533"/>
                  <a:gd name="connsiteX3" fmla="*/ 3830521 w 5602135"/>
                  <a:gd name="connsiteY3" fmla="*/ 1405729 h 2943533"/>
                  <a:gd name="connsiteX4" fmla="*/ 5602136 w 5602135"/>
                  <a:gd name="connsiteY4" fmla="*/ 2785580 h 2943533"/>
                  <a:gd name="connsiteX5" fmla="*/ 5376316 w 5602135"/>
                  <a:gd name="connsiteY5" fmla="*/ 2943533 h 2943533"/>
                  <a:gd name="connsiteX6" fmla="*/ 3696873 w 5602135"/>
                  <a:gd name="connsiteY6" fmla="*/ 2851293 h 2943533"/>
                  <a:gd name="connsiteX7" fmla="*/ 3265178 w 5602135"/>
                  <a:gd name="connsiteY7" fmla="*/ 2875788 h 2943533"/>
                  <a:gd name="connsiteX8" fmla="*/ 2875380 w 5602135"/>
                  <a:gd name="connsiteY8" fmla="*/ 2824176 h 2943533"/>
                  <a:gd name="connsiteX9" fmla="*/ 206350 w 5602135"/>
                  <a:gd name="connsiteY9" fmla="*/ 2623095 h 2943533"/>
                  <a:gd name="connsiteX10" fmla="*/ 13005 w 5602135"/>
                  <a:gd name="connsiteY10" fmla="*/ 2536430 h 2943533"/>
                  <a:gd name="connsiteX11" fmla="*/ 66225 w 5602135"/>
                  <a:gd name="connsiteY11" fmla="*/ 2261861 h 2943533"/>
                  <a:gd name="connsiteX12" fmla="*/ 253896 w 5602135"/>
                  <a:gd name="connsiteY12" fmla="*/ 2237563 h 2943533"/>
                  <a:gd name="connsiteX13" fmla="*/ 1318804 w 5602135"/>
                  <a:gd name="connsiteY13" fmla="*/ 889737 h 2943533"/>
                  <a:gd name="connsiteX14" fmla="*/ 1361168 w 5602135"/>
                  <a:gd name="connsiteY14" fmla="*/ 736335 h 2943533"/>
                  <a:gd name="connsiteX0" fmla="*/ 1361168 w 5602137"/>
                  <a:gd name="connsiteY0" fmla="*/ 736335 h 2960268"/>
                  <a:gd name="connsiteX1" fmla="*/ 1215912 w 5602137"/>
                  <a:gd name="connsiteY1" fmla="*/ 202935 h 2960268"/>
                  <a:gd name="connsiteX2" fmla="*/ 1506424 w 5602137"/>
                  <a:gd name="connsiteY2" fmla="*/ 0 h 2960268"/>
                  <a:gd name="connsiteX3" fmla="*/ 3830521 w 5602137"/>
                  <a:gd name="connsiteY3" fmla="*/ 1405729 h 2960268"/>
                  <a:gd name="connsiteX4" fmla="*/ 5602136 w 5602137"/>
                  <a:gd name="connsiteY4" fmla="*/ 2785580 h 2960268"/>
                  <a:gd name="connsiteX5" fmla="*/ 5376316 w 5602137"/>
                  <a:gd name="connsiteY5" fmla="*/ 2943533 h 2960268"/>
                  <a:gd name="connsiteX6" fmla="*/ 5132547 w 5602137"/>
                  <a:gd name="connsiteY6" fmla="*/ 2960268 h 2960268"/>
                  <a:gd name="connsiteX7" fmla="*/ 3696873 w 5602137"/>
                  <a:gd name="connsiteY7" fmla="*/ 2851293 h 2960268"/>
                  <a:gd name="connsiteX8" fmla="*/ 3265178 w 5602137"/>
                  <a:gd name="connsiteY8" fmla="*/ 2875788 h 2960268"/>
                  <a:gd name="connsiteX9" fmla="*/ 2875380 w 5602137"/>
                  <a:gd name="connsiteY9" fmla="*/ 2824176 h 2960268"/>
                  <a:gd name="connsiteX10" fmla="*/ 206350 w 5602137"/>
                  <a:gd name="connsiteY10" fmla="*/ 2623095 h 2960268"/>
                  <a:gd name="connsiteX11" fmla="*/ 13005 w 5602137"/>
                  <a:gd name="connsiteY11" fmla="*/ 2536430 h 2960268"/>
                  <a:gd name="connsiteX12" fmla="*/ 66225 w 5602137"/>
                  <a:gd name="connsiteY12" fmla="*/ 2261861 h 2960268"/>
                  <a:gd name="connsiteX13" fmla="*/ 253896 w 5602137"/>
                  <a:gd name="connsiteY13" fmla="*/ 2237563 h 2960268"/>
                  <a:gd name="connsiteX14" fmla="*/ 1318804 w 5602137"/>
                  <a:gd name="connsiteY14" fmla="*/ 889737 h 2960268"/>
                  <a:gd name="connsiteX15" fmla="*/ 1361168 w 5602137"/>
                  <a:gd name="connsiteY15" fmla="*/ 736335 h 2960268"/>
                  <a:gd name="connsiteX0" fmla="*/ 1361168 w 5602135"/>
                  <a:gd name="connsiteY0" fmla="*/ 736335 h 2960268"/>
                  <a:gd name="connsiteX1" fmla="*/ 1215912 w 5602135"/>
                  <a:gd name="connsiteY1" fmla="*/ 202935 h 2960268"/>
                  <a:gd name="connsiteX2" fmla="*/ 1506424 w 5602135"/>
                  <a:gd name="connsiteY2" fmla="*/ 0 h 2960268"/>
                  <a:gd name="connsiteX3" fmla="*/ 3830521 w 5602135"/>
                  <a:gd name="connsiteY3" fmla="*/ 1405729 h 2960268"/>
                  <a:gd name="connsiteX4" fmla="*/ 5602136 w 5602135"/>
                  <a:gd name="connsiteY4" fmla="*/ 2785580 h 2960268"/>
                  <a:gd name="connsiteX5" fmla="*/ 5376316 w 5602135"/>
                  <a:gd name="connsiteY5" fmla="*/ 2943533 h 2960268"/>
                  <a:gd name="connsiteX6" fmla="*/ 5132547 w 5602135"/>
                  <a:gd name="connsiteY6" fmla="*/ 2960268 h 2960268"/>
                  <a:gd name="connsiteX7" fmla="*/ 3561802 w 5602135"/>
                  <a:gd name="connsiteY7" fmla="*/ 2842142 h 2960268"/>
                  <a:gd name="connsiteX8" fmla="*/ 3265178 w 5602135"/>
                  <a:gd name="connsiteY8" fmla="*/ 2875788 h 2960268"/>
                  <a:gd name="connsiteX9" fmla="*/ 2875380 w 5602135"/>
                  <a:gd name="connsiteY9" fmla="*/ 2824176 h 2960268"/>
                  <a:gd name="connsiteX10" fmla="*/ 206350 w 5602135"/>
                  <a:gd name="connsiteY10" fmla="*/ 2623095 h 2960268"/>
                  <a:gd name="connsiteX11" fmla="*/ 13005 w 5602135"/>
                  <a:gd name="connsiteY11" fmla="*/ 2536430 h 2960268"/>
                  <a:gd name="connsiteX12" fmla="*/ 66225 w 5602135"/>
                  <a:gd name="connsiteY12" fmla="*/ 2261861 h 2960268"/>
                  <a:gd name="connsiteX13" fmla="*/ 253896 w 5602135"/>
                  <a:gd name="connsiteY13" fmla="*/ 2237563 h 2960268"/>
                  <a:gd name="connsiteX14" fmla="*/ 1318804 w 5602135"/>
                  <a:gd name="connsiteY14" fmla="*/ 889737 h 2960268"/>
                  <a:gd name="connsiteX15" fmla="*/ 1361168 w 5602135"/>
                  <a:gd name="connsiteY15" fmla="*/ 736335 h 2960268"/>
                  <a:gd name="connsiteX0" fmla="*/ 1361168 w 5602137"/>
                  <a:gd name="connsiteY0" fmla="*/ 736335 h 2960268"/>
                  <a:gd name="connsiteX1" fmla="*/ 1215912 w 5602137"/>
                  <a:gd name="connsiteY1" fmla="*/ 202935 h 2960268"/>
                  <a:gd name="connsiteX2" fmla="*/ 1506424 w 5602137"/>
                  <a:gd name="connsiteY2" fmla="*/ 0 h 2960268"/>
                  <a:gd name="connsiteX3" fmla="*/ 3830521 w 5602137"/>
                  <a:gd name="connsiteY3" fmla="*/ 1405729 h 2960268"/>
                  <a:gd name="connsiteX4" fmla="*/ 5602136 w 5602137"/>
                  <a:gd name="connsiteY4" fmla="*/ 2785580 h 2960268"/>
                  <a:gd name="connsiteX5" fmla="*/ 5376316 w 5602137"/>
                  <a:gd name="connsiteY5" fmla="*/ 2943533 h 2960268"/>
                  <a:gd name="connsiteX6" fmla="*/ 5132547 w 5602137"/>
                  <a:gd name="connsiteY6" fmla="*/ 2960268 h 2960268"/>
                  <a:gd name="connsiteX7" fmla="*/ 3566111 w 5602137"/>
                  <a:gd name="connsiteY7" fmla="*/ 2842469 h 2960268"/>
                  <a:gd name="connsiteX8" fmla="*/ 3265178 w 5602137"/>
                  <a:gd name="connsiteY8" fmla="*/ 2875788 h 2960268"/>
                  <a:gd name="connsiteX9" fmla="*/ 2875380 w 5602137"/>
                  <a:gd name="connsiteY9" fmla="*/ 2824176 h 2960268"/>
                  <a:gd name="connsiteX10" fmla="*/ 206350 w 5602137"/>
                  <a:gd name="connsiteY10" fmla="*/ 2623095 h 2960268"/>
                  <a:gd name="connsiteX11" fmla="*/ 13005 w 5602137"/>
                  <a:gd name="connsiteY11" fmla="*/ 2536430 h 2960268"/>
                  <a:gd name="connsiteX12" fmla="*/ 66225 w 5602137"/>
                  <a:gd name="connsiteY12" fmla="*/ 2261861 h 2960268"/>
                  <a:gd name="connsiteX13" fmla="*/ 253896 w 5602137"/>
                  <a:gd name="connsiteY13" fmla="*/ 2237563 h 2960268"/>
                  <a:gd name="connsiteX14" fmla="*/ 1318804 w 5602137"/>
                  <a:gd name="connsiteY14" fmla="*/ 889737 h 2960268"/>
                  <a:gd name="connsiteX15" fmla="*/ 1361168 w 5602137"/>
                  <a:gd name="connsiteY15" fmla="*/ 736335 h 2960268"/>
                  <a:gd name="connsiteX0" fmla="*/ 1361168 w 5602135"/>
                  <a:gd name="connsiteY0" fmla="*/ 736335 h 2948043"/>
                  <a:gd name="connsiteX1" fmla="*/ 1215912 w 5602135"/>
                  <a:gd name="connsiteY1" fmla="*/ 202935 h 2948043"/>
                  <a:gd name="connsiteX2" fmla="*/ 1506424 w 5602135"/>
                  <a:gd name="connsiteY2" fmla="*/ 0 h 2948043"/>
                  <a:gd name="connsiteX3" fmla="*/ 3830521 w 5602135"/>
                  <a:gd name="connsiteY3" fmla="*/ 1405729 h 2948043"/>
                  <a:gd name="connsiteX4" fmla="*/ 5602136 w 5602135"/>
                  <a:gd name="connsiteY4" fmla="*/ 2785580 h 2948043"/>
                  <a:gd name="connsiteX5" fmla="*/ 5376316 w 5602135"/>
                  <a:gd name="connsiteY5" fmla="*/ 2943533 h 2948043"/>
                  <a:gd name="connsiteX6" fmla="*/ 5116571 w 5602135"/>
                  <a:gd name="connsiteY6" fmla="*/ 2948043 h 2948043"/>
                  <a:gd name="connsiteX7" fmla="*/ 3566111 w 5602135"/>
                  <a:gd name="connsiteY7" fmla="*/ 2842469 h 2948043"/>
                  <a:gd name="connsiteX8" fmla="*/ 3265178 w 5602135"/>
                  <a:gd name="connsiteY8" fmla="*/ 2875788 h 2948043"/>
                  <a:gd name="connsiteX9" fmla="*/ 2875380 w 5602135"/>
                  <a:gd name="connsiteY9" fmla="*/ 2824176 h 2948043"/>
                  <a:gd name="connsiteX10" fmla="*/ 206350 w 5602135"/>
                  <a:gd name="connsiteY10" fmla="*/ 2623095 h 2948043"/>
                  <a:gd name="connsiteX11" fmla="*/ 13005 w 5602135"/>
                  <a:gd name="connsiteY11" fmla="*/ 2536430 h 2948043"/>
                  <a:gd name="connsiteX12" fmla="*/ 66225 w 5602135"/>
                  <a:gd name="connsiteY12" fmla="*/ 2261861 h 2948043"/>
                  <a:gd name="connsiteX13" fmla="*/ 253896 w 5602135"/>
                  <a:gd name="connsiteY13" fmla="*/ 2237563 h 2948043"/>
                  <a:gd name="connsiteX14" fmla="*/ 1318804 w 5602135"/>
                  <a:gd name="connsiteY14" fmla="*/ 889737 h 2948043"/>
                  <a:gd name="connsiteX15" fmla="*/ 1361168 w 5602135"/>
                  <a:gd name="connsiteY15" fmla="*/ 736335 h 2948043"/>
                  <a:gd name="connsiteX0" fmla="*/ 1361168 w 5602137"/>
                  <a:gd name="connsiteY0" fmla="*/ 736335 h 2960922"/>
                  <a:gd name="connsiteX1" fmla="*/ 1215912 w 5602137"/>
                  <a:gd name="connsiteY1" fmla="*/ 202935 h 2960922"/>
                  <a:gd name="connsiteX2" fmla="*/ 1506424 w 5602137"/>
                  <a:gd name="connsiteY2" fmla="*/ 0 h 2960922"/>
                  <a:gd name="connsiteX3" fmla="*/ 3830521 w 5602137"/>
                  <a:gd name="connsiteY3" fmla="*/ 1405729 h 2960922"/>
                  <a:gd name="connsiteX4" fmla="*/ 5602136 w 5602137"/>
                  <a:gd name="connsiteY4" fmla="*/ 2785580 h 2960922"/>
                  <a:gd name="connsiteX5" fmla="*/ 5376316 w 5602137"/>
                  <a:gd name="connsiteY5" fmla="*/ 2943533 h 2960922"/>
                  <a:gd name="connsiteX6" fmla="*/ 5141166 w 5602137"/>
                  <a:gd name="connsiteY6" fmla="*/ 2960922 h 2960922"/>
                  <a:gd name="connsiteX7" fmla="*/ 3566111 w 5602137"/>
                  <a:gd name="connsiteY7" fmla="*/ 2842469 h 2960922"/>
                  <a:gd name="connsiteX8" fmla="*/ 3265178 w 5602137"/>
                  <a:gd name="connsiteY8" fmla="*/ 2875788 h 2960922"/>
                  <a:gd name="connsiteX9" fmla="*/ 2875380 w 5602137"/>
                  <a:gd name="connsiteY9" fmla="*/ 2824176 h 2960922"/>
                  <a:gd name="connsiteX10" fmla="*/ 206350 w 5602137"/>
                  <a:gd name="connsiteY10" fmla="*/ 2623095 h 2960922"/>
                  <a:gd name="connsiteX11" fmla="*/ 13005 w 5602137"/>
                  <a:gd name="connsiteY11" fmla="*/ 2536430 h 2960922"/>
                  <a:gd name="connsiteX12" fmla="*/ 66225 w 5602137"/>
                  <a:gd name="connsiteY12" fmla="*/ 2261861 h 2960922"/>
                  <a:gd name="connsiteX13" fmla="*/ 253896 w 5602137"/>
                  <a:gd name="connsiteY13" fmla="*/ 2237563 h 2960922"/>
                  <a:gd name="connsiteX14" fmla="*/ 1318804 w 5602137"/>
                  <a:gd name="connsiteY14" fmla="*/ 889737 h 2960922"/>
                  <a:gd name="connsiteX15" fmla="*/ 1361168 w 5602137"/>
                  <a:gd name="connsiteY15" fmla="*/ 736335 h 2960922"/>
                  <a:gd name="connsiteX0" fmla="*/ 1361168 w 5602135"/>
                  <a:gd name="connsiteY0" fmla="*/ 736335 h 2960922"/>
                  <a:gd name="connsiteX1" fmla="*/ 1215912 w 5602135"/>
                  <a:gd name="connsiteY1" fmla="*/ 202935 h 2960922"/>
                  <a:gd name="connsiteX2" fmla="*/ 1506424 w 5602135"/>
                  <a:gd name="connsiteY2" fmla="*/ 0 h 2960922"/>
                  <a:gd name="connsiteX3" fmla="*/ 3830521 w 5602135"/>
                  <a:gd name="connsiteY3" fmla="*/ 1405729 h 2960922"/>
                  <a:gd name="connsiteX4" fmla="*/ 5602136 w 5602135"/>
                  <a:gd name="connsiteY4" fmla="*/ 2785580 h 2960922"/>
                  <a:gd name="connsiteX5" fmla="*/ 5376316 w 5602135"/>
                  <a:gd name="connsiteY5" fmla="*/ 2943533 h 2960922"/>
                  <a:gd name="connsiteX6" fmla="*/ 5141166 w 5602135"/>
                  <a:gd name="connsiteY6" fmla="*/ 2960922 h 2960922"/>
                  <a:gd name="connsiteX7" fmla="*/ 3571841 w 5602135"/>
                  <a:gd name="connsiteY7" fmla="*/ 2841803 h 2960922"/>
                  <a:gd name="connsiteX8" fmla="*/ 3265178 w 5602135"/>
                  <a:gd name="connsiteY8" fmla="*/ 2875788 h 2960922"/>
                  <a:gd name="connsiteX9" fmla="*/ 2875380 w 5602135"/>
                  <a:gd name="connsiteY9" fmla="*/ 2824176 h 2960922"/>
                  <a:gd name="connsiteX10" fmla="*/ 206350 w 5602135"/>
                  <a:gd name="connsiteY10" fmla="*/ 2623095 h 2960922"/>
                  <a:gd name="connsiteX11" fmla="*/ 13005 w 5602135"/>
                  <a:gd name="connsiteY11" fmla="*/ 2536430 h 2960922"/>
                  <a:gd name="connsiteX12" fmla="*/ 66225 w 5602135"/>
                  <a:gd name="connsiteY12" fmla="*/ 2261861 h 2960922"/>
                  <a:gd name="connsiteX13" fmla="*/ 253896 w 5602135"/>
                  <a:gd name="connsiteY13" fmla="*/ 2237563 h 2960922"/>
                  <a:gd name="connsiteX14" fmla="*/ 1318804 w 5602135"/>
                  <a:gd name="connsiteY14" fmla="*/ 889737 h 2960922"/>
                  <a:gd name="connsiteX15" fmla="*/ 1361168 w 5602135"/>
                  <a:gd name="connsiteY15" fmla="*/ 736335 h 2960922"/>
                  <a:gd name="connsiteX0" fmla="*/ 1361168 w 5602137"/>
                  <a:gd name="connsiteY0" fmla="*/ 736335 h 2945869"/>
                  <a:gd name="connsiteX1" fmla="*/ 1215912 w 5602137"/>
                  <a:gd name="connsiteY1" fmla="*/ 202935 h 2945869"/>
                  <a:gd name="connsiteX2" fmla="*/ 1506424 w 5602137"/>
                  <a:gd name="connsiteY2" fmla="*/ 0 h 2945869"/>
                  <a:gd name="connsiteX3" fmla="*/ 3830521 w 5602137"/>
                  <a:gd name="connsiteY3" fmla="*/ 1405729 h 2945869"/>
                  <a:gd name="connsiteX4" fmla="*/ 5602136 w 5602137"/>
                  <a:gd name="connsiteY4" fmla="*/ 2785580 h 2945869"/>
                  <a:gd name="connsiteX5" fmla="*/ 5376316 w 5602137"/>
                  <a:gd name="connsiteY5" fmla="*/ 2943533 h 2945869"/>
                  <a:gd name="connsiteX6" fmla="*/ 4942847 w 5602137"/>
                  <a:gd name="connsiteY6" fmla="*/ 2945869 h 2945869"/>
                  <a:gd name="connsiteX7" fmla="*/ 3571841 w 5602137"/>
                  <a:gd name="connsiteY7" fmla="*/ 2841803 h 2945869"/>
                  <a:gd name="connsiteX8" fmla="*/ 3265178 w 5602137"/>
                  <a:gd name="connsiteY8" fmla="*/ 2875788 h 2945869"/>
                  <a:gd name="connsiteX9" fmla="*/ 2875380 w 5602137"/>
                  <a:gd name="connsiteY9" fmla="*/ 2824176 h 2945869"/>
                  <a:gd name="connsiteX10" fmla="*/ 206350 w 5602137"/>
                  <a:gd name="connsiteY10" fmla="*/ 2623095 h 2945869"/>
                  <a:gd name="connsiteX11" fmla="*/ 13005 w 5602137"/>
                  <a:gd name="connsiteY11" fmla="*/ 2536430 h 2945869"/>
                  <a:gd name="connsiteX12" fmla="*/ 66225 w 5602137"/>
                  <a:gd name="connsiteY12" fmla="*/ 2261861 h 2945869"/>
                  <a:gd name="connsiteX13" fmla="*/ 253896 w 5602137"/>
                  <a:gd name="connsiteY13" fmla="*/ 2237563 h 2945869"/>
                  <a:gd name="connsiteX14" fmla="*/ 1318804 w 5602137"/>
                  <a:gd name="connsiteY14" fmla="*/ 889737 h 2945869"/>
                  <a:gd name="connsiteX15" fmla="*/ 1361168 w 5602137"/>
                  <a:gd name="connsiteY15" fmla="*/ 736335 h 2945869"/>
                  <a:gd name="connsiteX0" fmla="*/ 1361168 w 5602135"/>
                  <a:gd name="connsiteY0" fmla="*/ 736335 h 3006831"/>
                  <a:gd name="connsiteX1" fmla="*/ 1215912 w 5602135"/>
                  <a:gd name="connsiteY1" fmla="*/ 202935 h 3006831"/>
                  <a:gd name="connsiteX2" fmla="*/ 1506424 w 5602135"/>
                  <a:gd name="connsiteY2" fmla="*/ 0 h 3006831"/>
                  <a:gd name="connsiteX3" fmla="*/ 3830521 w 5602135"/>
                  <a:gd name="connsiteY3" fmla="*/ 1405729 h 3006831"/>
                  <a:gd name="connsiteX4" fmla="*/ 5602136 w 5602135"/>
                  <a:gd name="connsiteY4" fmla="*/ 2785580 h 3006831"/>
                  <a:gd name="connsiteX5" fmla="*/ 5376316 w 5602135"/>
                  <a:gd name="connsiteY5" fmla="*/ 2943533 h 3006831"/>
                  <a:gd name="connsiteX6" fmla="*/ 5223691 w 5602135"/>
                  <a:gd name="connsiteY6" fmla="*/ 3006831 h 3006831"/>
                  <a:gd name="connsiteX7" fmla="*/ 4942847 w 5602135"/>
                  <a:gd name="connsiteY7" fmla="*/ 2945869 h 3006831"/>
                  <a:gd name="connsiteX8" fmla="*/ 3571841 w 5602135"/>
                  <a:gd name="connsiteY8" fmla="*/ 2841803 h 3006831"/>
                  <a:gd name="connsiteX9" fmla="*/ 3265178 w 5602135"/>
                  <a:gd name="connsiteY9" fmla="*/ 2875788 h 3006831"/>
                  <a:gd name="connsiteX10" fmla="*/ 2875380 w 5602135"/>
                  <a:gd name="connsiteY10" fmla="*/ 2824176 h 3006831"/>
                  <a:gd name="connsiteX11" fmla="*/ 206350 w 5602135"/>
                  <a:gd name="connsiteY11" fmla="*/ 2623095 h 3006831"/>
                  <a:gd name="connsiteX12" fmla="*/ 13005 w 5602135"/>
                  <a:gd name="connsiteY12" fmla="*/ 2536430 h 3006831"/>
                  <a:gd name="connsiteX13" fmla="*/ 66225 w 5602135"/>
                  <a:gd name="connsiteY13" fmla="*/ 2261861 h 3006831"/>
                  <a:gd name="connsiteX14" fmla="*/ 253896 w 5602135"/>
                  <a:gd name="connsiteY14" fmla="*/ 2237563 h 3006831"/>
                  <a:gd name="connsiteX15" fmla="*/ 1318804 w 5602135"/>
                  <a:gd name="connsiteY15" fmla="*/ 889737 h 3006831"/>
                  <a:gd name="connsiteX16" fmla="*/ 1361168 w 5602135"/>
                  <a:gd name="connsiteY16" fmla="*/ 736335 h 3006831"/>
                  <a:gd name="connsiteX0" fmla="*/ 1361168 w 5602137"/>
                  <a:gd name="connsiteY0" fmla="*/ 736335 h 3006831"/>
                  <a:gd name="connsiteX1" fmla="*/ 1215912 w 5602137"/>
                  <a:gd name="connsiteY1" fmla="*/ 202935 h 3006831"/>
                  <a:gd name="connsiteX2" fmla="*/ 1506424 w 5602137"/>
                  <a:gd name="connsiteY2" fmla="*/ 0 h 3006831"/>
                  <a:gd name="connsiteX3" fmla="*/ 3830521 w 5602137"/>
                  <a:gd name="connsiteY3" fmla="*/ 1405729 h 3006831"/>
                  <a:gd name="connsiteX4" fmla="*/ 5602136 w 5602137"/>
                  <a:gd name="connsiteY4" fmla="*/ 2785580 h 3006831"/>
                  <a:gd name="connsiteX5" fmla="*/ 5376316 w 5602137"/>
                  <a:gd name="connsiteY5" fmla="*/ 2943533 h 3006831"/>
                  <a:gd name="connsiteX6" fmla="*/ 5223691 w 5602137"/>
                  <a:gd name="connsiteY6" fmla="*/ 3006831 h 3006831"/>
                  <a:gd name="connsiteX7" fmla="*/ 4925602 w 5602137"/>
                  <a:gd name="connsiteY7" fmla="*/ 2944560 h 3006831"/>
                  <a:gd name="connsiteX8" fmla="*/ 3571841 w 5602137"/>
                  <a:gd name="connsiteY8" fmla="*/ 2841803 h 3006831"/>
                  <a:gd name="connsiteX9" fmla="*/ 3265178 w 5602137"/>
                  <a:gd name="connsiteY9" fmla="*/ 2875788 h 3006831"/>
                  <a:gd name="connsiteX10" fmla="*/ 2875380 w 5602137"/>
                  <a:gd name="connsiteY10" fmla="*/ 2824176 h 3006831"/>
                  <a:gd name="connsiteX11" fmla="*/ 206350 w 5602137"/>
                  <a:gd name="connsiteY11" fmla="*/ 2623095 h 3006831"/>
                  <a:gd name="connsiteX12" fmla="*/ 13005 w 5602137"/>
                  <a:gd name="connsiteY12" fmla="*/ 2536430 h 3006831"/>
                  <a:gd name="connsiteX13" fmla="*/ 66225 w 5602137"/>
                  <a:gd name="connsiteY13" fmla="*/ 2261861 h 3006831"/>
                  <a:gd name="connsiteX14" fmla="*/ 253896 w 5602137"/>
                  <a:gd name="connsiteY14" fmla="*/ 2237563 h 3006831"/>
                  <a:gd name="connsiteX15" fmla="*/ 1318804 w 5602137"/>
                  <a:gd name="connsiteY15" fmla="*/ 889737 h 3006831"/>
                  <a:gd name="connsiteX16" fmla="*/ 1361168 w 5602137"/>
                  <a:gd name="connsiteY16" fmla="*/ 736335 h 3006831"/>
                  <a:gd name="connsiteX0" fmla="*/ 1361168 w 5602135"/>
                  <a:gd name="connsiteY0" fmla="*/ 736335 h 2976257"/>
                  <a:gd name="connsiteX1" fmla="*/ 1215912 w 5602135"/>
                  <a:gd name="connsiteY1" fmla="*/ 202935 h 2976257"/>
                  <a:gd name="connsiteX2" fmla="*/ 1506424 w 5602135"/>
                  <a:gd name="connsiteY2" fmla="*/ 0 h 2976257"/>
                  <a:gd name="connsiteX3" fmla="*/ 3830521 w 5602135"/>
                  <a:gd name="connsiteY3" fmla="*/ 1405729 h 2976257"/>
                  <a:gd name="connsiteX4" fmla="*/ 5602136 w 5602135"/>
                  <a:gd name="connsiteY4" fmla="*/ 2785580 h 2976257"/>
                  <a:gd name="connsiteX5" fmla="*/ 5376316 w 5602135"/>
                  <a:gd name="connsiteY5" fmla="*/ 2943533 h 2976257"/>
                  <a:gd name="connsiteX6" fmla="*/ 4994988 w 5602135"/>
                  <a:gd name="connsiteY6" fmla="*/ 2976257 h 2976257"/>
                  <a:gd name="connsiteX7" fmla="*/ 4925602 w 5602135"/>
                  <a:gd name="connsiteY7" fmla="*/ 2944560 h 2976257"/>
                  <a:gd name="connsiteX8" fmla="*/ 3571841 w 5602135"/>
                  <a:gd name="connsiteY8" fmla="*/ 2841803 h 2976257"/>
                  <a:gd name="connsiteX9" fmla="*/ 3265178 w 5602135"/>
                  <a:gd name="connsiteY9" fmla="*/ 2875788 h 2976257"/>
                  <a:gd name="connsiteX10" fmla="*/ 2875380 w 5602135"/>
                  <a:gd name="connsiteY10" fmla="*/ 2824176 h 2976257"/>
                  <a:gd name="connsiteX11" fmla="*/ 206350 w 5602135"/>
                  <a:gd name="connsiteY11" fmla="*/ 2623095 h 2976257"/>
                  <a:gd name="connsiteX12" fmla="*/ 13005 w 5602135"/>
                  <a:gd name="connsiteY12" fmla="*/ 2536430 h 2976257"/>
                  <a:gd name="connsiteX13" fmla="*/ 66225 w 5602135"/>
                  <a:gd name="connsiteY13" fmla="*/ 2261861 h 2976257"/>
                  <a:gd name="connsiteX14" fmla="*/ 253896 w 5602135"/>
                  <a:gd name="connsiteY14" fmla="*/ 2237563 h 2976257"/>
                  <a:gd name="connsiteX15" fmla="*/ 1318804 w 5602135"/>
                  <a:gd name="connsiteY15" fmla="*/ 889737 h 2976257"/>
                  <a:gd name="connsiteX16" fmla="*/ 1361168 w 5602135"/>
                  <a:gd name="connsiteY16" fmla="*/ 736335 h 2976257"/>
                  <a:gd name="connsiteX0" fmla="*/ 1361168 w 5602137"/>
                  <a:gd name="connsiteY0" fmla="*/ 736335 h 2978572"/>
                  <a:gd name="connsiteX1" fmla="*/ 1215912 w 5602137"/>
                  <a:gd name="connsiteY1" fmla="*/ 202935 h 2978572"/>
                  <a:gd name="connsiteX2" fmla="*/ 1506424 w 5602137"/>
                  <a:gd name="connsiteY2" fmla="*/ 0 h 2978572"/>
                  <a:gd name="connsiteX3" fmla="*/ 3830521 w 5602137"/>
                  <a:gd name="connsiteY3" fmla="*/ 1405729 h 2978572"/>
                  <a:gd name="connsiteX4" fmla="*/ 5602136 w 5602137"/>
                  <a:gd name="connsiteY4" fmla="*/ 2785580 h 2978572"/>
                  <a:gd name="connsiteX5" fmla="*/ 5376316 w 5602137"/>
                  <a:gd name="connsiteY5" fmla="*/ 2943533 h 2978572"/>
                  <a:gd name="connsiteX6" fmla="*/ 4996457 w 5602137"/>
                  <a:gd name="connsiteY6" fmla="*/ 2978572 h 2978572"/>
                  <a:gd name="connsiteX7" fmla="*/ 4925602 w 5602137"/>
                  <a:gd name="connsiteY7" fmla="*/ 2944560 h 2978572"/>
                  <a:gd name="connsiteX8" fmla="*/ 3571841 w 5602137"/>
                  <a:gd name="connsiteY8" fmla="*/ 2841803 h 2978572"/>
                  <a:gd name="connsiteX9" fmla="*/ 3265178 w 5602137"/>
                  <a:gd name="connsiteY9" fmla="*/ 2875788 h 2978572"/>
                  <a:gd name="connsiteX10" fmla="*/ 2875380 w 5602137"/>
                  <a:gd name="connsiteY10" fmla="*/ 2824176 h 2978572"/>
                  <a:gd name="connsiteX11" fmla="*/ 206350 w 5602137"/>
                  <a:gd name="connsiteY11" fmla="*/ 2623095 h 2978572"/>
                  <a:gd name="connsiteX12" fmla="*/ 13005 w 5602137"/>
                  <a:gd name="connsiteY12" fmla="*/ 2536430 h 2978572"/>
                  <a:gd name="connsiteX13" fmla="*/ 66225 w 5602137"/>
                  <a:gd name="connsiteY13" fmla="*/ 2261861 h 2978572"/>
                  <a:gd name="connsiteX14" fmla="*/ 253896 w 5602137"/>
                  <a:gd name="connsiteY14" fmla="*/ 2237563 h 2978572"/>
                  <a:gd name="connsiteX15" fmla="*/ 1318804 w 5602137"/>
                  <a:gd name="connsiteY15" fmla="*/ 889737 h 2978572"/>
                  <a:gd name="connsiteX16" fmla="*/ 1361168 w 5602137"/>
                  <a:gd name="connsiteY16" fmla="*/ 736335 h 2978572"/>
                  <a:gd name="connsiteX0" fmla="*/ 1361168 w 5602135"/>
                  <a:gd name="connsiteY0" fmla="*/ 736335 h 3016869"/>
                  <a:gd name="connsiteX1" fmla="*/ 1215912 w 5602135"/>
                  <a:gd name="connsiteY1" fmla="*/ 202935 h 3016869"/>
                  <a:gd name="connsiteX2" fmla="*/ 1506424 w 5602135"/>
                  <a:gd name="connsiteY2" fmla="*/ 0 h 3016869"/>
                  <a:gd name="connsiteX3" fmla="*/ 3830521 w 5602135"/>
                  <a:gd name="connsiteY3" fmla="*/ 1405729 h 3016869"/>
                  <a:gd name="connsiteX4" fmla="*/ 5602136 w 5602135"/>
                  <a:gd name="connsiteY4" fmla="*/ 2785580 h 3016869"/>
                  <a:gd name="connsiteX5" fmla="*/ 5376316 w 5602135"/>
                  <a:gd name="connsiteY5" fmla="*/ 2943533 h 3016869"/>
                  <a:gd name="connsiteX6" fmla="*/ 4674071 w 5602135"/>
                  <a:gd name="connsiteY6" fmla="*/ 3016869 h 3016869"/>
                  <a:gd name="connsiteX7" fmla="*/ 4996457 w 5602135"/>
                  <a:gd name="connsiteY7" fmla="*/ 2978572 h 3016869"/>
                  <a:gd name="connsiteX8" fmla="*/ 4925602 w 5602135"/>
                  <a:gd name="connsiteY8" fmla="*/ 2944560 h 3016869"/>
                  <a:gd name="connsiteX9" fmla="*/ 3571841 w 5602135"/>
                  <a:gd name="connsiteY9" fmla="*/ 2841803 h 3016869"/>
                  <a:gd name="connsiteX10" fmla="*/ 3265178 w 5602135"/>
                  <a:gd name="connsiteY10" fmla="*/ 2875788 h 3016869"/>
                  <a:gd name="connsiteX11" fmla="*/ 2875380 w 5602135"/>
                  <a:gd name="connsiteY11" fmla="*/ 2824176 h 3016869"/>
                  <a:gd name="connsiteX12" fmla="*/ 206350 w 5602135"/>
                  <a:gd name="connsiteY12" fmla="*/ 2623095 h 3016869"/>
                  <a:gd name="connsiteX13" fmla="*/ 13005 w 5602135"/>
                  <a:gd name="connsiteY13" fmla="*/ 2536430 h 3016869"/>
                  <a:gd name="connsiteX14" fmla="*/ 66225 w 5602135"/>
                  <a:gd name="connsiteY14" fmla="*/ 2261861 h 3016869"/>
                  <a:gd name="connsiteX15" fmla="*/ 253896 w 5602135"/>
                  <a:gd name="connsiteY15" fmla="*/ 2237563 h 3016869"/>
                  <a:gd name="connsiteX16" fmla="*/ 1318804 w 5602135"/>
                  <a:gd name="connsiteY16" fmla="*/ 889737 h 3016869"/>
                  <a:gd name="connsiteX17" fmla="*/ 1361168 w 5602135"/>
                  <a:gd name="connsiteY17" fmla="*/ 736335 h 3016869"/>
                  <a:gd name="connsiteX0" fmla="*/ 1361168 w 5602137"/>
                  <a:gd name="connsiteY0" fmla="*/ 736335 h 3053194"/>
                  <a:gd name="connsiteX1" fmla="*/ 1215912 w 5602137"/>
                  <a:gd name="connsiteY1" fmla="*/ 202935 h 3053194"/>
                  <a:gd name="connsiteX2" fmla="*/ 1506424 w 5602137"/>
                  <a:gd name="connsiteY2" fmla="*/ 0 h 3053194"/>
                  <a:gd name="connsiteX3" fmla="*/ 3830521 w 5602137"/>
                  <a:gd name="connsiteY3" fmla="*/ 1405729 h 3053194"/>
                  <a:gd name="connsiteX4" fmla="*/ 5602136 w 5602137"/>
                  <a:gd name="connsiteY4" fmla="*/ 2785580 h 3053194"/>
                  <a:gd name="connsiteX5" fmla="*/ 5376316 w 5602137"/>
                  <a:gd name="connsiteY5" fmla="*/ 2943533 h 3053194"/>
                  <a:gd name="connsiteX6" fmla="*/ 5152628 w 5602137"/>
                  <a:gd name="connsiteY6" fmla="*/ 3053194 h 3053194"/>
                  <a:gd name="connsiteX7" fmla="*/ 4674071 w 5602137"/>
                  <a:gd name="connsiteY7" fmla="*/ 3016869 h 3053194"/>
                  <a:gd name="connsiteX8" fmla="*/ 4996457 w 5602137"/>
                  <a:gd name="connsiteY8" fmla="*/ 2978572 h 3053194"/>
                  <a:gd name="connsiteX9" fmla="*/ 4925602 w 5602137"/>
                  <a:gd name="connsiteY9" fmla="*/ 2944560 h 3053194"/>
                  <a:gd name="connsiteX10" fmla="*/ 3571841 w 5602137"/>
                  <a:gd name="connsiteY10" fmla="*/ 2841803 h 3053194"/>
                  <a:gd name="connsiteX11" fmla="*/ 3265178 w 5602137"/>
                  <a:gd name="connsiteY11" fmla="*/ 2875788 h 3053194"/>
                  <a:gd name="connsiteX12" fmla="*/ 2875380 w 5602137"/>
                  <a:gd name="connsiteY12" fmla="*/ 2824176 h 3053194"/>
                  <a:gd name="connsiteX13" fmla="*/ 206350 w 5602137"/>
                  <a:gd name="connsiteY13" fmla="*/ 2623095 h 3053194"/>
                  <a:gd name="connsiteX14" fmla="*/ 13005 w 5602137"/>
                  <a:gd name="connsiteY14" fmla="*/ 2536430 h 3053194"/>
                  <a:gd name="connsiteX15" fmla="*/ 66225 w 5602137"/>
                  <a:gd name="connsiteY15" fmla="*/ 2261861 h 3053194"/>
                  <a:gd name="connsiteX16" fmla="*/ 253896 w 5602137"/>
                  <a:gd name="connsiteY16" fmla="*/ 2237563 h 3053194"/>
                  <a:gd name="connsiteX17" fmla="*/ 1318804 w 5602137"/>
                  <a:gd name="connsiteY17" fmla="*/ 889737 h 3053194"/>
                  <a:gd name="connsiteX18" fmla="*/ 1361168 w 5602137"/>
                  <a:gd name="connsiteY18" fmla="*/ 736335 h 3053194"/>
                  <a:gd name="connsiteX0" fmla="*/ 1361168 w 5602135"/>
                  <a:gd name="connsiteY0" fmla="*/ 736335 h 3053194"/>
                  <a:gd name="connsiteX1" fmla="*/ 1215912 w 5602135"/>
                  <a:gd name="connsiteY1" fmla="*/ 202935 h 3053194"/>
                  <a:gd name="connsiteX2" fmla="*/ 1506424 w 5602135"/>
                  <a:gd name="connsiteY2" fmla="*/ 0 h 3053194"/>
                  <a:gd name="connsiteX3" fmla="*/ 3830521 w 5602135"/>
                  <a:gd name="connsiteY3" fmla="*/ 1405729 h 3053194"/>
                  <a:gd name="connsiteX4" fmla="*/ 5602136 w 5602135"/>
                  <a:gd name="connsiteY4" fmla="*/ 2785580 h 3053194"/>
                  <a:gd name="connsiteX5" fmla="*/ 5376316 w 5602135"/>
                  <a:gd name="connsiteY5" fmla="*/ 2943533 h 3053194"/>
                  <a:gd name="connsiteX6" fmla="*/ 5258437 w 5602135"/>
                  <a:gd name="connsiteY6" fmla="*/ 3025987 h 3053194"/>
                  <a:gd name="connsiteX7" fmla="*/ 5152628 w 5602135"/>
                  <a:gd name="connsiteY7" fmla="*/ 3053194 h 3053194"/>
                  <a:gd name="connsiteX8" fmla="*/ 4674071 w 5602135"/>
                  <a:gd name="connsiteY8" fmla="*/ 3016869 h 3053194"/>
                  <a:gd name="connsiteX9" fmla="*/ 4996457 w 5602135"/>
                  <a:gd name="connsiteY9" fmla="*/ 2978572 h 3053194"/>
                  <a:gd name="connsiteX10" fmla="*/ 4925602 w 5602135"/>
                  <a:gd name="connsiteY10" fmla="*/ 2944560 h 3053194"/>
                  <a:gd name="connsiteX11" fmla="*/ 3571841 w 5602135"/>
                  <a:gd name="connsiteY11" fmla="*/ 2841803 h 3053194"/>
                  <a:gd name="connsiteX12" fmla="*/ 3265178 w 5602135"/>
                  <a:gd name="connsiteY12" fmla="*/ 2875788 h 3053194"/>
                  <a:gd name="connsiteX13" fmla="*/ 2875380 w 5602135"/>
                  <a:gd name="connsiteY13" fmla="*/ 2824176 h 3053194"/>
                  <a:gd name="connsiteX14" fmla="*/ 206350 w 5602135"/>
                  <a:gd name="connsiteY14" fmla="*/ 2623095 h 3053194"/>
                  <a:gd name="connsiteX15" fmla="*/ 13005 w 5602135"/>
                  <a:gd name="connsiteY15" fmla="*/ 2536430 h 3053194"/>
                  <a:gd name="connsiteX16" fmla="*/ 66225 w 5602135"/>
                  <a:gd name="connsiteY16" fmla="*/ 2261861 h 3053194"/>
                  <a:gd name="connsiteX17" fmla="*/ 253896 w 5602135"/>
                  <a:gd name="connsiteY17" fmla="*/ 2237563 h 3053194"/>
                  <a:gd name="connsiteX18" fmla="*/ 1318804 w 5602135"/>
                  <a:gd name="connsiteY18" fmla="*/ 889737 h 3053194"/>
                  <a:gd name="connsiteX19" fmla="*/ 1361168 w 5602135"/>
                  <a:gd name="connsiteY19" fmla="*/ 736335 h 3053194"/>
                  <a:gd name="connsiteX0" fmla="*/ 1361168 w 5602137"/>
                  <a:gd name="connsiteY0" fmla="*/ 736335 h 3041401"/>
                  <a:gd name="connsiteX1" fmla="*/ 1215912 w 5602137"/>
                  <a:gd name="connsiteY1" fmla="*/ 202935 h 3041401"/>
                  <a:gd name="connsiteX2" fmla="*/ 1506424 w 5602137"/>
                  <a:gd name="connsiteY2" fmla="*/ 0 h 3041401"/>
                  <a:gd name="connsiteX3" fmla="*/ 3830521 w 5602137"/>
                  <a:gd name="connsiteY3" fmla="*/ 1405729 h 3041401"/>
                  <a:gd name="connsiteX4" fmla="*/ 5602136 w 5602137"/>
                  <a:gd name="connsiteY4" fmla="*/ 2785580 h 3041401"/>
                  <a:gd name="connsiteX5" fmla="*/ 5376316 w 5602137"/>
                  <a:gd name="connsiteY5" fmla="*/ 2943533 h 3041401"/>
                  <a:gd name="connsiteX6" fmla="*/ 5258437 w 5602137"/>
                  <a:gd name="connsiteY6" fmla="*/ 3025987 h 3041401"/>
                  <a:gd name="connsiteX7" fmla="*/ 5011773 w 5602137"/>
                  <a:gd name="connsiteY7" fmla="*/ 3041401 h 3041401"/>
                  <a:gd name="connsiteX8" fmla="*/ 4674071 w 5602137"/>
                  <a:gd name="connsiteY8" fmla="*/ 3016869 h 3041401"/>
                  <a:gd name="connsiteX9" fmla="*/ 4996457 w 5602137"/>
                  <a:gd name="connsiteY9" fmla="*/ 2978572 h 3041401"/>
                  <a:gd name="connsiteX10" fmla="*/ 4925602 w 5602137"/>
                  <a:gd name="connsiteY10" fmla="*/ 2944560 h 3041401"/>
                  <a:gd name="connsiteX11" fmla="*/ 3571841 w 5602137"/>
                  <a:gd name="connsiteY11" fmla="*/ 2841803 h 3041401"/>
                  <a:gd name="connsiteX12" fmla="*/ 3265178 w 5602137"/>
                  <a:gd name="connsiteY12" fmla="*/ 2875788 h 3041401"/>
                  <a:gd name="connsiteX13" fmla="*/ 2875380 w 5602137"/>
                  <a:gd name="connsiteY13" fmla="*/ 2824176 h 3041401"/>
                  <a:gd name="connsiteX14" fmla="*/ 206350 w 5602137"/>
                  <a:gd name="connsiteY14" fmla="*/ 2623095 h 3041401"/>
                  <a:gd name="connsiteX15" fmla="*/ 13005 w 5602137"/>
                  <a:gd name="connsiteY15" fmla="*/ 2536430 h 3041401"/>
                  <a:gd name="connsiteX16" fmla="*/ 66225 w 5602137"/>
                  <a:gd name="connsiteY16" fmla="*/ 2261861 h 3041401"/>
                  <a:gd name="connsiteX17" fmla="*/ 253896 w 5602137"/>
                  <a:gd name="connsiteY17" fmla="*/ 2237563 h 3041401"/>
                  <a:gd name="connsiteX18" fmla="*/ 1318804 w 5602137"/>
                  <a:gd name="connsiteY18" fmla="*/ 889737 h 3041401"/>
                  <a:gd name="connsiteX19" fmla="*/ 1361168 w 5602137"/>
                  <a:gd name="connsiteY19" fmla="*/ 736335 h 3041401"/>
                  <a:gd name="connsiteX0" fmla="*/ 1361168 w 5602135"/>
                  <a:gd name="connsiteY0" fmla="*/ 736335 h 3042055"/>
                  <a:gd name="connsiteX1" fmla="*/ 1215912 w 5602135"/>
                  <a:gd name="connsiteY1" fmla="*/ 202935 h 3042055"/>
                  <a:gd name="connsiteX2" fmla="*/ 1506424 w 5602135"/>
                  <a:gd name="connsiteY2" fmla="*/ 0 h 3042055"/>
                  <a:gd name="connsiteX3" fmla="*/ 3830521 w 5602135"/>
                  <a:gd name="connsiteY3" fmla="*/ 1405729 h 3042055"/>
                  <a:gd name="connsiteX4" fmla="*/ 5602136 w 5602135"/>
                  <a:gd name="connsiteY4" fmla="*/ 2785580 h 3042055"/>
                  <a:gd name="connsiteX5" fmla="*/ 5376316 w 5602135"/>
                  <a:gd name="connsiteY5" fmla="*/ 2943533 h 3042055"/>
                  <a:gd name="connsiteX6" fmla="*/ 5258437 w 5602135"/>
                  <a:gd name="connsiteY6" fmla="*/ 3025987 h 3042055"/>
                  <a:gd name="connsiteX7" fmla="*/ 5020392 w 5602135"/>
                  <a:gd name="connsiteY7" fmla="*/ 3042055 h 3042055"/>
                  <a:gd name="connsiteX8" fmla="*/ 4674071 w 5602135"/>
                  <a:gd name="connsiteY8" fmla="*/ 3016869 h 3042055"/>
                  <a:gd name="connsiteX9" fmla="*/ 4996457 w 5602135"/>
                  <a:gd name="connsiteY9" fmla="*/ 2978572 h 3042055"/>
                  <a:gd name="connsiteX10" fmla="*/ 4925602 w 5602135"/>
                  <a:gd name="connsiteY10" fmla="*/ 2944560 h 3042055"/>
                  <a:gd name="connsiteX11" fmla="*/ 3571841 w 5602135"/>
                  <a:gd name="connsiteY11" fmla="*/ 2841803 h 3042055"/>
                  <a:gd name="connsiteX12" fmla="*/ 3265178 w 5602135"/>
                  <a:gd name="connsiteY12" fmla="*/ 2875788 h 3042055"/>
                  <a:gd name="connsiteX13" fmla="*/ 2875380 w 5602135"/>
                  <a:gd name="connsiteY13" fmla="*/ 2824176 h 3042055"/>
                  <a:gd name="connsiteX14" fmla="*/ 206350 w 5602135"/>
                  <a:gd name="connsiteY14" fmla="*/ 2623095 h 3042055"/>
                  <a:gd name="connsiteX15" fmla="*/ 13005 w 5602135"/>
                  <a:gd name="connsiteY15" fmla="*/ 2536430 h 3042055"/>
                  <a:gd name="connsiteX16" fmla="*/ 66225 w 5602135"/>
                  <a:gd name="connsiteY16" fmla="*/ 2261861 h 3042055"/>
                  <a:gd name="connsiteX17" fmla="*/ 253896 w 5602135"/>
                  <a:gd name="connsiteY17" fmla="*/ 2237563 h 3042055"/>
                  <a:gd name="connsiteX18" fmla="*/ 1318804 w 5602135"/>
                  <a:gd name="connsiteY18" fmla="*/ 889737 h 3042055"/>
                  <a:gd name="connsiteX19" fmla="*/ 1361168 w 5602135"/>
                  <a:gd name="connsiteY19" fmla="*/ 736335 h 3042055"/>
                  <a:gd name="connsiteX0" fmla="*/ 1361168 w 5602137"/>
                  <a:gd name="connsiteY0" fmla="*/ 736335 h 3043048"/>
                  <a:gd name="connsiteX1" fmla="*/ 1215912 w 5602137"/>
                  <a:gd name="connsiteY1" fmla="*/ 202935 h 3043048"/>
                  <a:gd name="connsiteX2" fmla="*/ 1506424 w 5602137"/>
                  <a:gd name="connsiteY2" fmla="*/ 0 h 3043048"/>
                  <a:gd name="connsiteX3" fmla="*/ 3830521 w 5602137"/>
                  <a:gd name="connsiteY3" fmla="*/ 1405729 h 3043048"/>
                  <a:gd name="connsiteX4" fmla="*/ 5602136 w 5602137"/>
                  <a:gd name="connsiteY4" fmla="*/ 2785580 h 3043048"/>
                  <a:gd name="connsiteX5" fmla="*/ 5376316 w 5602137"/>
                  <a:gd name="connsiteY5" fmla="*/ 2943533 h 3043048"/>
                  <a:gd name="connsiteX6" fmla="*/ 5258437 w 5602137"/>
                  <a:gd name="connsiteY6" fmla="*/ 3025987 h 3043048"/>
                  <a:gd name="connsiteX7" fmla="*/ 5018973 w 5602137"/>
                  <a:gd name="connsiteY7" fmla="*/ 3043048 h 3043048"/>
                  <a:gd name="connsiteX8" fmla="*/ 4674071 w 5602137"/>
                  <a:gd name="connsiteY8" fmla="*/ 3016869 h 3043048"/>
                  <a:gd name="connsiteX9" fmla="*/ 4996457 w 5602137"/>
                  <a:gd name="connsiteY9" fmla="*/ 2978572 h 3043048"/>
                  <a:gd name="connsiteX10" fmla="*/ 4925602 w 5602137"/>
                  <a:gd name="connsiteY10" fmla="*/ 2944560 h 3043048"/>
                  <a:gd name="connsiteX11" fmla="*/ 3571841 w 5602137"/>
                  <a:gd name="connsiteY11" fmla="*/ 2841803 h 3043048"/>
                  <a:gd name="connsiteX12" fmla="*/ 3265178 w 5602137"/>
                  <a:gd name="connsiteY12" fmla="*/ 2875788 h 3043048"/>
                  <a:gd name="connsiteX13" fmla="*/ 2875380 w 5602137"/>
                  <a:gd name="connsiteY13" fmla="*/ 2824176 h 3043048"/>
                  <a:gd name="connsiteX14" fmla="*/ 206350 w 5602137"/>
                  <a:gd name="connsiteY14" fmla="*/ 2623095 h 3043048"/>
                  <a:gd name="connsiteX15" fmla="*/ 13005 w 5602137"/>
                  <a:gd name="connsiteY15" fmla="*/ 2536430 h 3043048"/>
                  <a:gd name="connsiteX16" fmla="*/ 66225 w 5602137"/>
                  <a:gd name="connsiteY16" fmla="*/ 2261861 h 3043048"/>
                  <a:gd name="connsiteX17" fmla="*/ 253896 w 5602137"/>
                  <a:gd name="connsiteY17" fmla="*/ 2237563 h 3043048"/>
                  <a:gd name="connsiteX18" fmla="*/ 1318804 w 5602137"/>
                  <a:gd name="connsiteY18" fmla="*/ 889737 h 3043048"/>
                  <a:gd name="connsiteX19" fmla="*/ 1361168 w 5602137"/>
                  <a:gd name="connsiteY19" fmla="*/ 736335 h 3043048"/>
                  <a:gd name="connsiteX0" fmla="*/ 1361168 w 5602135"/>
                  <a:gd name="connsiteY0" fmla="*/ 736335 h 3057125"/>
                  <a:gd name="connsiteX1" fmla="*/ 1215912 w 5602135"/>
                  <a:gd name="connsiteY1" fmla="*/ 202935 h 3057125"/>
                  <a:gd name="connsiteX2" fmla="*/ 1506424 w 5602135"/>
                  <a:gd name="connsiteY2" fmla="*/ 0 h 3057125"/>
                  <a:gd name="connsiteX3" fmla="*/ 3830521 w 5602135"/>
                  <a:gd name="connsiteY3" fmla="*/ 1405729 h 3057125"/>
                  <a:gd name="connsiteX4" fmla="*/ 5602136 w 5602135"/>
                  <a:gd name="connsiteY4" fmla="*/ 2785580 h 3057125"/>
                  <a:gd name="connsiteX5" fmla="*/ 5376316 w 5602135"/>
                  <a:gd name="connsiteY5" fmla="*/ 2943533 h 3057125"/>
                  <a:gd name="connsiteX6" fmla="*/ 5258437 w 5602135"/>
                  <a:gd name="connsiteY6" fmla="*/ 3025987 h 3057125"/>
                  <a:gd name="connsiteX7" fmla="*/ 5018973 w 5602135"/>
                  <a:gd name="connsiteY7" fmla="*/ 3043048 h 3057125"/>
                  <a:gd name="connsiteX8" fmla="*/ 4674071 w 5602135"/>
                  <a:gd name="connsiteY8" fmla="*/ 3016869 h 3057125"/>
                  <a:gd name="connsiteX9" fmla="*/ 4996457 w 5602135"/>
                  <a:gd name="connsiteY9" fmla="*/ 2978572 h 3057125"/>
                  <a:gd name="connsiteX10" fmla="*/ 4925602 w 5602135"/>
                  <a:gd name="connsiteY10" fmla="*/ 2944560 h 3057125"/>
                  <a:gd name="connsiteX11" fmla="*/ 3571841 w 5602135"/>
                  <a:gd name="connsiteY11" fmla="*/ 2841803 h 3057125"/>
                  <a:gd name="connsiteX12" fmla="*/ 3265178 w 5602135"/>
                  <a:gd name="connsiteY12" fmla="*/ 2875788 h 3057125"/>
                  <a:gd name="connsiteX13" fmla="*/ 2875380 w 5602135"/>
                  <a:gd name="connsiteY13" fmla="*/ 2824176 h 3057125"/>
                  <a:gd name="connsiteX14" fmla="*/ 206350 w 5602135"/>
                  <a:gd name="connsiteY14" fmla="*/ 2623095 h 3057125"/>
                  <a:gd name="connsiteX15" fmla="*/ 13005 w 5602135"/>
                  <a:gd name="connsiteY15" fmla="*/ 2536430 h 3057125"/>
                  <a:gd name="connsiteX16" fmla="*/ 66225 w 5602135"/>
                  <a:gd name="connsiteY16" fmla="*/ 2261861 h 3057125"/>
                  <a:gd name="connsiteX17" fmla="*/ 253896 w 5602135"/>
                  <a:gd name="connsiteY17" fmla="*/ 2237563 h 3057125"/>
                  <a:gd name="connsiteX18" fmla="*/ 1318804 w 5602135"/>
                  <a:gd name="connsiteY18" fmla="*/ 889737 h 3057125"/>
                  <a:gd name="connsiteX19" fmla="*/ 1361168 w 5602135"/>
                  <a:gd name="connsiteY19" fmla="*/ 736335 h 3057125"/>
                  <a:gd name="connsiteX0" fmla="*/ 1361168 w 5602137"/>
                  <a:gd name="connsiteY0" fmla="*/ 736335 h 3057125"/>
                  <a:gd name="connsiteX1" fmla="*/ 1215912 w 5602137"/>
                  <a:gd name="connsiteY1" fmla="*/ 202935 h 3057125"/>
                  <a:gd name="connsiteX2" fmla="*/ 1506424 w 5602137"/>
                  <a:gd name="connsiteY2" fmla="*/ 0 h 3057125"/>
                  <a:gd name="connsiteX3" fmla="*/ 3830521 w 5602137"/>
                  <a:gd name="connsiteY3" fmla="*/ 1405729 h 3057125"/>
                  <a:gd name="connsiteX4" fmla="*/ 5602136 w 5602137"/>
                  <a:gd name="connsiteY4" fmla="*/ 2785580 h 3057125"/>
                  <a:gd name="connsiteX5" fmla="*/ 5376316 w 5602137"/>
                  <a:gd name="connsiteY5" fmla="*/ 2943533 h 3057125"/>
                  <a:gd name="connsiteX6" fmla="*/ 5258437 w 5602137"/>
                  <a:gd name="connsiteY6" fmla="*/ 3025987 h 3057125"/>
                  <a:gd name="connsiteX7" fmla="*/ 5018973 w 5602137"/>
                  <a:gd name="connsiteY7" fmla="*/ 3043048 h 3057125"/>
                  <a:gd name="connsiteX8" fmla="*/ 4674071 w 5602137"/>
                  <a:gd name="connsiteY8" fmla="*/ 3016869 h 3057125"/>
                  <a:gd name="connsiteX9" fmla="*/ 4996457 w 5602137"/>
                  <a:gd name="connsiteY9" fmla="*/ 2978572 h 3057125"/>
                  <a:gd name="connsiteX10" fmla="*/ 4925602 w 5602137"/>
                  <a:gd name="connsiteY10" fmla="*/ 2944560 h 3057125"/>
                  <a:gd name="connsiteX11" fmla="*/ 3571841 w 5602137"/>
                  <a:gd name="connsiteY11" fmla="*/ 2841803 h 3057125"/>
                  <a:gd name="connsiteX12" fmla="*/ 3265178 w 5602137"/>
                  <a:gd name="connsiteY12" fmla="*/ 2875788 h 3057125"/>
                  <a:gd name="connsiteX13" fmla="*/ 2875380 w 5602137"/>
                  <a:gd name="connsiteY13" fmla="*/ 2824176 h 3057125"/>
                  <a:gd name="connsiteX14" fmla="*/ 206350 w 5602137"/>
                  <a:gd name="connsiteY14" fmla="*/ 2623095 h 3057125"/>
                  <a:gd name="connsiteX15" fmla="*/ 13005 w 5602137"/>
                  <a:gd name="connsiteY15" fmla="*/ 2536430 h 3057125"/>
                  <a:gd name="connsiteX16" fmla="*/ 66225 w 5602137"/>
                  <a:gd name="connsiteY16" fmla="*/ 2261861 h 3057125"/>
                  <a:gd name="connsiteX17" fmla="*/ 253896 w 5602137"/>
                  <a:gd name="connsiteY17" fmla="*/ 2237563 h 3057125"/>
                  <a:gd name="connsiteX18" fmla="*/ 1318804 w 5602137"/>
                  <a:gd name="connsiteY18" fmla="*/ 889737 h 3057125"/>
                  <a:gd name="connsiteX19" fmla="*/ 1361168 w 5602137"/>
                  <a:gd name="connsiteY19" fmla="*/ 736335 h 3057125"/>
                  <a:gd name="connsiteX0" fmla="*/ 1361168 w 5602135"/>
                  <a:gd name="connsiteY0" fmla="*/ 736335 h 3057125"/>
                  <a:gd name="connsiteX1" fmla="*/ 1215912 w 5602135"/>
                  <a:gd name="connsiteY1" fmla="*/ 202935 h 3057125"/>
                  <a:gd name="connsiteX2" fmla="*/ 1506424 w 5602135"/>
                  <a:gd name="connsiteY2" fmla="*/ 0 h 3057125"/>
                  <a:gd name="connsiteX3" fmla="*/ 3830521 w 5602135"/>
                  <a:gd name="connsiteY3" fmla="*/ 1405729 h 3057125"/>
                  <a:gd name="connsiteX4" fmla="*/ 5602136 w 5602135"/>
                  <a:gd name="connsiteY4" fmla="*/ 2785580 h 3057125"/>
                  <a:gd name="connsiteX5" fmla="*/ 5376316 w 5602135"/>
                  <a:gd name="connsiteY5" fmla="*/ 2943533 h 3057125"/>
                  <a:gd name="connsiteX6" fmla="*/ 5258437 w 5602135"/>
                  <a:gd name="connsiteY6" fmla="*/ 3025987 h 3057125"/>
                  <a:gd name="connsiteX7" fmla="*/ 5018973 w 5602135"/>
                  <a:gd name="connsiteY7" fmla="*/ 3043048 h 3057125"/>
                  <a:gd name="connsiteX8" fmla="*/ 4674071 w 5602135"/>
                  <a:gd name="connsiteY8" fmla="*/ 3016869 h 3057125"/>
                  <a:gd name="connsiteX9" fmla="*/ 4996457 w 5602135"/>
                  <a:gd name="connsiteY9" fmla="*/ 2978572 h 3057125"/>
                  <a:gd name="connsiteX10" fmla="*/ 4925602 w 5602135"/>
                  <a:gd name="connsiteY10" fmla="*/ 2944560 h 3057125"/>
                  <a:gd name="connsiteX11" fmla="*/ 3571841 w 5602135"/>
                  <a:gd name="connsiteY11" fmla="*/ 2841803 h 3057125"/>
                  <a:gd name="connsiteX12" fmla="*/ 3265178 w 5602135"/>
                  <a:gd name="connsiteY12" fmla="*/ 2875788 h 3057125"/>
                  <a:gd name="connsiteX13" fmla="*/ 2875380 w 5602135"/>
                  <a:gd name="connsiteY13" fmla="*/ 2824176 h 3057125"/>
                  <a:gd name="connsiteX14" fmla="*/ 206350 w 5602135"/>
                  <a:gd name="connsiteY14" fmla="*/ 2623095 h 3057125"/>
                  <a:gd name="connsiteX15" fmla="*/ 13005 w 5602135"/>
                  <a:gd name="connsiteY15" fmla="*/ 2536430 h 3057125"/>
                  <a:gd name="connsiteX16" fmla="*/ 66225 w 5602135"/>
                  <a:gd name="connsiteY16" fmla="*/ 2261861 h 3057125"/>
                  <a:gd name="connsiteX17" fmla="*/ 253896 w 5602135"/>
                  <a:gd name="connsiteY17" fmla="*/ 2237563 h 3057125"/>
                  <a:gd name="connsiteX18" fmla="*/ 1318804 w 5602135"/>
                  <a:gd name="connsiteY18" fmla="*/ 889737 h 3057125"/>
                  <a:gd name="connsiteX19" fmla="*/ 1361168 w 5602135"/>
                  <a:gd name="connsiteY19" fmla="*/ 736335 h 3057125"/>
                  <a:gd name="connsiteX0" fmla="*/ 1361168 w 5602137"/>
                  <a:gd name="connsiteY0" fmla="*/ 736335 h 3057125"/>
                  <a:gd name="connsiteX1" fmla="*/ 1215912 w 5602137"/>
                  <a:gd name="connsiteY1" fmla="*/ 202935 h 3057125"/>
                  <a:gd name="connsiteX2" fmla="*/ 1506424 w 5602137"/>
                  <a:gd name="connsiteY2" fmla="*/ 0 h 3057125"/>
                  <a:gd name="connsiteX3" fmla="*/ 3830521 w 5602137"/>
                  <a:gd name="connsiteY3" fmla="*/ 1405729 h 3057125"/>
                  <a:gd name="connsiteX4" fmla="*/ 5602136 w 5602137"/>
                  <a:gd name="connsiteY4" fmla="*/ 2785580 h 3057125"/>
                  <a:gd name="connsiteX5" fmla="*/ 5376316 w 5602137"/>
                  <a:gd name="connsiteY5" fmla="*/ 2943533 h 3057125"/>
                  <a:gd name="connsiteX6" fmla="*/ 5258437 w 5602137"/>
                  <a:gd name="connsiteY6" fmla="*/ 3025987 h 3057125"/>
                  <a:gd name="connsiteX7" fmla="*/ 5018973 w 5602137"/>
                  <a:gd name="connsiteY7" fmla="*/ 3043048 h 3057125"/>
                  <a:gd name="connsiteX8" fmla="*/ 4674071 w 5602137"/>
                  <a:gd name="connsiteY8" fmla="*/ 3016869 h 3057125"/>
                  <a:gd name="connsiteX9" fmla="*/ 4996457 w 5602137"/>
                  <a:gd name="connsiteY9" fmla="*/ 2978572 h 3057125"/>
                  <a:gd name="connsiteX10" fmla="*/ 4925602 w 5602137"/>
                  <a:gd name="connsiteY10" fmla="*/ 2944560 h 3057125"/>
                  <a:gd name="connsiteX11" fmla="*/ 3571841 w 5602137"/>
                  <a:gd name="connsiteY11" fmla="*/ 2841803 h 3057125"/>
                  <a:gd name="connsiteX12" fmla="*/ 3265178 w 5602137"/>
                  <a:gd name="connsiteY12" fmla="*/ 2875788 h 3057125"/>
                  <a:gd name="connsiteX13" fmla="*/ 2875380 w 5602137"/>
                  <a:gd name="connsiteY13" fmla="*/ 2824176 h 3057125"/>
                  <a:gd name="connsiteX14" fmla="*/ 206350 w 5602137"/>
                  <a:gd name="connsiteY14" fmla="*/ 2623095 h 3057125"/>
                  <a:gd name="connsiteX15" fmla="*/ 13005 w 5602137"/>
                  <a:gd name="connsiteY15" fmla="*/ 2536430 h 3057125"/>
                  <a:gd name="connsiteX16" fmla="*/ 66225 w 5602137"/>
                  <a:gd name="connsiteY16" fmla="*/ 2261861 h 3057125"/>
                  <a:gd name="connsiteX17" fmla="*/ 253896 w 5602137"/>
                  <a:gd name="connsiteY17" fmla="*/ 2237563 h 3057125"/>
                  <a:gd name="connsiteX18" fmla="*/ 1318804 w 5602137"/>
                  <a:gd name="connsiteY18" fmla="*/ 889737 h 3057125"/>
                  <a:gd name="connsiteX19" fmla="*/ 1361168 w 5602137"/>
                  <a:gd name="connsiteY19" fmla="*/ 736335 h 3057125"/>
                  <a:gd name="connsiteX0" fmla="*/ 1361168 w 5602135"/>
                  <a:gd name="connsiteY0" fmla="*/ 736335 h 3057125"/>
                  <a:gd name="connsiteX1" fmla="*/ 1215912 w 5602135"/>
                  <a:gd name="connsiteY1" fmla="*/ 202935 h 3057125"/>
                  <a:gd name="connsiteX2" fmla="*/ 1506424 w 5602135"/>
                  <a:gd name="connsiteY2" fmla="*/ 0 h 3057125"/>
                  <a:gd name="connsiteX3" fmla="*/ 3830521 w 5602135"/>
                  <a:gd name="connsiteY3" fmla="*/ 1405729 h 3057125"/>
                  <a:gd name="connsiteX4" fmla="*/ 5602136 w 5602135"/>
                  <a:gd name="connsiteY4" fmla="*/ 2785580 h 3057125"/>
                  <a:gd name="connsiteX5" fmla="*/ 5376316 w 5602135"/>
                  <a:gd name="connsiteY5" fmla="*/ 2943533 h 3057125"/>
                  <a:gd name="connsiteX6" fmla="*/ 5258437 w 5602135"/>
                  <a:gd name="connsiteY6" fmla="*/ 3025987 h 3057125"/>
                  <a:gd name="connsiteX7" fmla="*/ 5018973 w 5602135"/>
                  <a:gd name="connsiteY7" fmla="*/ 3043048 h 3057125"/>
                  <a:gd name="connsiteX8" fmla="*/ 4674071 w 5602135"/>
                  <a:gd name="connsiteY8" fmla="*/ 3016869 h 3057125"/>
                  <a:gd name="connsiteX9" fmla="*/ 4996457 w 5602135"/>
                  <a:gd name="connsiteY9" fmla="*/ 2978572 h 3057125"/>
                  <a:gd name="connsiteX10" fmla="*/ 4925602 w 5602135"/>
                  <a:gd name="connsiteY10" fmla="*/ 2944560 h 3057125"/>
                  <a:gd name="connsiteX11" fmla="*/ 3571841 w 5602135"/>
                  <a:gd name="connsiteY11" fmla="*/ 2841803 h 3057125"/>
                  <a:gd name="connsiteX12" fmla="*/ 3265178 w 5602135"/>
                  <a:gd name="connsiteY12" fmla="*/ 2875788 h 3057125"/>
                  <a:gd name="connsiteX13" fmla="*/ 2875380 w 5602135"/>
                  <a:gd name="connsiteY13" fmla="*/ 2824176 h 3057125"/>
                  <a:gd name="connsiteX14" fmla="*/ 206350 w 5602135"/>
                  <a:gd name="connsiteY14" fmla="*/ 2623095 h 3057125"/>
                  <a:gd name="connsiteX15" fmla="*/ 13005 w 5602135"/>
                  <a:gd name="connsiteY15" fmla="*/ 2536430 h 3057125"/>
                  <a:gd name="connsiteX16" fmla="*/ 66225 w 5602135"/>
                  <a:gd name="connsiteY16" fmla="*/ 2261861 h 3057125"/>
                  <a:gd name="connsiteX17" fmla="*/ 253896 w 5602135"/>
                  <a:gd name="connsiteY17" fmla="*/ 2237563 h 3057125"/>
                  <a:gd name="connsiteX18" fmla="*/ 1318804 w 5602135"/>
                  <a:gd name="connsiteY18" fmla="*/ 889737 h 3057125"/>
                  <a:gd name="connsiteX19" fmla="*/ 1361168 w 5602135"/>
                  <a:gd name="connsiteY19" fmla="*/ 736335 h 3057125"/>
                  <a:gd name="connsiteX0" fmla="*/ 1361168 w 5602137"/>
                  <a:gd name="connsiteY0" fmla="*/ 736335 h 3057125"/>
                  <a:gd name="connsiteX1" fmla="*/ 1215912 w 5602137"/>
                  <a:gd name="connsiteY1" fmla="*/ 202935 h 3057125"/>
                  <a:gd name="connsiteX2" fmla="*/ 1506424 w 5602137"/>
                  <a:gd name="connsiteY2" fmla="*/ 0 h 3057125"/>
                  <a:gd name="connsiteX3" fmla="*/ 3830521 w 5602137"/>
                  <a:gd name="connsiteY3" fmla="*/ 1405729 h 3057125"/>
                  <a:gd name="connsiteX4" fmla="*/ 5602136 w 5602137"/>
                  <a:gd name="connsiteY4" fmla="*/ 2785580 h 3057125"/>
                  <a:gd name="connsiteX5" fmla="*/ 5376316 w 5602137"/>
                  <a:gd name="connsiteY5" fmla="*/ 2943533 h 3057125"/>
                  <a:gd name="connsiteX6" fmla="*/ 5258437 w 5602137"/>
                  <a:gd name="connsiteY6" fmla="*/ 3025987 h 3057125"/>
                  <a:gd name="connsiteX7" fmla="*/ 5018973 w 5602137"/>
                  <a:gd name="connsiteY7" fmla="*/ 3043048 h 3057125"/>
                  <a:gd name="connsiteX8" fmla="*/ 4674071 w 5602137"/>
                  <a:gd name="connsiteY8" fmla="*/ 3016869 h 3057125"/>
                  <a:gd name="connsiteX9" fmla="*/ 4996457 w 5602137"/>
                  <a:gd name="connsiteY9" fmla="*/ 2978572 h 3057125"/>
                  <a:gd name="connsiteX10" fmla="*/ 4925602 w 5602137"/>
                  <a:gd name="connsiteY10" fmla="*/ 2944560 h 3057125"/>
                  <a:gd name="connsiteX11" fmla="*/ 3571841 w 5602137"/>
                  <a:gd name="connsiteY11" fmla="*/ 2841803 h 3057125"/>
                  <a:gd name="connsiteX12" fmla="*/ 3265178 w 5602137"/>
                  <a:gd name="connsiteY12" fmla="*/ 2875788 h 3057125"/>
                  <a:gd name="connsiteX13" fmla="*/ 2875380 w 5602137"/>
                  <a:gd name="connsiteY13" fmla="*/ 2824176 h 3057125"/>
                  <a:gd name="connsiteX14" fmla="*/ 206350 w 5602137"/>
                  <a:gd name="connsiteY14" fmla="*/ 2623095 h 3057125"/>
                  <a:gd name="connsiteX15" fmla="*/ 13005 w 5602137"/>
                  <a:gd name="connsiteY15" fmla="*/ 2536430 h 3057125"/>
                  <a:gd name="connsiteX16" fmla="*/ 66225 w 5602137"/>
                  <a:gd name="connsiteY16" fmla="*/ 2261861 h 3057125"/>
                  <a:gd name="connsiteX17" fmla="*/ 253896 w 5602137"/>
                  <a:gd name="connsiteY17" fmla="*/ 2237563 h 3057125"/>
                  <a:gd name="connsiteX18" fmla="*/ 1318804 w 5602137"/>
                  <a:gd name="connsiteY18" fmla="*/ 889737 h 3057125"/>
                  <a:gd name="connsiteX19" fmla="*/ 1361168 w 5602137"/>
                  <a:gd name="connsiteY19" fmla="*/ 736335 h 3057125"/>
                  <a:gd name="connsiteX0" fmla="*/ 1361168 w 5602135"/>
                  <a:gd name="connsiteY0" fmla="*/ 736335 h 3057125"/>
                  <a:gd name="connsiteX1" fmla="*/ 1215912 w 5602135"/>
                  <a:gd name="connsiteY1" fmla="*/ 202935 h 3057125"/>
                  <a:gd name="connsiteX2" fmla="*/ 1506424 w 5602135"/>
                  <a:gd name="connsiteY2" fmla="*/ 0 h 3057125"/>
                  <a:gd name="connsiteX3" fmla="*/ 3830521 w 5602135"/>
                  <a:gd name="connsiteY3" fmla="*/ 1405729 h 3057125"/>
                  <a:gd name="connsiteX4" fmla="*/ 5602136 w 5602135"/>
                  <a:gd name="connsiteY4" fmla="*/ 2785580 h 3057125"/>
                  <a:gd name="connsiteX5" fmla="*/ 5376316 w 5602135"/>
                  <a:gd name="connsiteY5" fmla="*/ 2943533 h 3057125"/>
                  <a:gd name="connsiteX6" fmla="*/ 5258437 w 5602135"/>
                  <a:gd name="connsiteY6" fmla="*/ 3025987 h 3057125"/>
                  <a:gd name="connsiteX7" fmla="*/ 5018973 w 5602135"/>
                  <a:gd name="connsiteY7" fmla="*/ 3043048 h 3057125"/>
                  <a:gd name="connsiteX8" fmla="*/ 4582317 w 5602135"/>
                  <a:gd name="connsiteY8" fmla="*/ 3024221 h 3057125"/>
                  <a:gd name="connsiteX9" fmla="*/ 4996457 w 5602135"/>
                  <a:gd name="connsiteY9" fmla="*/ 2978572 h 3057125"/>
                  <a:gd name="connsiteX10" fmla="*/ 4925602 w 5602135"/>
                  <a:gd name="connsiteY10" fmla="*/ 2944560 h 3057125"/>
                  <a:gd name="connsiteX11" fmla="*/ 3571841 w 5602135"/>
                  <a:gd name="connsiteY11" fmla="*/ 2841803 h 3057125"/>
                  <a:gd name="connsiteX12" fmla="*/ 3265178 w 5602135"/>
                  <a:gd name="connsiteY12" fmla="*/ 2875788 h 3057125"/>
                  <a:gd name="connsiteX13" fmla="*/ 2875380 w 5602135"/>
                  <a:gd name="connsiteY13" fmla="*/ 2824176 h 3057125"/>
                  <a:gd name="connsiteX14" fmla="*/ 206350 w 5602135"/>
                  <a:gd name="connsiteY14" fmla="*/ 2623095 h 3057125"/>
                  <a:gd name="connsiteX15" fmla="*/ 13005 w 5602135"/>
                  <a:gd name="connsiteY15" fmla="*/ 2536430 h 3057125"/>
                  <a:gd name="connsiteX16" fmla="*/ 66225 w 5602135"/>
                  <a:gd name="connsiteY16" fmla="*/ 2261861 h 3057125"/>
                  <a:gd name="connsiteX17" fmla="*/ 253896 w 5602135"/>
                  <a:gd name="connsiteY17" fmla="*/ 2237563 h 3057125"/>
                  <a:gd name="connsiteX18" fmla="*/ 1318804 w 5602135"/>
                  <a:gd name="connsiteY18" fmla="*/ 889737 h 3057125"/>
                  <a:gd name="connsiteX19" fmla="*/ 1361168 w 5602135"/>
                  <a:gd name="connsiteY19" fmla="*/ 736335 h 3057125"/>
                  <a:gd name="connsiteX0" fmla="*/ 1361168 w 5602137"/>
                  <a:gd name="connsiteY0" fmla="*/ 736335 h 3057125"/>
                  <a:gd name="connsiteX1" fmla="*/ 1215912 w 5602137"/>
                  <a:gd name="connsiteY1" fmla="*/ 202935 h 3057125"/>
                  <a:gd name="connsiteX2" fmla="*/ 1506424 w 5602137"/>
                  <a:gd name="connsiteY2" fmla="*/ 0 h 3057125"/>
                  <a:gd name="connsiteX3" fmla="*/ 3830521 w 5602137"/>
                  <a:gd name="connsiteY3" fmla="*/ 1405729 h 3057125"/>
                  <a:gd name="connsiteX4" fmla="*/ 5602136 w 5602137"/>
                  <a:gd name="connsiteY4" fmla="*/ 2785580 h 3057125"/>
                  <a:gd name="connsiteX5" fmla="*/ 5376316 w 5602137"/>
                  <a:gd name="connsiteY5" fmla="*/ 2943533 h 3057125"/>
                  <a:gd name="connsiteX6" fmla="*/ 5258437 w 5602137"/>
                  <a:gd name="connsiteY6" fmla="*/ 3025987 h 3057125"/>
                  <a:gd name="connsiteX7" fmla="*/ 5018973 w 5602137"/>
                  <a:gd name="connsiteY7" fmla="*/ 3043048 h 3057125"/>
                  <a:gd name="connsiteX8" fmla="*/ 4489802 w 5602137"/>
                  <a:gd name="connsiteY8" fmla="*/ 2981959 h 3057125"/>
                  <a:gd name="connsiteX9" fmla="*/ 4996457 w 5602137"/>
                  <a:gd name="connsiteY9" fmla="*/ 2978572 h 3057125"/>
                  <a:gd name="connsiteX10" fmla="*/ 4925602 w 5602137"/>
                  <a:gd name="connsiteY10" fmla="*/ 2944560 h 3057125"/>
                  <a:gd name="connsiteX11" fmla="*/ 3571841 w 5602137"/>
                  <a:gd name="connsiteY11" fmla="*/ 2841803 h 3057125"/>
                  <a:gd name="connsiteX12" fmla="*/ 3265178 w 5602137"/>
                  <a:gd name="connsiteY12" fmla="*/ 2875788 h 3057125"/>
                  <a:gd name="connsiteX13" fmla="*/ 2875380 w 5602137"/>
                  <a:gd name="connsiteY13" fmla="*/ 2824176 h 3057125"/>
                  <a:gd name="connsiteX14" fmla="*/ 206350 w 5602137"/>
                  <a:gd name="connsiteY14" fmla="*/ 2623095 h 3057125"/>
                  <a:gd name="connsiteX15" fmla="*/ 13005 w 5602137"/>
                  <a:gd name="connsiteY15" fmla="*/ 2536430 h 3057125"/>
                  <a:gd name="connsiteX16" fmla="*/ 66225 w 5602137"/>
                  <a:gd name="connsiteY16" fmla="*/ 2261861 h 3057125"/>
                  <a:gd name="connsiteX17" fmla="*/ 253896 w 5602137"/>
                  <a:gd name="connsiteY17" fmla="*/ 2237563 h 3057125"/>
                  <a:gd name="connsiteX18" fmla="*/ 1318804 w 5602137"/>
                  <a:gd name="connsiteY18" fmla="*/ 889737 h 3057125"/>
                  <a:gd name="connsiteX19" fmla="*/ 1361168 w 5602137"/>
                  <a:gd name="connsiteY19" fmla="*/ 736335 h 3057125"/>
                  <a:gd name="connsiteX0" fmla="*/ 1361168 w 5602135"/>
                  <a:gd name="connsiteY0" fmla="*/ 736335 h 3057125"/>
                  <a:gd name="connsiteX1" fmla="*/ 1215912 w 5602135"/>
                  <a:gd name="connsiteY1" fmla="*/ 202935 h 3057125"/>
                  <a:gd name="connsiteX2" fmla="*/ 1506424 w 5602135"/>
                  <a:gd name="connsiteY2" fmla="*/ 0 h 3057125"/>
                  <a:gd name="connsiteX3" fmla="*/ 3830521 w 5602135"/>
                  <a:gd name="connsiteY3" fmla="*/ 1405729 h 3057125"/>
                  <a:gd name="connsiteX4" fmla="*/ 5602136 w 5602135"/>
                  <a:gd name="connsiteY4" fmla="*/ 2785580 h 3057125"/>
                  <a:gd name="connsiteX5" fmla="*/ 5376316 w 5602135"/>
                  <a:gd name="connsiteY5" fmla="*/ 2943533 h 3057125"/>
                  <a:gd name="connsiteX6" fmla="*/ 5258437 w 5602135"/>
                  <a:gd name="connsiteY6" fmla="*/ 3025987 h 3057125"/>
                  <a:gd name="connsiteX7" fmla="*/ 5018973 w 5602135"/>
                  <a:gd name="connsiteY7" fmla="*/ 3043048 h 3057125"/>
                  <a:gd name="connsiteX8" fmla="*/ 4543062 w 5602135"/>
                  <a:gd name="connsiteY8" fmla="*/ 2991508 h 3057125"/>
                  <a:gd name="connsiteX9" fmla="*/ 4996457 w 5602135"/>
                  <a:gd name="connsiteY9" fmla="*/ 2978572 h 3057125"/>
                  <a:gd name="connsiteX10" fmla="*/ 4925602 w 5602135"/>
                  <a:gd name="connsiteY10" fmla="*/ 2944560 h 3057125"/>
                  <a:gd name="connsiteX11" fmla="*/ 3571841 w 5602135"/>
                  <a:gd name="connsiteY11" fmla="*/ 2841803 h 3057125"/>
                  <a:gd name="connsiteX12" fmla="*/ 3265178 w 5602135"/>
                  <a:gd name="connsiteY12" fmla="*/ 2875788 h 3057125"/>
                  <a:gd name="connsiteX13" fmla="*/ 2875380 w 5602135"/>
                  <a:gd name="connsiteY13" fmla="*/ 2824176 h 3057125"/>
                  <a:gd name="connsiteX14" fmla="*/ 206350 w 5602135"/>
                  <a:gd name="connsiteY14" fmla="*/ 2623095 h 3057125"/>
                  <a:gd name="connsiteX15" fmla="*/ 13005 w 5602135"/>
                  <a:gd name="connsiteY15" fmla="*/ 2536430 h 3057125"/>
                  <a:gd name="connsiteX16" fmla="*/ 66225 w 5602135"/>
                  <a:gd name="connsiteY16" fmla="*/ 2261861 h 3057125"/>
                  <a:gd name="connsiteX17" fmla="*/ 253896 w 5602135"/>
                  <a:gd name="connsiteY17" fmla="*/ 2237563 h 3057125"/>
                  <a:gd name="connsiteX18" fmla="*/ 1318804 w 5602135"/>
                  <a:gd name="connsiteY18" fmla="*/ 889737 h 3057125"/>
                  <a:gd name="connsiteX19" fmla="*/ 1361168 w 5602135"/>
                  <a:gd name="connsiteY19" fmla="*/ 736335 h 3057125"/>
                  <a:gd name="connsiteX0" fmla="*/ 1361168 w 5602137"/>
                  <a:gd name="connsiteY0" fmla="*/ 736335 h 3044211"/>
                  <a:gd name="connsiteX1" fmla="*/ 1215912 w 5602137"/>
                  <a:gd name="connsiteY1" fmla="*/ 202935 h 3044211"/>
                  <a:gd name="connsiteX2" fmla="*/ 1506424 w 5602137"/>
                  <a:gd name="connsiteY2" fmla="*/ 0 h 3044211"/>
                  <a:gd name="connsiteX3" fmla="*/ 3830521 w 5602137"/>
                  <a:gd name="connsiteY3" fmla="*/ 1405729 h 3044211"/>
                  <a:gd name="connsiteX4" fmla="*/ 5602136 w 5602137"/>
                  <a:gd name="connsiteY4" fmla="*/ 2785580 h 3044211"/>
                  <a:gd name="connsiteX5" fmla="*/ 5376316 w 5602137"/>
                  <a:gd name="connsiteY5" fmla="*/ 2943533 h 3044211"/>
                  <a:gd name="connsiteX6" fmla="*/ 5258437 w 5602137"/>
                  <a:gd name="connsiteY6" fmla="*/ 3025987 h 3044211"/>
                  <a:gd name="connsiteX7" fmla="*/ 5037437 w 5602137"/>
                  <a:gd name="connsiteY7" fmla="*/ 3030134 h 3044211"/>
                  <a:gd name="connsiteX8" fmla="*/ 4543062 w 5602137"/>
                  <a:gd name="connsiteY8" fmla="*/ 2991508 h 3044211"/>
                  <a:gd name="connsiteX9" fmla="*/ 4996457 w 5602137"/>
                  <a:gd name="connsiteY9" fmla="*/ 2978572 h 3044211"/>
                  <a:gd name="connsiteX10" fmla="*/ 4925602 w 5602137"/>
                  <a:gd name="connsiteY10" fmla="*/ 2944560 h 3044211"/>
                  <a:gd name="connsiteX11" fmla="*/ 3571841 w 5602137"/>
                  <a:gd name="connsiteY11" fmla="*/ 2841803 h 3044211"/>
                  <a:gd name="connsiteX12" fmla="*/ 3265178 w 5602137"/>
                  <a:gd name="connsiteY12" fmla="*/ 2875788 h 3044211"/>
                  <a:gd name="connsiteX13" fmla="*/ 2875380 w 5602137"/>
                  <a:gd name="connsiteY13" fmla="*/ 2824176 h 3044211"/>
                  <a:gd name="connsiteX14" fmla="*/ 206350 w 5602137"/>
                  <a:gd name="connsiteY14" fmla="*/ 2623095 h 3044211"/>
                  <a:gd name="connsiteX15" fmla="*/ 13005 w 5602137"/>
                  <a:gd name="connsiteY15" fmla="*/ 2536430 h 3044211"/>
                  <a:gd name="connsiteX16" fmla="*/ 66225 w 5602137"/>
                  <a:gd name="connsiteY16" fmla="*/ 2261861 h 3044211"/>
                  <a:gd name="connsiteX17" fmla="*/ 253896 w 5602137"/>
                  <a:gd name="connsiteY17" fmla="*/ 2237563 h 3044211"/>
                  <a:gd name="connsiteX18" fmla="*/ 1318804 w 5602137"/>
                  <a:gd name="connsiteY18" fmla="*/ 889737 h 3044211"/>
                  <a:gd name="connsiteX19" fmla="*/ 1361168 w 5602137"/>
                  <a:gd name="connsiteY19" fmla="*/ 736335 h 3044211"/>
                  <a:gd name="connsiteX0" fmla="*/ 1361168 w 5602135"/>
                  <a:gd name="connsiteY0" fmla="*/ 736335 h 3044211"/>
                  <a:gd name="connsiteX1" fmla="*/ 1215912 w 5602135"/>
                  <a:gd name="connsiteY1" fmla="*/ 202935 h 3044211"/>
                  <a:gd name="connsiteX2" fmla="*/ 1506424 w 5602135"/>
                  <a:gd name="connsiteY2" fmla="*/ 0 h 3044211"/>
                  <a:gd name="connsiteX3" fmla="*/ 3830521 w 5602135"/>
                  <a:gd name="connsiteY3" fmla="*/ 1405729 h 3044211"/>
                  <a:gd name="connsiteX4" fmla="*/ 5602136 w 5602135"/>
                  <a:gd name="connsiteY4" fmla="*/ 2785580 h 3044211"/>
                  <a:gd name="connsiteX5" fmla="*/ 5376316 w 5602135"/>
                  <a:gd name="connsiteY5" fmla="*/ 2943533 h 3044211"/>
                  <a:gd name="connsiteX6" fmla="*/ 5258437 w 5602135"/>
                  <a:gd name="connsiteY6" fmla="*/ 3025987 h 3044211"/>
                  <a:gd name="connsiteX7" fmla="*/ 5037437 w 5602135"/>
                  <a:gd name="connsiteY7" fmla="*/ 3030134 h 3044211"/>
                  <a:gd name="connsiteX8" fmla="*/ 4544531 w 5602135"/>
                  <a:gd name="connsiteY8" fmla="*/ 2993822 h 3044211"/>
                  <a:gd name="connsiteX9" fmla="*/ 4996457 w 5602135"/>
                  <a:gd name="connsiteY9" fmla="*/ 2978572 h 3044211"/>
                  <a:gd name="connsiteX10" fmla="*/ 4925602 w 5602135"/>
                  <a:gd name="connsiteY10" fmla="*/ 2944560 h 3044211"/>
                  <a:gd name="connsiteX11" fmla="*/ 3571841 w 5602135"/>
                  <a:gd name="connsiteY11" fmla="*/ 2841803 h 3044211"/>
                  <a:gd name="connsiteX12" fmla="*/ 3265178 w 5602135"/>
                  <a:gd name="connsiteY12" fmla="*/ 2875788 h 3044211"/>
                  <a:gd name="connsiteX13" fmla="*/ 2875380 w 5602135"/>
                  <a:gd name="connsiteY13" fmla="*/ 2824176 h 3044211"/>
                  <a:gd name="connsiteX14" fmla="*/ 206350 w 5602135"/>
                  <a:gd name="connsiteY14" fmla="*/ 2623095 h 3044211"/>
                  <a:gd name="connsiteX15" fmla="*/ 13005 w 5602135"/>
                  <a:gd name="connsiteY15" fmla="*/ 2536430 h 3044211"/>
                  <a:gd name="connsiteX16" fmla="*/ 66225 w 5602135"/>
                  <a:gd name="connsiteY16" fmla="*/ 2261861 h 3044211"/>
                  <a:gd name="connsiteX17" fmla="*/ 253896 w 5602135"/>
                  <a:gd name="connsiteY17" fmla="*/ 2237563 h 3044211"/>
                  <a:gd name="connsiteX18" fmla="*/ 1318804 w 5602135"/>
                  <a:gd name="connsiteY18" fmla="*/ 889737 h 3044211"/>
                  <a:gd name="connsiteX19" fmla="*/ 1361168 w 5602135"/>
                  <a:gd name="connsiteY19" fmla="*/ 736335 h 3044211"/>
                  <a:gd name="connsiteX0" fmla="*/ 1361168 w 5602137"/>
                  <a:gd name="connsiteY0" fmla="*/ 736335 h 3044211"/>
                  <a:gd name="connsiteX1" fmla="*/ 1215912 w 5602137"/>
                  <a:gd name="connsiteY1" fmla="*/ 202935 h 3044211"/>
                  <a:gd name="connsiteX2" fmla="*/ 1506424 w 5602137"/>
                  <a:gd name="connsiteY2" fmla="*/ 0 h 3044211"/>
                  <a:gd name="connsiteX3" fmla="*/ 3830521 w 5602137"/>
                  <a:gd name="connsiteY3" fmla="*/ 1405729 h 3044211"/>
                  <a:gd name="connsiteX4" fmla="*/ 5602136 w 5602137"/>
                  <a:gd name="connsiteY4" fmla="*/ 2785580 h 3044211"/>
                  <a:gd name="connsiteX5" fmla="*/ 5376316 w 5602137"/>
                  <a:gd name="connsiteY5" fmla="*/ 2943533 h 3044211"/>
                  <a:gd name="connsiteX6" fmla="*/ 5258437 w 5602137"/>
                  <a:gd name="connsiteY6" fmla="*/ 3025987 h 3044211"/>
                  <a:gd name="connsiteX7" fmla="*/ 5037437 w 5602137"/>
                  <a:gd name="connsiteY7" fmla="*/ 3030134 h 3044211"/>
                  <a:gd name="connsiteX8" fmla="*/ 4544531 w 5602137"/>
                  <a:gd name="connsiteY8" fmla="*/ 2993822 h 3044211"/>
                  <a:gd name="connsiteX9" fmla="*/ 4996457 w 5602137"/>
                  <a:gd name="connsiteY9" fmla="*/ 2978572 h 3044211"/>
                  <a:gd name="connsiteX10" fmla="*/ 4651398 w 5602137"/>
                  <a:gd name="connsiteY10" fmla="*/ 2942468 h 3044211"/>
                  <a:gd name="connsiteX11" fmla="*/ 3571841 w 5602137"/>
                  <a:gd name="connsiteY11" fmla="*/ 2841803 h 3044211"/>
                  <a:gd name="connsiteX12" fmla="*/ 3265178 w 5602137"/>
                  <a:gd name="connsiteY12" fmla="*/ 2875788 h 3044211"/>
                  <a:gd name="connsiteX13" fmla="*/ 2875380 w 5602137"/>
                  <a:gd name="connsiteY13" fmla="*/ 2824176 h 3044211"/>
                  <a:gd name="connsiteX14" fmla="*/ 206350 w 5602137"/>
                  <a:gd name="connsiteY14" fmla="*/ 2623095 h 3044211"/>
                  <a:gd name="connsiteX15" fmla="*/ 13005 w 5602137"/>
                  <a:gd name="connsiteY15" fmla="*/ 2536430 h 3044211"/>
                  <a:gd name="connsiteX16" fmla="*/ 66225 w 5602137"/>
                  <a:gd name="connsiteY16" fmla="*/ 2261861 h 3044211"/>
                  <a:gd name="connsiteX17" fmla="*/ 253896 w 5602137"/>
                  <a:gd name="connsiteY17" fmla="*/ 2237563 h 3044211"/>
                  <a:gd name="connsiteX18" fmla="*/ 1318804 w 5602137"/>
                  <a:gd name="connsiteY18" fmla="*/ 889737 h 3044211"/>
                  <a:gd name="connsiteX19" fmla="*/ 1361168 w 5602137"/>
                  <a:gd name="connsiteY19" fmla="*/ 736335 h 3044211"/>
                  <a:gd name="connsiteX0" fmla="*/ 1361168 w 5602135"/>
                  <a:gd name="connsiteY0" fmla="*/ 736335 h 3044211"/>
                  <a:gd name="connsiteX1" fmla="*/ 1215912 w 5602135"/>
                  <a:gd name="connsiteY1" fmla="*/ 202935 h 3044211"/>
                  <a:gd name="connsiteX2" fmla="*/ 1506424 w 5602135"/>
                  <a:gd name="connsiteY2" fmla="*/ 0 h 3044211"/>
                  <a:gd name="connsiteX3" fmla="*/ 3830521 w 5602135"/>
                  <a:gd name="connsiteY3" fmla="*/ 1405729 h 3044211"/>
                  <a:gd name="connsiteX4" fmla="*/ 5602136 w 5602135"/>
                  <a:gd name="connsiteY4" fmla="*/ 2785580 h 3044211"/>
                  <a:gd name="connsiteX5" fmla="*/ 5376316 w 5602135"/>
                  <a:gd name="connsiteY5" fmla="*/ 2943533 h 3044211"/>
                  <a:gd name="connsiteX6" fmla="*/ 5258437 w 5602135"/>
                  <a:gd name="connsiteY6" fmla="*/ 3025987 h 3044211"/>
                  <a:gd name="connsiteX7" fmla="*/ 5037437 w 5602135"/>
                  <a:gd name="connsiteY7" fmla="*/ 3030134 h 3044211"/>
                  <a:gd name="connsiteX8" fmla="*/ 4544531 w 5602135"/>
                  <a:gd name="connsiteY8" fmla="*/ 2993822 h 3044211"/>
                  <a:gd name="connsiteX9" fmla="*/ 4996457 w 5602135"/>
                  <a:gd name="connsiteY9" fmla="*/ 2978572 h 3044211"/>
                  <a:gd name="connsiteX10" fmla="*/ 4735904 w 5602135"/>
                  <a:gd name="connsiteY10" fmla="*/ 2930161 h 3044211"/>
                  <a:gd name="connsiteX11" fmla="*/ 3571841 w 5602135"/>
                  <a:gd name="connsiteY11" fmla="*/ 2841803 h 3044211"/>
                  <a:gd name="connsiteX12" fmla="*/ 3265178 w 5602135"/>
                  <a:gd name="connsiteY12" fmla="*/ 2875788 h 3044211"/>
                  <a:gd name="connsiteX13" fmla="*/ 2875380 w 5602135"/>
                  <a:gd name="connsiteY13" fmla="*/ 2824176 h 3044211"/>
                  <a:gd name="connsiteX14" fmla="*/ 206350 w 5602135"/>
                  <a:gd name="connsiteY14" fmla="*/ 2623095 h 3044211"/>
                  <a:gd name="connsiteX15" fmla="*/ 13005 w 5602135"/>
                  <a:gd name="connsiteY15" fmla="*/ 2536430 h 3044211"/>
                  <a:gd name="connsiteX16" fmla="*/ 66225 w 5602135"/>
                  <a:gd name="connsiteY16" fmla="*/ 2261861 h 3044211"/>
                  <a:gd name="connsiteX17" fmla="*/ 253896 w 5602135"/>
                  <a:gd name="connsiteY17" fmla="*/ 2237563 h 3044211"/>
                  <a:gd name="connsiteX18" fmla="*/ 1318804 w 5602135"/>
                  <a:gd name="connsiteY18" fmla="*/ 889737 h 3044211"/>
                  <a:gd name="connsiteX19" fmla="*/ 1361168 w 5602135"/>
                  <a:gd name="connsiteY19" fmla="*/ 736335 h 3044211"/>
                  <a:gd name="connsiteX0" fmla="*/ 1361168 w 5602137"/>
                  <a:gd name="connsiteY0" fmla="*/ 736335 h 3044211"/>
                  <a:gd name="connsiteX1" fmla="*/ 1215912 w 5602137"/>
                  <a:gd name="connsiteY1" fmla="*/ 202935 h 3044211"/>
                  <a:gd name="connsiteX2" fmla="*/ 1506424 w 5602137"/>
                  <a:gd name="connsiteY2" fmla="*/ 0 h 3044211"/>
                  <a:gd name="connsiteX3" fmla="*/ 3830521 w 5602137"/>
                  <a:gd name="connsiteY3" fmla="*/ 1405729 h 3044211"/>
                  <a:gd name="connsiteX4" fmla="*/ 5602136 w 5602137"/>
                  <a:gd name="connsiteY4" fmla="*/ 2785580 h 3044211"/>
                  <a:gd name="connsiteX5" fmla="*/ 5376316 w 5602137"/>
                  <a:gd name="connsiteY5" fmla="*/ 2943533 h 3044211"/>
                  <a:gd name="connsiteX6" fmla="*/ 5258437 w 5602137"/>
                  <a:gd name="connsiteY6" fmla="*/ 3025987 h 3044211"/>
                  <a:gd name="connsiteX7" fmla="*/ 5037437 w 5602137"/>
                  <a:gd name="connsiteY7" fmla="*/ 3030134 h 3044211"/>
                  <a:gd name="connsiteX8" fmla="*/ 4544531 w 5602137"/>
                  <a:gd name="connsiteY8" fmla="*/ 2993822 h 3044211"/>
                  <a:gd name="connsiteX9" fmla="*/ 4849870 w 5602137"/>
                  <a:gd name="connsiteY9" fmla="*/ 2967445 h 3044211"/>
                  <a:gd name="connsiteX10" fmla="*/ 4735904 w 5602137"/>
                  <a:gd name="connsiteY10" fmla="*/ 2930161 h 3044211"/>
                  <a:gd name="connsiteX11" fmla="*/ 3571841 w 5602137"/>
                  <a:gd name="connsiteY11" fmla="*/ 2841803 h 3044211"/>
                  <a:gd name="connsiteX12" fmla="*/ 3265178 w 5602137"/>
                  <a:gd name="connsiteY12" fmla="*/ 2875788 h 3044211"/>
                  <a:gd name="connsiteX13" fmla="*/ 2875380 w 5602137"/>
                  <a:gd name="connsiteY13" fmla="*/ 2824176 h 3044211"/>
                  <a:gd name="connsiteX14" fmla="*/ 206350 w 5602137"/>
                  <a:gd name="connsiteY14" fmla="*/ 2623095 h 3044211"/>
                  <a:gd name="connsiteX15" fmla="*/ 13005 w 5602137"/>
                  <a:gd name="connsiteY15" fmla="*/ 2536430 h 3044211"/>
                  <a:gd name="connsiteX16" fmla="*/ 66225 w 5602137"/>
                  <a:gd name="connsiteY16" fmla="*/ 2261861 h 3044211"/>
                  <a:gd name="connsiteX17" fmla="*/ 253896 w 5602137"/>
                  <a:gd name="connsiteY17" fmla="*/ 2237563 h 3044211"/>
                  <a:gd name="connsiteX18" fmla="*/ 1318804 w 5602137"/>
                  <a:gd name="connsiteY18" fmla="*/ 889737 h 3044211"/>
                  <a:gd name="connsiteX19" fmla="*/ 1361168 w 5602137"/>
                  <a:gd name="connsiteY19" fmla="*/ 736335 h 3044211"/>
                  <a:gd name="connsiteX0" fmla="*/ 1361168 w 5602135"/>
                  <a:gd name="connsiteY0" fmla="*/ 736335 h 3044211"/>
                  <a:gd name="connsiteX1" fmla="*/ 1215912 w 5602135"/>
                  <a:gd name="connsiteY1" fmla="*/ 202935 h 3044211"/>
                  <a:gd name="connsiteX2" fmla="*/ 1506424 w 5602135"/>
                  <a:gd name="connsiteY2" fmla="*/ 0 h 3044211"/>
                  <a:gd name="connsiteX3" fmla="*/ 3830521 w 5602135"/>
                  <a:gd name="connsiteY3" fmla="*/ 1405729 h 3044211"/>
                  <a:gd name="connsiteX4" fmla="*/ 5602136 w 5602135"/>
                  <a:gd name="connsiteY4" fmla="*/ 2785580 h 3044211"/>
                  <a:gd name="connsiteX5" fmla="*/ 5376316 w 5602135"/>
                  <a:gd name="connsiteY5" fmla="*/ 2943533 h 3044211"/>
                  <a:gd name="connsiteX6" fmla="*/ 5258437 w 5602135"/>
                  <a:gd name="connsiteY6" fmla="*/ 3025987 h 3044211"/>
                  <a:gd name="connsiteX7" fmla="*/ 5037437 w 5602135"/>
                  <a:gd name="connsiteY7" fmla="*/ 3030134 h 3044211"/>
                  <a:gd name="connsiteX8" fmla="*/ 4544531 w 5602135"/>
                  <a:gd name="connsiteY8" fmla="*/ 2993822 h 3044211"/>
                  <a:gd name="connsiteX9" fmla="*/ 4803864 w 5602135"/>
                  <a:gd name="connsiteY9" fmla="*/ 2962851 h 3044211"/>
                  <a:gd name="connsiteX10" fmla="*/ 4735904 w 5602135"/>
                  <a:gd name="connsiteY10" fmla="*/ 2930161 h 3044211"/>
                  <a:gd name="connsiteX11" fmla="*/ 3571841 w 5602135"/>
                  <a:gd name="connsiteY11" fmla="*/ 2841803 h 3044211"/>
                  <a:gd name="connsiteX12" fmla="*/ 3265178 w 5602135"/>
                  <a:gd name="connsiteY12" fmla="*/ 2875788 h 3044211"/>
                  <a:gd name="connsiteX13" fmla="*/ 2875380 w 5602135"/>
                  <a:gd name="connsiteY13" fmla="*/ 2824176 h 3044211"/>
                  <a:gd name="connsiteX14" fmla="*/ 206350 w 5602135"/>
                  <a:gd name="connsiteY14" fmla="*/ 2623095 h 3044211"/>
                  <a:gd name="connsiteX15" fmla="*/ 13005 w 5602135"/>
                  <a:gd name="connsiteY15" fmla="*/ 2536430 h 3044211"/>
                  <a:gd name="connsiteX16" fmla="*/ 66225 w 5602135"/>
                  <a:gd name="connsiteY16" fmla="*/ 2261861 h 3044211"/>
                  <a:gd name="connsiteX17" fmla="*/ 253896 w 5602135"/>
                  <a:gd name="connsiteY17" fmla="*/ 2237563 h 3044211"/>
                  <a:gd name="connsiteX18" fmla="*/ 1318804 w 5602135"/>
                  <a:gd name="connsiteY18" fmla="*/ 889737 h 3044211"/>
                  <a:gd name="connsiteX19" fmla="*/ 1361168 w 5602135"/>
                  <a:gd name="connsiteY19" fmla="*/ 736335 h 3044211"/>
                  <a:gd name="connsiteX0" fmla="*/ 1361168 w 5602137"/>
                  <a:gd name="connsiteY0" fmla="*/ 736335 h 3044211"/>
                  <a:gd name="connsiteX1" fmla="*/ 1215912 w 5602137"/>
                  <a:gd name="connsiteY1" fmla="*/ 202935 h 3044211"/>
                  <a:gd name="connsiteX2" fmla="*/ 1506424 w 5602137"/>
                  <a:gd name="connsiteY2" fmla="*/ 0 h 3044211"/>
                  <a:gd name="connsiteX3" fmla="*/ 3830521 w 5602137"/>
                  <a:gd name="connsiteY3" fmla="*/ 1405729 h 3044211"/>
                  <a:gd name="connsiteX4" fmla="*/ 5602136 w 5602137"/>
                  <a:gd name="connsiteY4" fmla="*/ 2785580 h 3044211"/>
                  <a:gd name="connsiteX5" fmla="*/ 5376316 w 5602137"/>
                  <a:gd name="connsiteY5" fmla="*/ 2943533 h 3044211"/>
                  <a:gd name="connsiteX6" fmla="*/ 5258437 w 5602137"/>
                  <a:gd name="connsiteY6" fmla="*/ 3025987 h 3044211"/>
                  <a:gd name="connsiteX7" fmla="*/ 5037437 w 5602137"/>
                  <a:gd name="connsiteY7" fmla="*/ 3030134 h 3044211"/>
                  <a:gd name="connsiteX8" fmla="*/ 4545951 w 5602137"/>
                  <a:gd name="connsiteY8" fmla="*/ 2992829 h 3044211"/>
                  <a:gd name="connsiteX9" fmla="*/ 4803864 w 5602137"/>
                  <a:gd name="connsiteY9" fmla="*/ 2962851 h 3044211"/>
                  <a:gd name="connsiteX10" fmla="*/ 4735904 w 5602137"/>
                  <a:gd name="connsiteY10" fmla="*/ 2930161 h 3044211"/>
                  <a:gd name="connsiteX11" fmla="*/ 3571841 w 5602137"/>
                  <a:gd name="connsiteY11" fmla="*/ 2841803 h 3044211"/>
                  <a:gd name="connsiteX12" fmla="*/ 3265178 w 5602137"/>
                  <a:gd name="connsiteY12" fmla="*/ 2875788 h 3044211"/>
                  <a:gd name="connsiteX13" fmla="*/ 2875380 w 5602137"/>
                  <a:gd name="connsiteY13" fmla="*/ 2824176 h 3044211"/>
                  <a:gd name="connsiteX14" fmla="*/ 206350 w 5602137"/>
                  <a:gd name="connsiteY14" fmla="*/ 2623095 h 3044211"/>
                  <a:gd name="connsiteX15" fmla="*/ 13005 w 5602137"/>
                  <a:gd name="connsiteY15" fmla="*/ 2536430 h 3044211"/>
                  <a:gd name="connsiteX16" fmla="*/ 66225 w 5602137"/>
                  <a:gd name="connsiteY16" fmla="*/ 2261861 h 3044211"/>
                  <a:gd name="connsiteX17" fmla="*/ 253896 w 5602137"/>
                  <a:gd name="connsiteY17" fmla="*/ 2237563 h 3044211"/>
                  <a:gd name="connsiteX18" fmla="*/ 1318804 w 5602137"/>
                  <a:gd name="connsiteY18" fmla="*/ 889737 h 3044211"/>
                  <a:gd name="connsiteX19" fmla="*/ 1361168 w 5602137"/>
                  <a:gd name="connsiteY19" fmla="*/ 736335 h 3044211"/>
                  <a:gd name="connsiteX0" fmla="*/ 1361168 w 5602135"/>
                  <a:gd name="connsiteY0" fmla="*/ 736335 h 3044211"/>
                  <a:gd name="connsiteX1" fmla="*/ 1215912 w 5602135"/>
                  <a:gd name="connsiteY1" fmla="*/ 202935 h 3044211"/>
                  <a:gd name="connsiteX2" fmla="*/ 1506424 w 5602135"/>
                  <a:gd name="connsiteY2" fmla="*/ 0 h 3044211"/>
                  <a:gd name="connsiteX3" fmla="*/ 3830521 w 5602135"/>
                  <a:gd name="connsiteY3" fmla="*/ 1405729 h 3044211"/>
                  <a:gd name="connsiteX4" fmla="*/ 5602136 w 5602135"/>
                  <a:gd name="connsiteY4" fmla="*/ 2785580 h 3044211"/>
                  <a:gd name="connsiteX5" fmla="*/ 5376316 w 5602135"/>
                  <a:gd name="connsiteY5" fmla="*/ 2943533 h 3044211"/>
                  <a:gd name="connsiteX6" fmla="*/ 5203809 w 5602135"/>
                  <a:gd name="connsiteY6" fmla="*/ 3020739 h 3044211"/>
                  <a:gd name="connsiteX7" fmla="*/ 5037437 w 5602135"/>
                  <a:gd name="connsiteY7" fmla="*/ 3030134 h 3044211"/>
                  <a:gd name="connsiteX8" fmla="*/ 4545951 w 5602135"/>
                  <a:gd name="connsiteY8" fmla="*/ 2992829 h 3044211"/>
                  <a:gd name="connsiteX9" fmla="*/ 4803864 w 5602135"/>
                  <a:gd name="connsiteY9" fmla="*/ 2962851 h 3044211"/>
                  <a:gd name="connsiteX10" fmla="*/ 4735904 w 5602135"/>
                  <a:gd name="connsiteY10" fmla="*/ 2930161 h 3044211"/>
                  <a:gd name="connsiteX11" fmla="*/ 3571841 w 5602135"/>
                  <a:gd name="connsiteY11" fmla="*/ 2841803 h 3044211"/>
                  <a:gd name="connsiteX12" fmla="*/ 3265178 w 5602135"/>
                  <a:gd name="connsiteY12" fmla="*/ 2875788 h 3044211"/>
                  <a:gd name="connsiteX13" fmla="*/ 2875380 w 5602135"/>
                  <a:gd name="connsiteY13" fmla="*/ 2824176 h 3044211"/>
                  <a:gd name="connsiteX14" fmla="*/ 206350 w 5602135"/>
                  <a:gd name="connsiteY14" fmla="*/ 2623095 h 3044211"/>
                  <a:gd name="connsiteX15" fmla="*/ 13005 w 5602135"/>
                  <a:gd name="connsiteY15" fmla="*/ 2536430 h 3044211"/>
                  <a:gd name="connsiteX16" fmla="*/ 66225 w 5602135"/>
                  <a:gd name="connsiteY16" fmla="*/ 2261861 h 3044211"/>
                  <a:gd name="connsiteX17" fmla="*/ 253896 w 5602135"/>
                  <a:gd name="connsiteY17" fmla="*/ 2237563 h 3044211"/>
                  <a:gd name="connsiteX18" fmla="*/ 1318804 w 5602135"/>
                  <a:gd name="connsiteY18" fmla="*/ 889737 h 3044211"/>
                  <a:gd name="connsiteX19" fmla="*/ 1361168 w 5602135"/>
                  <a:gd name="connsiteY19" fmla="*/ 736335 h 3044211"/>
                  <a:gd name="connsiteX0" fmla="*/ 1361168 w 5602137"/>
                  <a:gd name="connsiteY0" fmla="*/ 736335 h 3044211"/>
                  <a:gd name="connsiteX1" fmla="*/ 1215912 w 5602137"/>
                  <a:gd name="connsiteY1" fmla="*/ 202935 h 3044211"/>
                  <a:gd name="connsiteX2" fmla="*/ 1506424 w 5602137"/>
                  <a:gd name="connsiteY2" fmla="*/ 0 h 3044211"/>
                  <a:gd name="connsiteX3" fmla="*/ 3830521 w 5602137"/>
                  <a:gd name="connsiteY3" fmla="*/ 1405729 h 3044211"/>
                  <a:gd name="connsiteX4" fmla="*/ 5602136 w 5602137"/>
                  <a:gd name="connsiteY4" fmla="*/ 2785580 h 3044211"/>
                  <a:gd name="connsiteX5" fmla="*/ 5323109 w 5602137"/>
                  <a:gd name="connsiteY5" fmla="*/ 2937292 h 3044211"/>
                  <a:gd name="connsiteX6" fmla="*/ 5203809 w 5602137"/>
                  <a:gd name="connsiteY6" fmla="*/ 3020739 h 3044211"/>
                  <a:gd name="connsiteX7" fmla="*/ 5037437 w 5602137"/>
                  <a:gd name="connsiteY7" fmla="*/ 3030134 h 3044211"/>
                  <a:gd name="connsiteX8" fmla="*/ 4545951 w 5602137"/>
                  <a:gd name="connsiteY8" fmla="*/ 2992829 h 3044211"/>
                  <a:gd name="connsiteX9" fmla="*/ 4803864 w 5602137"/>
                  <a:gd name="connsiteY9" fmla="*/ 2962851 h 3044211"/>
                  <a:gd name="connsiteX10" fmla="*/ 4735904 w 5602137"/>
                  <a:gd name="connsiteY10" fmla="*/ 2930161 h 3044211"/>
                  <a:gd name="connsiteX11" fmla="*/ 3571841 w 5602137"/>
                  <a:gd name="connsiteY11" fmla="*/ 2841803 h 3044211"/>
                  <a:gd name="connsiteX12" fmla="*/ 3265178 w 5602137"/>
                  <a:gd name="connsiteY12" fmla="*/ 2875788 h 3044211"/>
                  <a:gd name="connsiteX13" fmla="*/ 2875380 w 5602137"/>
                  <a:gd name="connsiteY13" fmla="*/ 2824176 h 3044211"/>
                  <a:gd name="connsiteX14" fmla="*/ 206350 w 5602137"/>
                  <a:gd name="connsiteY14" fmla="*/ 2623095 h 3044211"/>
                  <a:gd name="connsiteX15" fmla="*/ 13005 w 5602137"/>
                  <a:gd name="connsiteY15" fmla="*/ 2536430 h 3044211"/>
                  <a:gd name="connsiteX16" fmla="*/ 66225 w 5602137"/>
                  <a:gd name="connsiteY16" fmla="*/ 2261861 h 3044211"/>
                  <a:gd name="connsiteX17" fmla="*/ 253896 w 5602137"/>
                  <a:gd name="connsiteY17" fmla="*/ 2237563 h 3044211"/>
                  <a:gd name="connsiteX18" fmla="*/ 1318804 w 5602137"/>
                  <a:gd name="connsiteY18" fmla="*/ 889737 h 3044211"/>
                  <a:gd name="connsiteX19" fmla="*/ 1361168 w 5602137"/>
                  <a:gd name="connsiteY19" fmla="*/ 736335 h 3044211"/>
                  <a:gd name="connsiteX0" fmla="*/ 1361168 w 5602135"/>
                  <a:gd name="connsiteY0" fmla="*/ 736335 h 3044211"/>
                  <a:gd name="connsiteX1" fmla="*/ 1215912 w 5602135"/>
                  <a:gd name="connsiteY1" fmla="*/ 202935 h 3044211"/>
                  <a:gd name="connsiteX2" fmla="*/ 1506424 w 5602135"/>
                  <a:gd name="connsiteY2" fmla="*/ 0 h 3044211"/>
                  <a:gd name="connsiteX3" fmla="*/ 3830521 w 5602135"/>
                  <a:gd name="connsiteY3" fmla="*/ 1405729 h 3044211"/>
                  <a:gd name="connsiteX4" fmla="*/ 5602136 w 5602135"/>
                  <a:gd name="connsiteY4" fmla="*/ 2785580 h 3044211"/>
                  <a:gd name="connsiteX5" fmla="*/ 5203809 w 5602135"/>
                  <a:gd name="connsiteY5" fmla="*/ 3020739 h 3044211"/>
                  <a:gd name="connsiteX6" fmla="*/ 5037437 w 5602135"/>
                  <a:gd name="connsiteY6" fmla="*/ 3030134 h 3044211"/>
                  <a:gd name="connsiteX7" fmla="*/ 4545951 w 5602135"/>
                  <a:gd name="connsiteY7" fmla="*/ 2992829 h 3044211"/>
                  <a:gd name="connsiteX8" fmla="*/ 4803864 w 5602135"/>
                  <a:gd name="connsiteY8" fmla="*/ 2962851 h 3044211"/>
                  <a:gd name="connsiteX9" fmla="*/ 4735904 w 5602135"/>
                  <a:gd name="connsiteY9" fmla="*/ 2930161 h 3044211"/>
                  <a:gd name="connsiteX10" fmla="*/ 3571841 w 5602135"/>
                  <a:gd name="connsiteY10" fmla="*/ 2841803 h 3044211"/>
                  <a:gd name="connsiteX11" fmla="*/ 3265178 w 5602135"/>
                  <a:gd name="connsiteY11" fmla="*/ 2875788 h 3044211"/>
                  <a:gd name="connsiteX12" fmla="*/ 2875380 w 5602135"/>
                  <a:gd name="connsiteY12" fmla="*/ 2824176 h 3044211"/>
                  <a:gd name="connsiteX13" fmla="*/ 206350 w 5602135"/>
                  <a:gd name="connsiteY13" fmla="*/ 2623095 h 3044211"/>
                  <a:gd name="connsiteX14" fmla="*/ 13005 w 5602135"/>
                  <a:gd name="connsiteY14" fmla="*/ 2536430 h 3044211"/>
                  <a:gd name="connsiteX15" fmla="*/ 66225 w 5602135"/>
                  <a:gd name="connsiteY15" fmla="*/ 2261861 h 3044211"/>
                  <a:gd name="connsiteX16" fmla="*/ 253896 w 5602135"/>
                  <a:gd name="connsiteY16" fmla="*/ 2237563 h 3044211"/>
                  <a:gd name="connsiteX17" fmla="*/ 1318804 w 5602135"/>
                  <a:gd name="connsiteY17" fmla="*/ 889737 h 3044211"/>
                  <a:gd name="connsiteX18" fmla="*/ 1361168 w 5602135"/>
                  <a:gd name="connsiteY18" fmla="*/ 736335 h 3044211"/>
                  <a:gd name="connsiteX0" fmla="*/ 1361168 w 5550298"/>
                  <a:gd name="connsiteY0" fmla="*/ 736335 h 3044211"/>
                  <a:gd name="connsiteX1" fmla="*/ 1215912 w 5550298"/>
                  <a:gd name="connsiteY1" fmla="*/ 202935 h 3044211"/>
                  <a:gd name="connsiteX2" fmla="*/ 1506424 w 5550298"/>
                  <a:gd name="connsiteY2" fmla="*/ 0 h 3044211"/>
                  <a:gd name="connsiteX3" fmla="*/ 3830521 w 5550298"/>
                  <a:gd name="connsiteY3" fmla="*/ 1405729 h 3044211"/>
                  <a:gd name="connsiteX4" fmla="*/ 5550298 w 5550298"/>
                  <a:gd name="connsiteY4" fmla="*/ 2775038 h 3044211"/>
                  <a:gd name="connsiteX5" fmla="*/ 5203809 w 5550298"/>
                  <a:gd name="connsiteY5" fmla="*/ 3020739 h 3044211"/>
                  <a:gd name="connsiteX6" fmla="*/ 5037437 w 5550298"/>
                  <a:gd name="connsiteY6" fmla="*/ 3030134 h 3044211"/>
                  <a:gd name="connsiteX7" fmla="*/ 4545951 w 5550298"/>
                  <a:gd name="connsiteY7" fmla="*/ 2992829 h 3044211"/>
                  <a:gd name="connsiteX8" fmla="*/ 4803864 w 5550298"/>
                  <a:gd name="connsiteY8" fmla="*/ 2962851 h 3044211"/>
                  <a:gd name="connsiteX9" fmla="*/ 4735904 w 5550298"/>
                  <a:gd name="connsiteY9" fmla="*/ 2930161 h 3044211"/>
                  <a:gd name="connsiteX10" fmla="*/ 3571841 w 5550298"/>
                  <a:gd name="connsiteY10" fmla="*/ 2841803 h 3044211"/>
                  <a:gd name="connsiteX11" fmla="*/ 3265178 w 5550298"/>
                  <a:gd name="connsiteY11" fmla="*/ 2875788 h 3044211"/>
                  <a:gd name="connsiteX12" fmla="*/ 2875380 w 5550298"/>
                  <a:gd name="connsiteY12" fmla="*/ 2824176 h 3044211"/>
                  <a:gd name="connsiteX13" fmla="*/ 206350 w 5550298"/>
                  <a:gd name="connsiteY13" fmla="*/ 2623095 h 3044211"/>
                  <a:gd name="connsiteX14" fmla="*/ 13005 w 5550298"/>
                  <a:gd name="connsiteY14" fmla="*/ 2536430 h 3044211"/>
                  <a:gd name="connsiteX15" fmla="*/ 66225 w 5550298"/>
                  <a:gd name="connsiteY15" fmla="*/ 2261861 h 3044211"/>
                  <a:gd name="connsiteX16" fmla="*/ 253896 w 5550298"/>
                  <a:gd name="connsiteY16" fmla="*/ 2237563 h 3044211"/>
                  <a:gd name="connsiteX17" fmla="*/ 1318804 w 5550298"/>
                  <a:gd name="connsiteY17" fmla="*/ 889737 h 3044211"/>
                  <a:gd name="connsiteX18" fmla="*/ 1361168 w 5550298"/>
                  <a:gd name="connsiteY18" fmla="*/ 736335 h 3044211"/>
                  <a:gd name="connsiteX0" fmla="*/ 1361168 w 5554610"/>
                  <a:gd name="connsiteY0" fmla="*/ 736335 h 3044211"/>
                  <a:gd name="connsiteX1" fmla="*/ 1215912 w 5554610"/>
                  <a:gd name="connsiteY1" fmla="*/ 202935 h 3044211"/>
                  <a:gd name="connsiteX2" fmla="*/ 1506424 w 5554610"/>
                  <a:gd name="connsiteY2" fmla="*/ 0 h 3044211"/>
                  <a:gd name="connsiteX3" fmla="*/ 3830521 w 5554610"/>
                  <a:gd name="connsiteY3" fmla="*/ 1405729 h 3044211"/>
                  <a:gd name="connsiteX4" fmla="*/ 5554610 w 5554610"/>
                  <a:gd name="connsiteY4" fmla="*/ 2775365 h 3044211"/>
                  <a:gd name="connsiteX5" fmla="*/ 5203809 w 5554610"/>
                  <a:gd name="connsiteY5" fmla="*/ 3020739 h 3044211"/>
                  <a:gd name="connsiteX6" fmla="*/ 5037437 w 5554610"/>
                  <a:gd name="connsiteY6" fmla="*/ 3030134 h 3044211"/>
                  <a:gd name="connsiteX7" fmla="*/ 4545951 w 5554610"/>
                  <a:gd name="connsiteY7" fmla="*/ 2992829 h 3044211"/>
                  <a:gd name="connsiteX8" fmla="*/ 4803864 w 5554610"/>
                  <a:gd name="connsiteY8" fmla="*/ 2962851 h 3044211"/>
                  <a:gd name="connsiteX9" fmla="*/ 4735904 w 5554610"/>
                  <a:gd name="connsiteY9" fmla="*/ 2930161 h 3044211"/>
                  <a:gd name="connsiteX10" fmla="*/ 3571841 w 5554610"/>
                  <a:gd name="connsiteY10" fmla="*/ 2841803 h 3044211"/>
                  <a:gd name="connsiteX11" fmla="*/ 3265178 w 5554610"/>
                  <a:gd name="connsiteY11" fmla="*/ 2875788 h 3044211"/>
                  <a:gd name="connsiteX12" fmla="*/ 2875380 w 5554610"/>
                  <a:gd name="connsiteY12" fmla="*/ 2824176 h 3044211"/>
                  <a:gd name="connsiteX13" fmla="*/ 206350 w 5554610"/>
                  <a:gd name="connsiteY13" fmla="*/ 2623095 h 3044211"/>
                  <a:gd name="connsiteX14" fmla="*/ 13005 w 5554610"/>
                  <a:gd name="connsiteY14" fmla="*/ 2536430 h 3044211"/>
                  <a:gd name="connsiteX15" fmla="*/ 66225 w 5554610"/>
                  <a:gd name="connsiteY15" fmla="*/ 2261861 h 3044211"/>
                  <a:gd name="connsiteX16" fmla="*/ 253896 w 5554610"/>
                  <a:gd name="connsiteY16" fmla="*/ 2237563 h 3044211"/>
                  <a:gd name="connsiteX17" fmla="*/ 1318804 w 5554610"/>
                  <a:gd name="connsiteY17" fmla="*/ 889737 h 3044211"/>
                  <a:gd name="connsiteX18" fmla="*/ 1361168 w 5554610"/>
                  <a:gd name="connsiteY18" fmla="*/ 736335 h 3044211"/>
                  <a:gd name="connsiteX0" fmla="*/ 1361168 w 5554610"/>
                  <a:gd name="connsiteY0" fmla="*/ 736335 h 3044211"/>
                  <a:gd name="connsiteX1" fmla="*/ 1215912 w 5554610"/>
                  <a:gd name="connsiteY1" fmla="*/ 202935 h 3044211"/>
                  <a:gd name="connsiteX2" fmla="*/ 1506424 w 5554610"/>
                  <a:gd name="connsiteY2" fmla="*/ 0 h 3044211"/>
                  <a:gd name="connsiteX3" fmla="*/ 3830521 w 5554610"/>
                  <a:gd name="connsiteY3" fmla="*/ 1405729 h 3044211"/>
                  <a:gd name="connsiteX4" fmla="*/ 5554610 w 5554610"/>
                  <a:gd name="connsiteY4" fmla="*/ 2775365 h 3044211"/>
                  <a:gd name="connsiteX5" fmla="*/ 5203809 w 5554610"/>
                  <a:gd name="connsiteY5" fmla="*/ 3020739 h 3044211"/>
                  <a:gd name="connsiteX6" fmla="*/ 5037437 w 5554610"/>
                  <a:gd name="connsiteY6" fmla="*/ 3030134 h 3044211"/>
                  <a:gd name="connsiteX7" fmla="*/ 4545951 w 5554610"/>
                  <a:gd name="connsiteY7" fmla="*/ 2992829 h 3044211"/>
                  <a:gd name="connsiteX8" fmla="*/ 4803864 w 5554610"/>
                  <a:gd name="connsiteY8" fmla="*/ 2962851 h 3044211"/>
                  <a:gd name="connsiteX9" fmla="*/ 4735904 w 5554610"/>
                  <a:gd name="connsiteY9" fmla="*/ 2930161 h 3044211"/>
                  <a:gd name="connsiteX10" fmla="*/ 3571841 w 5554610"/>
                  <a:gd name="connsiteY10" fmla="*/ 2841803 h 3044211"/>
                  <a:gd name="connsiteX11" fmla="*/ 3265178 w 5554610"/>
                  <a:gd name="connsiteY11" fmla="*/ 2875788 h 3044211"/>
                  <a:gd name="connsiteX12" fmla="*/ 2875380 w 5554610"/>
                  <a:gd name="connsiteY12" fmla="*/ 2824176 h 3044211"/>
                  <a:gd name="connsiteX13" fmla="*/ 206350 w 5554610"/>
                  <a:gd name="connsiteY13" fmla="*/ 2623095 h 3044211"/>
                  <a:gd name="connsiteX14" fmla="*/ 13005 w 5554610"/>
                  <a:gd name="connsiteY14" fmla="*/ 2536430 h 3044211"/>
                  <a:gd name="connsiteX15" fmla="*/ 66225 w 5554610"/>
                  <a:gd name="connsiteY15" fmla="*/ 2261861 h 3044211"/>
                  <a:gd name="connsiteX16" fmla="*/ 253896 w 5554610"/>
                  <a:gd name="connsiteY16" fmla="*/ 2237563 h 3044211"/>
                  <a:gd name="connsiteX17" fmla="*/ 1318804 w 5554610"/>
                  <a:gd name="connsiteY17" fmla="*/ 889737 h 3044211"/>
                  <a:gd name="connsiteX18" fmla="*/ 1361168 w 5554610"/>
                  <a:gd name="connsiteY18" fmla="*/ 736335 h 3044211"/>
                  <a:gd name="connsiteX0" fmla="*/ 1361168 w 5554610"/>
                  <a:gd name="connsiteY0" fmla="*/ 736335 h 3038625"/>
                  <a:gd name="connsiteX1" fmla="*/ 1215912 w 5554610"/>
                  <a:gd name="connsiteY1" fmla="*/ 202935 h 3038625"/>
                  <a:gd name="connsiteX2" fmla="*/ 1506424 w 5554610"/>
                  <a:gd name="connsiteY2" fmla="*/ 0 h 3038625"/>
                  <a:gd name="connsiteX3" fmla="*/ 3830521 w 5554610"/>
                  <a:gd name="connsiteY3" fmla="*/ 1405729 h 3038625"/>
                  <a:gd name="connsiteX4" fmla="*/ 5554610 w 5554610"/>
                  <a:gd name="connsiteY4" fmla="*/ 2775365 h 3038625"/>
                  <a:gd name="connsiteX5" fmla="*/ 5203809 w 5554610"/>
                  <a:gd name="connsiteY5" fmla="*/ 3020739 h 3038625"/>
                  <a:gd name="connsiteX6" fmla="*/ 5037437 w 5554610"/>
                  <a:gd name="connsiteY6" fmla="*/ 3030134 h 3038625"/>
                  <a:gd name="connsiteX7" fmla="*/ 4545951 w 5554610"/>
                  <a:gd name="connsiteY7" fmla="*/ 2992829 h 3038625"/>
                  <a:gd name="connsiteX8" fmla="*/ 4803864 w 5554610"/>
                  <a:gd name="connsiteY8" fmla="*/ 2962851 h 3038625"/>
                  <a:gd name="connsiteX9" fmla="*/ 4735904 w 5554610"/>
                  <a:gd name="connsiteY9" fmla="*/ 2930161 h 3038625"/>
                  <a:gd name="connsiteX10" fmla="*/ 3571841 w 5554610"/>
                  <a:gd name="connsiteY10" fmla="*/ 2841803 h 3038625"/>
                  <a:gd name="connsiteX11" fmla="*/ 3265178 w 5554610"/>
                  <a:gd name="connsiteY11" fmla="*/ 2875788 h 3038625"/>
                  <a:gd name="connsiteX12" fmla="*/ 2875380 w 5554610"/>
                  <a:gd name="connsiteY12" fmla="*/ 2824176 h 3038625"/>
                  <a:gd name="connsiteX13" fmla="*/ 206350 w 5554610"/>
                  <a:gd name="connsiteY13" fmla="*/ 2623095 h 3038625"/>
                  <a:gd name="connsiteX14" fmla="*/ 13005 w 5554610"/>
                  <a:gd name="connsiteY14" fmla="*/ 2536430 h 3038625"/>
                  <a:gd name="connsiteX15" fmla="*/ 66225 w 5554610"/>
                  <a:gd name="connsiteY15" fmla="*/ 2261861 h 3038625"/>
                  <a:gd name="connsiteX16" fmla="*/ 253896 w 5554610"/>
                  <a:gd name="connsiteY16" fmla="*/ 2237563 h 3038625"/>
                  <a:gd name="connsiteX17" fmla="*/ 1318804 w 5554610"/>
                  <a:gd name="connsiteY17" fmla="*/ 889737 h 3038625"/>
                  <a:gd name="connsiteX18" fmla="*/ 1361168 w 5554610"/>
                  <a:gd name="connsiteY18" fmla="*/ 736335 h 3038625"/>
                  <a:gd name="connsiteX0" fmla="*/ 1361168 w 5554610"/>
                  <a:gd name="connsiteY0" fmla="*/ 736335 h 3038625"/>
                  <a:gd name="connsiteX1" fmla="*/ 1215912 w 5554610"/>
                  <a:gd name="connsiteY1" fmla="*/ 202935 h 3038625"/>
                  <a:gd name="connsiteX2" fmla="*/ 1506424 w 5554610"/>
                  <a:gd name="connsiteY2" fmla="*/ 0 h 3038625"/>
                  <a:gd name="connsiteX3" fmla="*/ 3830521 w 5554610"/>
                  <a:gd name="connsiteY3" fmla="*/ 1405729 h 3038625"/>
                  <a:gd name="connsiteX4" fmla="*/ 5554610 w 5554610"/>
                  <a:gd name="connsiteY4" fmla="*/ 2775365 h 3038625"/>
                  <a:gd name="connsiteX5" fmla="*/ 5203809 w 5554610"/>
                  <a:gd name="connsiteY5" fmla="*/ 3020739 h 3038625"/>
                  <a:gd name="connsiteX6" fmla="*/ 5037437 w 5554610"/>
                  <a:gd name="connsiteY6" fmla="*/ 3030134 h 3038625"/>
                  <a:gd name="connsiteX7" fmla="*/ 4545951 w 5554610"/>
                  <a:gd name="connsiteY7" fmla="*/ 2992829 h 3038625"/>
                  <a:gd name="connsiteX8" fmla="*/ 4803864 w 5554610"/>
                  <a:gd name="connsiteY8" fmla="*/ 2962851 h 3038625"/>
                  <a:gd name="connsiteX9" fmla="*/ 4783331 w 5554610"/>
                  <a:gd name="connsiteY9" fmla="*/ 2933761 h 3038625"/>
                  <a:gd name="connsiteX10" fmla="*/ 3571841 w 5554610"/>
                  <a:gd name="connsiteY10" fmla="*/ 2841803 h 3038625"/>
                  <a:gd name="connsiteX11" fmla="*/ 3265178 w 5554610"/>
                  <a:gd name="connsiteY11" fmla="*/ 2875788 h 3038625"/>
                  <a:gd name="connsiteX12" fmla="*/ 2875380 w 5554610"/>
                  <a:gd name="connsiteY12" fmla="*/ 2824176 h 3038625"/>
                  <a:gd name="connsiteX13" fmla="*/ 206350 w 5554610"/>
                  <a:gd name="connsiteY13" fmla="*/ 2623095 h 3038625"/>
                  <a:gd name="connsiteX14" fmla="*/ 13005 w 5554610"/>
                  <a:gd name="connsiteY14" fmla="*/ 2536430 h 3038625"/>
                  <a:gd name="connsiteX15" fmla="*/ 66225 w 5554610"/>
                  <a:gd name="connsiteY15" fmla="*/ 2261861 h 3038625"/>
                  <a:gd name="connsiteX16" fmla="*/ 253896 w 5554610"/>
                  <a:gd name="connsiteY16" fmla="*/ 2237563 h 3038625"/>
                  <a:gd name="connsiteX17" fmla="*/ 1318804 w 5554610"/>
                  <a:gd name="connsiteY17" fmla="*/ 889737 h 3038625"/>
                  <a:gd name="connsiteX18" fmla="*/ 1361168 w 5554610"/>
                  <a:gd name="connsiteY18" fmla="*/ 736335 h 3038625"/>
                  <a:gd name="connsiteX0" fmla="*/ 1361168 w 5554610"/>
                  <a:gd name="connsiteY0" fmla="*/ 736335 h 3038625"/>
                  <a:gd name="connsiteX1" fmla="*/ 1215912 w 5554610"/>
                  <a:gd name="connsiteY1" fmla="*/ 202935 h 3038625"/>
                  <a:gd name="connsiteX2" fmla="*/ 1506424 w 5554610"/>
                  <a:gd name="connsiteY2" fmla="*/ 0 h 3038625"/>
                  <a:gd name="connsiteX3" fmla="*/ 3830521 w 5554610"/>
                  <a:gd name="connsiteY3" fmla="*/ 1405729 h 3038625"/>
                  <a:gd name="connsiteX4" fmla="*/ 5554610 w 5554610"/>
                  <a:gd name="connsiteY4" fmla="*/ 2775365 h 3038625"/>
                  <a:gd name="connsiteX5" fmla="*/ 5203809 w 5554610"/>
                  <a:gd name="connsiteY5" fmla="*/ 3020739 h 3038625"/>
                  <a:gd name="connsiteX6" fmla="*/ 5037437 w 5554610"/>
                  <a:gd name="connsiteY6" fmla="*/ 3030134 h 3038625"/>
                  <a:gd name="connsiteX7" fmla="*/ 4545951 w 5554610"/>
                  <a:gd name="connsiteY7" fmla="*/ 2992829 h 3038625"/>
                  <a:gd name="connsiteX8" fmla="*/ 4849717 w 5554610"/>
                  <a:gd name="connsiteY8" fmla="*/ 2957522 h 3038625"/>
                  <a:gd name="connsiteX9" fmla="*/ 4783331 w 5554610"/>
                  <a:gd name="connsiteY9" fmla="*/ 2933761 h 3038625"/>
                  <a:gd name="connsiteX10" fmla="*/ 3571841 w 5554610"/>
                  <a:gd name="connsiteY10" fmla="*/ 2841803 h 3038625"/>
                  <a:gd name="connsiteX11" fmla="*/ 3265178 w 5554610"/>
                  <a:gd name="connsiteY11" fmla="*/ 2875788 h 3038625"/>
                  <a:gd name="connsiteX12" fmla="*/ 2875380 w 5554610"/>
                  <a:gd name="connsiteY12" fmla="*/ 2824176 h 3038625"/>
                  <a:gd name="connsiteX13" fmla="*/ 206350 w 5554610"/>
                  <a:gd name="connsiteY13" fmla="*/ 2623095 h 3038625"/>
                  <a:gd name="connsiteX14" fmla="*/ 13005 w 5554610"/>
                  <a:gd name="connsiteY14" fmla="*/ 2536430 h 3038625"/>
                  <a:gd name="connsiteX15" fmla="*/ 66225 w 5554610"/>
                  <a:gd name="connsiteY15" fmla="*/ 2261861 h 3038625"/>
                  <a:gd name="connsiteX16" fmla="*/ 253896 w 5554610"/>
                  <a:gd name="connsiteY16" fmla="*/ 2237563 h 3038625"/>
                  <a:gd name="connsiteX17" fmla="*/ 1318804 w 5554610"/>
                  <a:gd name="connsiteY17" fmla="*/ 889737 h 3038625"/>
                  <a:gd name="connsiteX18" fmla="*/ 1361168 w 5554610"/>
                  <a:gd name="connsiteY18" fmla="*/ 736335 h 3038625"/>
                  <a:gd name="connsiteX0" fmla="*/ 1361168 w 5554610"/>
                  <a:gd name="connsiteY0" fmla="*/ 736335 h 3038625"/>
                  <a:gd name="connsiteX1" fmla="*/ 1215912 w 5554610"/>
                  <a:gd name="connsiteY1" fmla="*/ 202935 h 3038625"/>
                  <a:gd name="connsiteX2" fmla="*/ 1506424 w 5554610"/>
                  <a:gd name="connsiteY2" fmla="*/ 0 h 3038625"/>
                  <a:gd name="connsiteX3" fmla="*/ 3830521 w 5554610"/>
                  <a:gd name="connsiteY3" fmla="*/ 1405729 h 3038625"/>
                  <a:gd name="connsiteX4" fmla="*/ 5554610 w 5554610"/>
                  <a:gd name="connsiteY4" fmla="*/ 2775365 h 3038625"/>
                  <a:gd name="connsiteX5" fmla="*/ 5203809 w 5554610"/>
                  <a:gd name="connsiteY5" fmla="*/ 3020739 h 3038625"/>
                  <a:gd name="connsiteX6" fmla="*/ 5037437 w 5554610"/>
                  <a:gd name="connsiteY6" fmla="*/ 3030134 h 3038625"/>
                  <a:gd name="connsiteX7" fmla="*/ 4769636 w 5554610"/>
                  <a:gd name="connsiteY7" fmla="*/ 2976771 h 3038625"/>
                  <a:gd name="connsiteX8" fmla="*/ 4849717 w 5554610"/>
                  <a:gd name="connsiteY8" fmla="*/ 2957522 h 3038625"/>
                  <a:gd name="connsiteX9" fmla="*/ 4783331 w 5554610"/>
                  <a:gd name="connsiteY9" fmla="*/ 2933761 h 3038625"/>
                  <a:gd name="connsiteX10" fmla="*/ 3571841 w 5554610"/>
                  <a:gd name="connsiteY10" fmla="*/ 2841803 h 3038625"/>
                  <a:gd name="connsiteX11" fmla="*/ 3265178 w 5554610"/>
                  <a:gd name="connsiteY11" fmla="*/ 2875788 h 3038625"/>
                  <a:gd name="connsiteX12" fmla="*/ 2875380 w 5554610"/>
                  <a:gd name="connsiteY12" fmla="*/ 2824176 h 3038625"/>
                  <a:gd name="connsiteX13" fmla="*/ 206350 w 5554610"/>
                  <a:gd name="connsiteY13" fmla="*/ 2623095 h 3038625"/>
                  <a:gd name="connsiteX14" fmla="*/ 13005 w 5554610"/>
                  <a:gd name="connsiteY14" fmla="*/ 2536430 h 3038625"/>
                  <a:gd name="connsiteX15" fmla="*/ 66225 w 5554610"/>
                  <a:gd name="connsiteY15" fmla="*/ 2261861 h 3038625"/>
                  <a:gd name="connsiteX16" fmla="*/ 253896 w 5554610"/>
                  <a:gd name="connsiteY16" fmla="*/ 2237563 h 3038625"/>
                  <a:gd name="connsiteX17" fmla="*/ 1318804 w 5554610"/>
                  <a:gd name="connsiteY17" fmla="*/ 889737 h 3038625"/>
                  <a:gd name="connsiteX18" fmla="*/ 1361168 w 5554610"/>
                  <a:gd name="connsiteY18" fmla="*/ 736335 h 3038625"/>
                  <a:gd name="connsiteX0" fmla="*/ 1361168 w 5554610"/>
                  <a:gd name="connsiteY0" fmla="*/ 736335 h 3038625"/>
                  <a:gd name="connsiteX1" fmla="*/ 1215912 w 5554610"/>
                  <a:gd name="connsiteY1" fmla="*/ 202935 h 3038625"/>
                  <a:gd name="connsiteX2" fmla="*/ 1506424 w 5554610"/>
                  <a:gd name="connsiteY2" fmla="*/ 0 h 3038625"/>
                  <a:gd name="connsiteX3" fmla="*/ 3830521 w 5554610"/>
                  <a:gd name="connsiteY3" fmla="*/ 1405729 h 3038625"/>
                  <a:gd name="connsiteX4" fmla="*/ 5554610 w 5554610"/>
                  <a:gd name="connsiteY4" fmla="*/ 2775365 h 3038625"/>
                  <a:gd name="connsiteX5" fmla="*/ 5203809 w 5554610"/>
                  <a:gd name="connsiteY5" fmla="*/ 3020739 h 3038625"/>
                  <a:gd name="connsiteX6" fmla="*/ 5037437 w 5554610"/>
                  <a:gd name="connsiteY6" fmla="*/ 3030134 h 3038625"/>
                  <a:gd name="connsiteX7" fmla="*/ 4670628 w 5554610"/>
                  <a:gd name="connsiteY7" fmla="*/ 2979166 h 3038625"/>
                  <a:gd name="connsiteX8" fmla="*/ 4849717 w 5554610"/>
                  <a:gd name="connsiteY8" fmla="*/ 2957522 h 3038625"/>
                  <a:gd name="connsiteX9" fmla="*/ 4783331 w 5554610"/>
                  <a:gd name="connsiteY9" fmla="*/ 2933761 h 3038625"/>
                  <a:gd name="connsiteX10" fmla="*/ 3571841 w 5554610"/>
                  <a:gd name="connsiteY10" fmla="*/ 2841803 h 3038625"/>
                  <a:gd name="connsiteX11" fmla="*/ 3265178 w 5554610"/>
                  <a:gd name="connsiteY11" fmla="*/ 2875788 h 3038625"/>
                  <a:gd name="connsiteX12" fmla="*/ 2875380 w 5554610"/>
                  <a:gd name="connsiteY12" fmla="*/ 2824176 h 3038625"/>
                  <a:gd name="connsiteX13" fmla="*/ 206350 w 5554610"/>
                  <a:gd name="connsiteY13" fmla="*/ 2623095 h 3038625"/>
                  <a:gd name="connsiteX14" fmla="*/ 13005 w 5554610"/>
                  <a:gd name="connsiteY14" fmla="*/ 2536430 h 3038625"/>
                  <a:gd name="connsiteX15" fmla="*/ 66225 w 5554610"/>
                  <a:gd name="connsiteY15" fmla="*/ 2261861 h 3038625"/>
                  <a:gd name="connsiteX16" fmla="*/ 253896 w 5554610"/>
                  <a:gd name="connsiteY16" fmla="*/ 2237563 h 3038625"/>
                  <a:gd name="connsiteX17" fmla="*/ 1318804 w 5554610"/>
                  <a:gd name="connsiteY17" fmla="*/ 889737 h 3038625"/>
                  <a:gd name="connsiteX18" fmla="*/ 1361168 w 5554610"/>
                  <a:gd name="connsiteY18" fmla="*/ 736335 h 3038625"/>
                  <a:gd name="connsiteX0" fmla="*/ 1361168 w 5554610"/>
                  <a:gd name="connsiteY0" fmla="*/ 736335 h 3038625"/>
                  <a:gd name="connsiteX1" fmla="*/ 1215912 w 5554610"/>
                  <a:gd name="connsiteY1" fmla="*/ 202935 h 3038625"/>
                  <a:gd name="connsiteX2" fmla="*/ 1506424 w 5554610"/>
                  <a:gd name="connsiteY2" fmla="*/ 0 h 3038625"/>
                  <a:gd name="connsiteX3" fmla="*/ 3830521 w 5554610"/>
                  <a:gd name="connsiteY3" fmla="*/ 1405729 h 3038625"/>
                  <a:gd name="connsiteX4" fmla="*/ 5554610 w 5554610"/>
                  <a:gd name="connsiteY4" fmla="*/ 2775365 h 3038625"/>
                  <a:gd name="connsiteX5" fmla="*/ 5203809 w 5554610"/>
                  <a:gd name="connsiteY5" fmla="*/ 3020739 h 3038625"/>
                  <a:gd name="connsiteX6" fmla="*/ 5037437 w 5554610"/>
                  <a:gd name="connsiteY6" fmla="*/ 3030134 h 3038625"/>
                  <a:gd name="connsiteX7" fmla="*/ 4657746 w 5554610"/>
                  <a:gd name="connsiteY7" fmla="*/ 2981492 h 3038625"/>
                  <a:gd name="connsiteX8" fmla="*/ 4849717 w 5554610"/>
                  <a:gd name="connsiteY8" fmla="*/ 2957522 h 3038625"/>
                  <a:gd name="connsiteX9" fmla="*/ 4783331 w 5554610"/>
                  <a:gd name="connsiteY9" fmla="*/ 2933761 h 3038625"/>
                  <a:gd name="connsiteX10" fmla="*/ 3571841 w 5554610"/>
                  <a:gd name="connsiteY10" fmla="*/ 2841803 h 3038625"/>
                  <a:gd name="connsiteX11" fmla="*/ 3265178 w 5554610"/>
                  <a:gd name="connsiteY11" fmla="*/ 2875788 h 3038625"/>
                  <a:gd name="connsiteX12" fmla="*/ 2875380 w 5554610"/>
                  <a:gd name="connsiteY12" fmla="*/ 2824176 h 3038625"/>
                  <a:gd name="connsiteX13" fmla="*/ 206350 w 5554610"/>
                  <a:gd name="connsiteY13" fmla="*/ 2623095 h 3038625"/>
                  <a:gd name="connsiteX14" fmla="*/ 13005 w 5554610"/>
                  <a:gd name="connsiteY14" fmla="*/ 2536430 h 3038625"/>
                  <a:gd name="connsiteX15" fmla="*/ 66225 w 5554610"/>
                  <a:gd name="connsiteY15" fmla="*/ 2261861 h 3038625"/>
                  <a:gd name="connsiteX16" fmla="*/ 253896 w 5554610"/>
                  <a:gd name="connsiteY16" fmla="*/ 2237563 h 3038625"/>
                  <a:gd name="connsiteX17" fmla="*/ 1318804 w 5554610"/>
                  <a:gd name="connsiteY17" fmla="*/ 889737 h 3038625"/>
                  <a:gd name="connsiteX18" fmla="*/ 1361168 w 5554610"/>
                  <a:gd name="connsiteY18" fmla="*/ 736335 h 3038625"/>
                  <a:gd name="connsiteX0" fmla="*/ 1361168 w 5554610"/>
                  <a:gd name="connsiteY0" fmla="*/ 736335 h 3027372"/>
                  <a:gd name="connsiteX1" fmla="*/ 1215912 w 5554610"/>
                  <a:gd name="connsiteY1" fmla="*/ 202935 h 3027372"/>
                  <a:gd name="connsiteX2" fmla="*/ 1506424 w 5554610"/>
                  <a:gd name="connsiteY2" fmla="*/ 0 h 3027372"/>
                  <a:gd name="connsiteX3" fmla="*/ 3830521 w 5554610"/>
                  <a:gd name="connsiteY3" fmla="*/ 1405729 h 3027372"/>
                  <a:gd name="connsiteX4" fmla="*/ 5554610 w 5554610"/>
                  <a:gd name="connsiteY4" fmla="*/ 2775365 h 3027372"/>
                  <a:gd name="connsiteX5" fmla="*/ 5203809 w 5554610"/>
                  <a:gd name="connsiteY5" fmla="*/ 3020739 h 3027372"/>
                  <a:gd name="connsiteX6" fmla="*/ 5060109 w 5554610"/>
                  <a:gd name="connsiteY6" fmla="*/ 3010932 h 3027372"/>
                  <a:gd name="connsiteX7" fmla="*/ 4657746 w 5554610"/>
                  <a:gd name="connsiteY7" fmla="*/ 2981492 h 3027372"/>
                  <a:gd name="connsiteX8" fmla="*/ 4849717 w 5554610"/>
                  <a:gd name="connsiteY8" fmla="*/ 2957522 h 3027372"/>
                  <a:gd name="connsiteX9" fmla="*/ 4783331 w 5554610"/>
                  <a:gd name="connsiteY9" fmla="*/ 2933761 h 3027372"/>
                  <a:gd name="connsiteX10" fmla="*/ 3571841 w 5554610"/>
                  <a:gd name="connsiteY10" fmla="*/ 2841803 h 3027372"/>
                  <a:gd name="connsiteX11" fmla="*/ 3265178 w 5554610"/>
                  <a:gd name="connsiteY11" fmla="*/ 2875788 h 3027372"/>
                  <a:gd name="connsiteX12" fmla="*/ 2875380 w 5554610"/>
                  <a:gd name="connsiteY12" fmla="*/ 2824176 h 3027372"/>
                  <a:gd name="connsiteX13" fmla="*/ 206350 w 5554610"/>
                  <a:gd name="connsiteY13" fmla="*/ 2623095 h 3027372"/>
                  <a:gd name="connsiteX14" fmla="*/ 13005 w 5554610"/>
                  <a:gd name="connsiteY14" fmla="*/ 2536430 h 3027372"/>
                  <a:gd name="connsiteX15" fmla="*/ 66225 w 5554610"/>
                  <a:gd name="connsiteY15" fmla="*/ 2261861 h 3027372"/>
                  <a:gd name="connsiteX16" fmla="*/ 253896 w 5554610"/>
                  <a:gd name="connsiteY16" fmla="*/ 2237563 h 3027372"/>
                  <a:gd name="connsiteX17" fmla="*/ 1318804 w 5554610"/>
                  <a:gd name="connsiteY17" fmla="*/ 889737 h 3027372"/>
                  <a:gd name="connsiteX18" fmla="*/ 1361168 w 5554610"/>
                  <a:gd name="connsiteY18" fmla="*/ 736335 h 3027372"/>
                  <a:gd name="connsiteX0" fmla="*/ 1361168 w 5554610"/>
                  <a:gd name="connsiteY0" fmla="*/ 736335 h 3027372"/>
                  <a:gd name="connsiteX1" fmla="*/ 1215912 w 5554610"/>
                  <a:gd name="connsiteY1" fmla="*/ 202935 h 3027372"/>
                  <a:gd name="connsiteX2" fmla="*/ 1506424 w 5554610"/>
                  <a:gd name="connsiteY2" fmla="*/ 0 h 3027372"/>
                  <a:gd name="connsiteX3" fmla="*/ 3830521 w 5554610"/>
                  <a:gd name="connsiteY3" fmla="*/ 1405729 h 3027372"/>
                  <a:gd name="connsiteX4" fmla="*/ 5554610 w 5554610"/>
                  <a:gd name="connsiteY4" fmla="*/ 2775365 h 3027372"/>
                  <a:gd name="connsiteX5" fmla="*/ 5203809 w 5554610"/>
                  <a:gd name="connsiteY5" fmla="*/ 3020739 h 3027372"/>
                  <a:gd name="connsiteX6" fmla="*/ 5060109 w 5554610"/>
                  <a:gd name="connsiteY6" fmla="*/ 3010932 h 3027372"/>
                  <a:gd name="connsiteX7" fmla="*/ 4660588 w 5554610"/>
                  <a:gd name="connsiteY7" fmla="*/ 2979506 h 3027372"/>
                  <a:gd name="connsiteX8" fmla="*/ 4849717 w 5554610"/>
                  <a:gd name="connsiteY8" fmla="*/ 2957522 h 3027372"/>
                  <a:gd name="connsiteX9" fmla="*/ 4783331 w 5554610"/>
                  <a:gd name="connsiteY9" fmla="*/ 2933761 h 3027372"/>
                  <a:gd name="connsiteX10" fmla="*/ 3571841 w 5554610"/>
                  <a:gd name="connsiteY10" fmla="*/ 2841803 h 3027372"/>
                  <a:gd name="connsiteX11" fmla="*/ 3265178 w 5554610"/>
                  <a:gd name="connsiteY11" fmla="*/ 2875788 h 3027372"/>
                  <a:gd name="connsiteX12" fmla="*/ 2875380 w 5554610"/>
                  <a:gd name="connsiteY12" fmla="*/ 2824176 h 3027372"/>
                  <a:gd name="connsiteX13" fmla="*/ 206350 w 5554610"/>
                  <a:gd name="connsiteY13" fmla="*/ 2623095 h 3027372"/>
                  <a:gd name="connsiteX14" fmla="*/ 13005 w 5554610"/>
                  <a:gd name="connsiteY14" fmla="*/ 2536430 h 3027372"/>
                  <a:gd name="connsiteX15" fmla="*/ 66225 w 5554610"/>
                  <a:gd name="connsiteY15" fmla="*/ 2261861 h 3027372"/>
                  <a:gd name="connsiteX16" fmla="*/ 253896 w 5554610"/>
                  <a:gd name="connsiteY16" fmla="*/ 2237563 h 3027372"/>
                  <a:gd name="connsiteX17" fmla="*/ 1318804 w 5554610"/>
                  <a:gd name="connsiteY17" fmla="*/ 889737 h 3027372"/>
                  <a:gd name="connsiteX18" fmla="*/ 1361168 w 5554610"/>
                  <a:gd name="connsiteY18" fmla="*/ 736335 h 3027372"/>
                  <a:gd name="connsiteX0" fmla="*/ 1361168 w 5554610"/>
                  <a:gd name="connsiteY0" fmla="*/ 736335 h 3027372"/>
                  <a:gd name="connsiteX1" fmla="*/ 1215912 w 5554610"/>
                  <a:gd name="connsiteY1" fmla="*/ 202935 h 3027372"/>
                  <a:gd name="connsiteX2" fmla="*/ 1506424 w 5554610"/>
                  <a:gd name="connsiteY2" fmla="*/ 0 h 3027372"/>
                  <a:gd name="connsiteX3" fmla="*/ 3830521 w 5554610"/>
                  <a:gd name="connsiteY3" fmla="*/ 1405729 h 3027372"/>
                  <a:gd name="connsiteX4" fmla="*/ 5554610 w 5554610"/>
                  <a:gd name="connsiteY4" fmla="*/ 2775365 h 3027372"/>
                  <a:gd name="connsiteX5" fmla="*/ 5203809 w 5554610"/>
                  <a:gd name="connsiteY5" fmla="*/ 3020739 h 3027372"/>
                  <a:gd name="connsiteX6" fmla="*/ 5060109 w 5554610"/>
                  <a:gd name="connsiteY6" fmla="*/ 3010932 h 3027372"/>
                  <a:gd name="connsiteX7" fmla="*/ 4659166 w 5554610"/>
                  <a:gd name="connsiteY7" fmla="*/ 2980500 h 3027372"/>
                  <a:gd name="connsiteX8" fmla="*/ 4849717 w 5554610"/>
                  <a:gd name="connsiteY8" fmla="*/ 2957522 h 3027372"/>
                  <a:gd name="connsiteX9" fmla="*/ 4783331 w 5554610"/>
                  <a:gd name="connsiteY9" fmla="*/ 2933761 h 3027372"/>
                  <a:gd name="connsiteX10" fmla="*/ 3571841 w 5554610"/>
                  <a:gd name="connsiteY10" fmla="*/ 2841803 h 3027372"/>
                  <a:gd name="connsiteX11" fmla="*/ 3265178 w 5554610"/>
                  <a:gd name="connsiteY11" fmla="*/ 2875788 h 3027372"/>
                  <a:gd name="connsiteX12" fmla="*/ 2875380 w 5554610"/>
                  <a:gd name="connsiteY12" fmla="*/ 2824176 h 3027372"/>
                  <a:gd name="connsiteX13" fmla="*/ 206350 w 5554610"/>
                  <a:gd name="connsiteY13" fmla="*/ 2623095 h 3027372"/>
                  <a:gd name="connsiteX14" fmla="*/ 13005 w 5554610"/>
                  <a:gd name="connsiteY14" fmla="*/ 2536430 h 3027372"/>
                  <a:gd name="connsiteX15" fmla="*/ 66225 w 5554610"/>
                  <a:gd name="connsiteY15" fmla="*/ 2261861 h 3027372"/>
                  <a:gd name="connsiteX16" fmla="*/ 253896 w 5554610"/>
                  <a:gd name="connsiteY16" fmla="*/ 2237563 h 3027372"/>
                  <a:gd name="connsiteX17" fmla="*/ 1318804 w 5554610"/>
                  <a:gd name="connsiteY17" fmla="*/ 889737 h 3027372"/>
                  <a:gd name="connsiteX18" fmla="*/ 1361168 w 5554610"/>
                  <a:gd name="connsiteY18" fmla="*/ 736335 h 3027372"/>
                  <a:gd name="connsiteX0" fmla="*/ 1361168 w 5554610"/>
                  <a:gd name="connsiteY0" fmla="*/ 736335 h 3019423"/>
                  <a:gd name="connsiteX1" fmla="*/ 1215912 w 5554610"/>
                  <a:gd name="connsiteY1" fmla="*/ 202935 h 3019423"/>
                  <a:gd name="connsiteX2" fmla="*/ 1506424 w 5554610"/>
                  <a:gd name="connsiteY2" fmla="*/ 0 h 3019423"/>
                  <a:gd name="connsiteX3" fmla="*/ 3830521 w 5554610"/>
                  <a:gd name="connsiteY3" fmla="*/ 1405729 h 3019423"/>
                  <a:gd name="connsiteX4" fmla="*/ 5554610 w 5554610"/>
                  <a:gd name="connsiteY4" fmla="*/ 2775365 h 3019423"/>
                  <a:gd name="connsiteX5" fmla="*/ 5271981 w 5554610"/>
                  <a:gd name="connsiteY5" fmla="*/ 2973056 h 3019423"/>
                  <a:gd name="connsiteX6" fmla="*/ 5060109 w 5554610"/>
                  <a:gd name="connsiteY6" fmla="*/ 3010932 h 3019423"/>
                  <a:gd name="connsiteX7" fmla="*/ 4659166 w 5554610"/>
                  <a:gd name="connsiteY7" fmla="*/ 2980500 h 3019423"/>
                  <a:gd name="connsiteX8" fmla="*/ 4849717 w 5554610"/>
                  <a:gd name="connsiteY8" fmla="*/ 2957522 h 3019423"/>
                  <a:gd name="connsiteX9" fmla="*/ 4783331 w 5554610"/>
                  <a:gd name="connsiteY9" fmla="*/ 2933761 h 3019423"/>
                  <a:gd name="connsiteX10" fmla="*/ 3571841 w 5554610"/>
                  <a:gd name="connsiteY10" fmla="*/ 2841803 h 3019423"/>
                  <a:gd name="connsiteX11" fmla="*/ 3265178 w 5554610"/>
                  <a:gd name="connsiteY11" fmla="*/ 2875788 h 3019423"/>
                  <a:gd name="connsiteX12" fmla="*/ 2875380 w 5554610"/>
                  <a:gd name="connsiteY12" fmla="*/ 2824176 h 3019423"/>
                  <a:gd name="connsiteX13" fmla="*/ 206350 w 5554610"/>
                  <a:gd name="connsiteY13" fmla="*/ 2623095 h 3019423"/>
                  <a:gd name="connsiteX14" fmla="*/ 13005 w 5554610"/>
                  <a:gd name="connsiteY14" fmla="*/ 2536430 h 3019423"/>
                  <a:gd name="connsiteX15" fmla="*/ 66225 w 5554610"/>
                  <a:gd name="connsiteY15" fmla="*/ 2261861 h 3019423"/>
                  <a:gd name="connsiteX16" fmla="*/ 253896 w 5554610"/>
                  <a:gd name="connsiteY16" fmla="*/ 2237563 h 3019423"/>
                  <a:gd name="connsiteX17" fmla="*/ 1318804 w 5554610"/>
                  <a:gd name="connsiteY17" fmla="*/ 889737 h 3019423"/>
                  <a:gd name="connsiteX18" fmla="*/ 1361168 w 5554610"/>
                  <a:gd name="connsiteY18" fmla="*/ 736335 h 3019423"/>
                  <a:gd name="connsiteX0" fmla="*/ 1361168 w 5554610"/>
                  <a:gd name="connsiteY0" fmla="*/ 736335 h 3019423"/>
                  <a:gd name="connsiteX1" fmla="*/ 1215912 w 5554610"/>
                  <a:gd name="connsiteY1" fmla="*/ 202935 h 3019423"/>
                  <a:gd name="connsiteX2" fmla="*/ 1506424 w 5554610"/>
                  <a:gd name="connsiteY2" fmla="*/ 0 h 3019423"/>
                  <a:gd name="connsiteX3" fmla="*/ 3830521 w 5554610"/>
                  <a:gd name="connsiteY3" fmla="*/ 1405729 h 3019423"/>
                  <a:gd name="connsiteX4" fmla="*/ 5554610 w 5554610"/>
                  <a:gd name="connsiteY4" fmla="*/ 2775365 h 3019423"/>
                  <a:gd name="connsiteX5" fmla="*/ 5271981 w 5554610"/>
                  <a:gd name="connsiteY5" fmla="*/ 2973056 h 3019423"/>
                  <a:gd name="connsiteX6" fmla="*/ 5060109 w 5554610"/>
                  <a:gd name="connsiteY6" fmla="*/ 3010932 h 3019423"/>
                  <a:gd name="connsiteX7" fmla="*/ 4659166 w 5554610"/>
                  <a:gd name="connsiteY7" fmla="*/ 2980500 h 3019423"/>
                  <a:gd name="connsiteX8" fmla="*/ 4849717 w 5554610"/>
                  <a:gd name="connsiteY8" fmla="*/ 2957522 h 3019423"/>
                  <a:gd name="connsiteX9" fmla="*/ 4783331 w 5554610"/>
                  <a:gd name="connsiteY9" fmla="*/ 2933761 h 3019423"/>
                  <a:gd name="connsiteX10" fmla="*/ 3571841 w 5554610"/>
                  <a:gd name="connsiteY10" fmla="*/ 2841803 h 3019423"/>
                  <a:gd name="connsiteX11" fmla="*/ 3265178 w 5554610"/>
                  <a:gd name="connsiteY11" fmla="*/ 2875788 h 3019423"/>
                  <a:gd name="connsiteX12" fmla="*/ 2875380 w 5554610"/>
                  <a:gd name="connsiteY12" fmla="*/ 2824176 h 3019423"/>
                  <a:gd name="connsiteX13" fmla="*/ 206350 w 5554610"/>
                  <a:gd name="connsiteY13" fmla="*/ 2623095 h 3019423"/>
                  <a:gd name="connsiteX14" fmla="*/ 13005 w 5554610"/>
                  <a:gd name="connsiteY14" fmla="*/ 2536430 h 3019423"/>
                  <a:gd name="connsiteX15" fmla="*/ 66225 w 5554610"/>
                  <a:gd name="connsiteY15" fmla="*/ 2261861 h 3019423"/>
                  <a:gd name="connsiteX16" fmla="*/ 253896 w 5554610"/>
                  <a:gd name="connsiteY16" fmla="*/ 2237563 h 3019423"/>
                  <a:gd name="connsiteX17" fmla="*/ 1318804 w 5554610"/>
                  <a:gd name="connsiteY17" fmla="*/ 889737 h 3019423"/>
                  <a:gd name="connsiteX18" fmla="*/ 1361168 w 5554610"/>
                  <a:gd name="connsiteY18" fmla="*/ 736335 h 3019423"/>
                  <a:gd name="connsiteX0" fmla="*/ 1361168 w 5554610"/>
                  <a:gd name="connsiteY0" fmla="*/ 736335 h 3019423"/>
                  <a:gd name="connsiteX1" fmla="*/ 1215912 w 5554610"/>
                  <a:gd name="connsiteY1" fmla="*/ 202935 h 3019423"/>
                  <a:gd name="connsiteX2" fmla="*/ 1506424 w 5554610"/>
                  <a:gd name="connsiteY2" fmla="*/ 0 h 3019423"/>
                  <a:gd name="connsiteX3" fmla="*/ 3830521 w 5554610"/>
                  <a:gd name="connsiteY3" fmla="*/ 1405729 h 3019423"/>
                  <a:gd name="connsiteX4" fmla="*/ 5554610 w 5554610"/>
                  <a:gd name="connsiteY4" fmla="*/ 2775365 h 3019423"/>
                  <a:gd name="connsiteX5" fmla="*/ 5271981 w 5554610"/>
                  <a:gd name="connsiteY5" fmla="*/ 2973056 h 3019423"/>
                  <a:gd name="connsiteX6" fmla="*/ 5060109 w 5554610"/>
                  <a:gd name="connsiteY6" fmla="*/ 3010932 h 3019423"/>
                  <a:gd name="connsiteX7" fmla="*/ 4659166 w 5554610"/>
                  <a:gd name="connsiteY7" fmla="*/ 2980500 h 3019423"/>
                  <a:gd name="connsiteX8" fmla="*/ 4849717 w 5554610"/>
                  <a:gd name="connsiteY8" fmla="*/ 2957522 h 3019423"/>
                  <a:gd name="connsiteX9" fmla="*/ 4783331 w 5554610"/>
                  <a:gd name="connsiteY9" fmla="*/ 2933761 h 3019423"/>
                  <a:gd name="connsiteX10" fmla="*/ 3571841 w 5554610"/>
                  <a:gd name="connsiteY10" fmla="*/ 2841803 h 3019423"/>
                  <a:gd name="connsiteX11" fmla="*/ 3265178 w 5554610"/>
                  <a:gd name="connsiteY11" fmla="*/ 2875788 h 3019423"/>
                  <a:gd name="connsiteX12" fmla="*/ 2875380 w 5554610"/>
                  <a:gd name="connsiteY12" fmla="*/ 2824176 h 3019423"/>
                  <a:gd name="connsiteX13" fmla="*/ 206350 w 5554610"/>
                  <a:gd name="connsiteY13" fmla="*/ 2623095 h 3019423"/>
                  <a:gd name="connsiteX14" fmla="*/ 13005 w 5554610"/>
                  <a:gd name="connsiteY14" fmla="*/ 2536430 h 3019423"/>
                  <a:gd name="connsiteX15" fmla="*/ 66225 w 5554610"/>
                  <a:gd name="connsiteY15" fmla="*/ 2261861 h 3019423"/>
                  <a:gd name="connsiteX16" fmla="*/ 253896 w 5554610"/>
                  <a:gd name="connsiteY16" fmla="*/ 2237563 h 3019423"/>
                  <a:gd name="connsiteX17" fmla="*/ 1318804 w 5554610"/>
                  <a:gd name="connsiteY17" fmla="*/ 889737 h 3019423"/>
                  <a:gd name="connsiteX18" fmla="*/ 1361168 w 5554610"/>
                  <a:gd name="connsiteY18" fmla="*/ 736335 h 3019423"/>
                  <a:gd name="connsiteX0" fmla="*/ 1346813 w 5554610"/>
                  <a:gd name="connsiteY0" fmla="*/ 736347 h 3019423"/>
                  <a:gd name="connsiteX1" fmla="*/ 1215912 w 5554610"/>
                  <a:gd name="connsiteY1" fmla="*/ 202935 h 3019423"/>
                  <a:gd name="connsiteX2" fmla="*/ 1506424 w 5554610"/>
                  <a:gd name="connsiteY2" fmla="*/ 0 h 3019423"/>
                  <a:gd name="connsiteX3" fmla="*/ 3830521 w 5554610"/>
                  <a:gd name="connsiteY3" fmla="*/ 1405729 h 3019423"/>
                  <a:gd name="connsiteX4" fmla="*/ 5554610 w 5554610"/>
                  <a:gd name="connsiteY4" fmla="*/ 2775365 h 3019423"/>
                  <a:gd name="connsiteX5" fmla="*/ 5271981 w 5554610"/>
                  <a:gd name="connsiteY5" fmla="*/ 2973056 h 3019423"/>
                  <a:gd name="connsiteX6" fmla="*/ 5060109 w 5554610"/>
                  <a:gd name="connsiteY6" fmla="*/ 3010932 h 3019423"/>
                  <a:gd name="connsiteX7" fmla="*/ 4659166 w 5554610"/>
                  <a:gd name="connsiteY7" fmla="*/ 2980500 h 3019423"/>
                  <a:gd name="connsiteX8" fmla="*/ 4849717 w 5554610"/>
                  <a:gd name="connsiteY8" fmla="*/ 2957522 h 3019423"/>
                  <a:gd name="connsiteX9" fmla="*/ 4783331 w 5554610"/>
                  <a:gd name="connsiteY9" fmla="*/ 2933761 h 3019423"/>
                  <a:gd name="connsiteX10" fmla="*/ 3571841 w 5554610"/>
                  <a:gd name="connsiteY10" fmla="*/ 2841803 h 3019423"/>
                  <a:gd name="connsiteX11" fmla="*/ 3265178 w 5554610"/>
                  <a:gd name="connsiteY11" fmla="*/ 2875788 h 3019423"/>
                  <a:gd name="connsiteX12" fmla="*/ 2875380 w 5554610"/>
                  <a:gd name="connsiteY12" fmla="*/ 2824176 h 3019423"/>
                  <a:gd name="connsiteX13" fmla="*/ 206350 w 5554610"/>
                  <a:gd name="connsiteY13" fmla="*/ 2623095 h 3019423"/>
                  <a:gd name="connsiteX14" fmla="*/ 13005 w 5554610"/>
                  <a:gd name="connsiteY14" fmla="*/ 2536430 h 3019423"/>
                  <a:gd name="connsiteX15" fmla="*/ 66225 w 5554610"/>
                  <a:gd name="connsiteY15" fmla="*/ 2261861 h 3019423"/>
                  <a:gd name="connsiteX16" fmla="*/ 253896 w 5554610"/>
                  <a:gd name="connsiteY16" fmla="*/ 2237563 h 3019423"/>
                  <a:gd name="connsiteX17" fmla="*/ 1318804 w 5554610"/>
                  <a:gd name="connsiteY17" fmla="*/ 889737 h 3019423"/>
                  <a:gd name="connsiteX18" fmla="*/ 1346813 w 5554610"/>
                  <a:gd name="connsiteY18" fmla="*/ 736347 h 3019423"/>
                  <a:gd name="connsiteX0" fmla="*/ 1346813 w 5554610"/>
                  <a:gd name="connsiteY0" fmla="*/ 736347 h 3019423"/>
                  <a:gd name="connsiteX1" fmla="*/ 1419696 w 5554610"/>
                  <a:gd name="connsiteY1" fmla="*/ 367530 h 3019423"/>
                  <a:gd name="connsiteX2" fmla="*/ 1215912 w 5554610"/>
                  <a:gd name="connsiteY2" fmla="*/ 202935 h 3019423"/>
                  <a:gd name="connsiteX3" fmla="*/ 1506424 w 5554610"/>
                  <a:gd name="connsiteY3" fmla="*/ 0 h 3019423"/>
                  <a:gd name="connsiteX4" fmla="*/ 3830521 w 5554610"/>
                  <a:gd name="connsiteY4" fmla="*/ 1405729 h 3019423"/>
                  <a:gd name="connsiteX5" fmla="*/ 5554610 w 5554610"/>
                  <a:gd name="connsiteY5" fmla="*/ 2775365 h 3019423"/>
                  <a:gd name="connsiteX6" fmla="*/ 5271981 w 5554610"/>
                  <a:gd name="connsiteY6" fmla="*/ 2973056 h 3019423"/>
                  <a:gd name="connsiteX7" fmla="*/ 5060109 w 5554610"/>
                  <a:gd name="connsiteY7" fmla="*/ 3010932 h 3019423"/>
                  <a:gd name="connsiteX8" fmla="*/ 4659166 w 5554610"/>
                  <a:gd name="connsiteY8" fmla="*/ 2980500 h 3019423"/>
                  <a:gd name="connsiteX9" fmla="*/ 4849717 w 5554610"/>
                  <a:gd name="connsiteY9" fmla="*/ 2957522 h 3019423"/>
                  <a:gd name="connsiteX10" fmla="*/ 4783331 w 5554610"/>
                  <a:gd name="connsiteY10" fmla="*/ 2933761 h 3019423"/>
                  <a:gd name="connsiteX11" fmla="*/ 3571841 w 5554610"/>
                  <a:gd name="connsiteY11" fmla="*/ 2841803 h 3019423"/>
                  <a:gd name="connsiteX12" fmla="*/ 3265178 w 5554610"/>
                  <a:gd name="connsiteY12" fmla="*/ 2875788 h 3019423"/>
                  <a:gd name="connsiteX13" fmla="*/ 2875380 w 5554610"/>
                  <a:gd name="connsiteY13" fmla="*/ 2824176 h 3019423"/>
                  <a:gd name="connsiteX14" fmla="*/ 206350 w 5554610"/>
                  <a:gd name="connsiteY14" fmla="*/ 2623095 h 3019423"/>
                  <a:gd name="connsiteX15" fmla="*/ 13005 w 5554610"/>
                  <a:gd name="connsiteY15" fmla="*/ 2536430 h 3019423"/>
                  <a:gd name="connsiteX16" fmla="*/ 66225 w 5554610"/>
                  <a:gd name="connsiteY16" fmla="*/ 2261861 h 3019423"/>
                  <a:gd name="connsiteX17" fmla="*/ 253896 w 5554610"/>
                  <a:gd name="connsiteY17" fmla="*/ 2237563 h 3019423"/>
                  <a:gd name="connsiteX18" fmla="*/ 1318804 w 5554610"/>
                  <a:gd name="connsiteY18" fmla="*/ 889737 h 3019423"/>
                  <a:gd name="connsiteX19" fmla="*/ 1346813 w 5554610"/>
                  <a:gd name="connsiteY19" fmla="*/ 736347 h 3019423"/>
                  <a:gd name="connsiteX0" fmla="*/ 2210710 w 5554610"/>
                  <a:gd name="connsiteY0" fmla="*/ 626827 h 3019423"/>
                  <a:gd name="connsiteX1" fmla="*/ 1419696 w 5554610"/>
                  <a:gd name="connsiteY1" fmla="*/ 367530 h 3019423"/>
                  <a:gd name="connsiteX2" fmla="*/ 1215912 w 5554610"/>
                  <a:gd name="connsiteY2" fmla="*/ 202935 h 3019423"/>
                  <a:gd name="connsiteX3" fmla="*/ 1506424 w 5554610"/>
                  <a:gd name="connsiteY3" fmla="*/ 0 h 3019423"/>
                  <a:gd name="connsiteX4" fmla="*/ 3830521 w 5554610"/>
                  <a:gd name="connsiteY4" fmla="*/ 1405729 h 3019423"/>
                  <a:gd name="connsiteX5" fmla="*/ 5554610 w 5554610"/>
                  <a:gd name="connsiteY5" fmla="*/ 2775365 h 3019423"/>
                  <a:gd name="connsiteX6" fmla="*/ 5271981 w 5554610"/>
                  <a:gd name="connsiteY6" fmla="*/ 2973056 h 3019423"/>
                  <a:gd name="connsiteX7" fmla="*/ 5060109 w 5554610"/>
                  <a:gd name="connsiteY7" fmla="*/ 3010932 h 3019423"/>
                  <a:gd name="connsiteX8" fmla="*/ 4659166 w 5554610"/>
                  <a:gd name="connsiteY8" fmla="*/ 2980500 h 3019423"/>
                  <a:gd name="connsiteX9" fmla="*/ 4849717 w 5554610"/>
                  <a:gd name="connsiteY9" fmla="*/ 2957522 h 3019423"/>
                  <a:gd name="connsiteX10" fmla="*/ 4783331 w 5554610"/>
                  <a:gd name="connsiteY10" fmla="*/ 2933761 h 3019423"/>
                  <a:gd name="connsiteX11" fmla="*/ 3571841 w 5554610"/>
                  <a:gd name="connsiteY11" fmla="*/ 2841803 h 3019423"/>
                  <a:gd name="connsiteX12" fmla="*/ 3265178 w 5554610"/>
                  <a:gd name="connsiteY12" fmla="*/ 2875788 h 3019423"/>
                  <a:gd name="connsiteX13" fmla="*/ 2875380 w 5554610"/>
                  <a:gd name="connsiteY13" fmla="*/ 2824176 h 3019423"/>
                  <a:gd name="connsiteX14" fmla="*/ 206350 w 5554610"/>
                  <a:gd name="connsiteY14" fmla="*/ 2623095 h 3019423"/>
                  <a:gd name="connsiteX15" fmla="*/ 13005 w 5554610"/>
                  <a:gd name="connsiteY15" fmla="*/ 2536430 h 3019423"/>
                  <a:gd name="connsiteX16" fmla="*/ 66225 w 5554610"/>
                  <a:gd name="connsiteY16" fmla="*/ 2261861 h 3019423"/>
                  <a:gd name="connsiteX17" fmla="*/ 253896 w 5554610"/>
                  <a:gd name="connsiteY17" fmla="*/ 2237563 h 3019423"/>
                  <a:gd name="connsiteX18" fmla="*/ 1318804 w 5554610"/>
                  <a:gd name="connsiteY18" fmla="*/ 889737 h 3019423"/>
                  <a:gd name="connsiteX19" fmla="*/ 2210710 w 5554610"/>
                  <a:gd name="connsiteY19" fmla="*/ 626827 h 3019423"/>
                  <a:gd name="connsiteX0" fmla="*/ 2497995 w 5554610"/>
                  <a:gd name="connsiteY0" fmla="*/ 733427 h 3019423"/>
                  <a:gd name="connsiteX1" fmla="*/ 1419696 w 5554610"/>
                  <a:gd name="connsiteY1" fmla="*/ 367530 h 3019423"/>
                  <a:gd name="connsiteX2" fmla="*/ 1215912 w 5554610"/>
                  <a:gd name="connsiteY2" fmla="*/ 202935 h 3019423"/>
                  <a:gd name="connsiteX3" fmla="*/ 1506424 w 5554610"/>
                  <a:gd name="connsiteY3" fmla="*/ 0 h 3019423"/>
                  <a:gd name="connsiteX4" fmla="*/ 3830521 w 5554610"/>
                  <a:gd name="connsiteY4" fmla="*/ 1405729 h 3019423"/>
                  <a:gd name="connsiteX5" fmla="*/ 5554610 w 5554610"/>
                  <a:gd name="connsiteY5" fmla="*/ 2775365 h 3019423"/>
                  <a:gd name="connsiteX6" fmla="*/ 5271981 w 5554610"/>
                  <a:gd name="connsiteY6" fmla="*/ 2973056 h 3019423"/>
                  <a:gd name="connsiteX7" fmla="*/ 5060109 w 5554610"/>
                  <a:gd name="connsiteY7" fmla="*/ 3010932 h 3019423"/>
                  <a:gd name="connsiteX8" fmla="*/ 4659166 w 5554610"/>
                  <a:gd name="connsiteY8" fmla="*/ 2980500 h 3019423"/>
                  <a:gd name="connsiteX9" fmla="*/ 4849717 w 5554610"/>
                  <a:gd name="connsiteY9" fmla="*/ 2957522 h 3019423"/>
                  <a:gd name="connsiteX10" fmla="*/ 4783331 w 5554610"/>
                  <a:gd name="connsiteY10" fmla="*/ 2933761 h 3019423"/>
                  <a:gd name="connsiteX11" fmla="*/ 3571841 w 5554610"/>
                  <a:gd name="connsiteY11" fmla="*/ 2841803 h 3019423"/>
                  <a:gd name="connsiteX12" fmla="*/ 3265178 w 5554610"/>
                  <a:gd name="connsiteY12" fmla="*/ 2875788 h 3019423"/>
                  <a:gd name="connsiteX13" fmla="*/ 2875380 w 5554610"/>
                  <a:gd name="connsiteY13" fmla="*/ 2824176 h 3019423"/>
                  <a:gd name="connsiteX14" fmla="*/ 206350 w 5554610"/>
                  <a:gd name="connsiteY14" fmla="*/ 2623095 h 3019423"/>
                  <a:gd name="connsiteX15" fmla="*/ 13005 w 5554610"/>
                  <a:gd name="connsiteY15" fmla="*/ 2536430 h 3019423"/>
                  <a:gd name="connsiteX16" fmla="*/ 66225 w 5554610"/>
                  <a:gd name="connsiteY16" fmla="*/ 2261861 h 3019423"/>
                  <a:gd name="connsiteX17" fmla="*/ 253896 w 5554610"/>
                  <a:gd name="connsiteY17" fmla="*/ 2237563 h 3019423"/>
                  <a:gd name="connsiteX18" fmla="*/ 1318804 w 5554610"/>
                  <a:gd name="connsiteY18" fmla="*/ 889737 h 3019423"/>
                  <a:gd name="connsiteX19" fmla="*/ 2497995 w 5554610"/>
                  <a:gd name="connsiteY19" fmla="*/ 733427 h 3019423"/>
                  <a:gd name="connsiteX0" fmla="*/ 2497995 w 5554610"/>
                  <a:gd name="connsiteY0" fmla="*/ 733427 h 3019423"/>
                  <a:gd name="connsiteX1" fmla="*/ 1419696 w 5554610"/>
                  <a:gd name="connsiteY1" fmla="*/ 367530 h 3019423"/>
                  <a:gd name="connsiteX2" fmla="*/ 1338458 w 5554610"/>
                  <a:gd name="connsiteY2" fmla="*/ 143961 h 3019423"/>
                  <a:gd name="connsiteX3" fmla="*/ 1506424 w 5554610"/>
                  <a:gd name="connsiteY3" fmla="*/ 0 h 3019423"/>
                  <a:gd name="connsiteX4" fmla="*/ 3830521 w 5554610"/>
                  <a:gd name="connsiteY4" fmla="*/ 1405729 h 3019423"/>
                  <a:gd name="connsiteX5" fmla="*/ 5554610 w 5554610"/>
                  <a:gd name="connsiteY5" fmla="*/ 2775365 h 3019423"/>
                  <a:gd name="connsiteX6" fmla="*/ 5271981 w 5554610"/>
                  <a:gd name="connsiteY6" fmla="*/ 2973056 h 3019423"/>
                  <a:gd name="connsiteX7" fmla="*/ 5060109 w 5554610"/>
                  <a:gd name="connsiteY7" fmla="*/ 3010932 h 3019423"/>
                  <a:gd name="connsiteX8" fmla="*/ 4659166 w 5554610"/>
                  <a:gd name="connsiteY8" fmla="*/ 2980500 h 3019423"/>
                  <a:gd name="connsiteX9" fmla="*/ 4849717 w 5554610"/>
                  <a:gd name="connsiteY9" fmla="*/ 2957522 h 3019423"/>
                  <a:gd name="connsiteX10" fmla="*/ 4783331 w 5554610"/>
                  <a:gd name="connsiteY10" fmla="*/ 2933761 h 3019423"/>
                  <a:gd name="connsiteX11" fmla="*/ 3571841 w 5554610"/>
                  <a:gd name="connsiteY11" fmla="*/ 2841803 h 3019423"/>
                  <a:gd name="connsiteX12" fmla="*/ 3265178 w 5554610"/>
                  <a:gd name="connsiteY12" fmla="*/ 2875788 h 3019423"/>
                  <a:gd name="connsiteX13" fmla="*/ 2875380 w 5554610"/>
                  <a:gd name="connsiteY13" fmla="*/ 2824176 h 3019423"/>
                  <a:gd name="connsiteX14" fmla="*/ 206350 w 5554610"/>
                  <a:gd name="connsiteY14" fmla="*/ 2623095 h 3019423"/>
                  <a:gd name="connsiteX15" fmla="*/ 13005 w 5554610"/>
                  <a:gd name="connsiteY15" fmla="*/ 2536430 h 3019423"/>
                  <a:gd name="connsiteX16" fmla="*/ 66225 w 5554610"/>
                  <a:gd name="connsiteY16" fmla="*/ 2261861 h 3019423"/>
                  <a:gd name="connsiteX17" fmla="*/ 253896 w 5554610"/>
                  <a:gd name="connsiteY17" fmla="*/ 2237563 h 3019423"/>
                  <a:gd name="connsiteX18" fmla="*/ 1318804 w 5554610"/>
                  <a:gd name="connsiteY18" fmla="*/ 889737 h 3019423"/>
                  <a:gd name="connsiteX19" fmla="*/ 2497995 w 5554610"/>
                  <a:gd name="connsiteY19" fmla="*/ 733427 h 3019423"/>
                  <a:gd name="connsiteX0" fmla="*/ 2497995 w 5554610"/>
                  <a:gd name="connsiteY0" fmla="*/ 964225 h 3250221"/>
                  <a:gd name="connsiteX1" fmla="*/ 1419696 w 5554610"/>
                  <a:gd name="connsiteY1" fmla="*/ 598328 h 3250221"/>
                  <a:gd name="connsiteX2" fmla="*/ 1338458 w 5554610"/>
                  <a:gd name="connsiteY2" fmla="*/ 374759 h 3250221"/>
                  <a:gd name="connsiteX3" fmla="*/ 1365588 w 5554610"/>
                  <a:gd name="connsiteY3" fmla="*/ 251741 h 3250221"/>
                  <a:gd name="connsiteX4" fmla="*/ 1506424 w 5554610"/>
                  <a:gd name="connsiteY4" fmla="*/ 230798 h 3250221"/>
                  <a:gd name="connsiteX5" fmla="*/ 3830521 w 5554610"/>
                  <a:gd name="connsiteY5" fmla="*/ 1636527 h 3250221"/>
                  <a:gd name="connsiteX6" fmla="*/ 5554610 w 5554610"/>
                  <a:gd name="connsiteY6" fmla="*/ 3006163 h 3250221"/>
                  <a:gd name="connsiteX7" fmla="*/ 5271981 w 5554610"/>
                  <a:gd name="connsiteY7" fmla="*/ 3203854 h 3250221"/>
                  <a:gd name="connsiteX8" fmla="*/ 5060109 w 5554610"/>
                  <a:gd name="connsiteY8" fmla="*/ 3241730 h 3250221"/>
                  <a:gd name="connsiteX9" fmla="*/ 4659166 w 5554610"/>
                  <a:gd name="connsiteY9" fmla="*/ 3211298 h 3250221"/>
                  <a:gd name="connsiteX10" fmla="*/ 4849717 w 5554610"/>
                  <a:gd name="connsiteY10" fmla="*/ 3188320 h 3250221"/>
                  <a:gd name="connsiteX11" fmla="*/ 4783331 w 5554610"/>
                  <a:gd name="connsiteY11" fmla="*/ 3164559 h 3250221"/>
                  <a:gd name="connsiteX12" fmla="*/ 3571841 w 5554610"/>
                  <a:gd name="connsiteY12" fmla="*/ 3072601 h 3250221"/>
                  <a:gd name="connsiteX13" fmla="*/ 3265178 w 5554610"/>
                  <a:gd name="connsiteY13" fmla="*/ 3106586 h 3250221"/>
                  <a:gd name="connsiteX14" fmla="*/ 2875380 w 5554610"/>
                  <a:gd name="connsiteY14" fmla="*/ 3054974 h 3250221"/>
                  <a:gd name="connsiteX15" fmla="*/ 206350 w 5554610"/>
                  <a:gd name="connsiteY15" fmla="*/ 2853893 h 3250221"/>
                  <a:gd name="connsiteX16" fmla="*/ 13005 w 5554610"/>
                  <a:gd name="connsiteY16" fmla="*/ 2767228 h 3250221"/>
                  <a:gd name="connsiteX17" fmla="*/ 66225 w 5554610"/>
                  <a:gd name="connsiteY17" fmla="*/ 2492659 h 3250221"/>
                  <a:gd name="connsiteX18" fmla="*/ 253896 w 5554610"/>
                  <a:gd name="connsiteY18" fmla="*/ 2468361 h 3250221"/>
                  <a:gd name="connsiteX19" fmla="*/ 1318804 w 5554610"/>
                  <a:gd name="connsiteY19" fmla="*/ 1120535 h 3250221"/>
                  <a:gd name="connsiteX20" fmla="*/ 2497995 w 5554610"/>
                  <a:gd name="connsiteY20" fmla="*/ 964225 h 3250221"/>
                  <a:gd name="connsiteX0" fmla="*/ 2497995 w 5554610"/>
                  <a:gd name="connsiteY0" fmla="*/ 740214 h 3026210"/>
                  <a:gd name="connsiteX1" fmla="*/ 1419696 w 5554610"/>
                  <a:gd name="connsiteY1" fmla="*/ 374317 h 3026210"/>
                  <a:gd name="connsiteX2" fmla="*/ 1338458 w 5554610"/>
                  <a:gd name="connsiteY2" fmla="*/ 150748 h 3026210"/>
                  <a:gd name="connsiteX3" fmla="*/ 1365588 w 5554610"/>
                  <a:gd name="connsiteY3" fmla="*/ 27730 h 3026210"/>
                  <a:gd name="connsiteX4" fmla="*/ 1506424 w 5554610"/>
                  <a:gd name="connsiteY4" fmla="*/ 6787 h 3026210"/>
                  <a:gd name="connsiteX5" fmla="*/ 3830521 w 5554610"/>
                  <a:gd name="connsiteY5" fmla="*/ 1412516 h 3026210"/>
                  <a:gd name="connsiteX6" fmla="*/ 5554610 w 5554610"/>
                  <a:gd name="connsiteY6" fmla="*/ 2782152 h 3026210"/>
                  <a:gd name="connsiteX7" fmla="*/ 5271981 w 5554610"/>
                  <a:gd name="connsiteY7" fmla="*/ 2979843 h 3026210"/>
                  <a:gd name="connsiteX8" fmla="*/ 5060109 w 5554610"/>
                  <a:gd name="connsiteY8" fmla="*/ 3017719 h 3026210"/>
                  <a:gd name="connsiteX9" fmla="*/ 4659166 w 5554610"/>
                  <a:gd name="connsiteY9" fmla="*/ 2987287 h 3026210"/>
                  <a:gd name="connsiteX10" fmla="*/ 4849717 w 5554610"/>
                  <a:gd name="connsiteY10" fmla="*/ 2964309 h 3026210"/>
                  <a:gd name="connsiteX11" fmla="*/ 4783331 w 5554610"/>
                  <a:gd name="connsiteY11" fmla="*/ 2940548 h 3026210"/>
                  <a:gd name="connsiteX12" fmla="*/ 3571841 w 5554610"/>
                  <a:gd name="connsiteY12" fmla="*/ 2848590 h 3026210"/>
                  <a:gd name="connsiteX13" fmla="*/ 3265178 w 5554610"/>
                  <a:gd name="connsiteY13" fmla="*/ 2882575 h 3026210"/>
                  <a:gd name="connsiteX14" fmla="*/ 2875380 w 5554610"/>
                  <a:gd name="connsiteY14" fmla="*/ 2830963 h 3026210"/>
                  <a:gd name="connsiteX15" fmla="*/ 206350 w 5554610"/>
                  <a:gd name="connsiteY15" fmla="*/ 2629882 h 3026210"/>
                  <a:gd name="connsiteX16" fmla="*/ 13005 w 5554610"/>
                  <a:gd name="connsiteY16" fmla="*/ 2543217 h 3026210"/>
                  <a:gd name="connsiteX17" fmla="*/ 66225 w 5554610"/>
                  <a:gd name="connsiteY17" fmla="*/ 2268648 h 3026210"/>
                  <a:gd name="connsiteX18" fmla="*/ 253896 w 5554610"/>
                  <a:gd name="connsiteY18" fmla="*/ 2244350 h 3026210"/>
                  <a:gd name="connsiteX19" fmla="*/ 1318804 w 5554610"/>
                  <a:gd name="connsiteY19" fmla="*/ 896524 h 3026210"/>
                  <a:gd name="connsiteX20" fmla="*/ 2497995 w 5554610"/>
                  <a:gd name="connsiteY20" fmla="*/ 740214 h 3026210"/>
                  <a:gd name="connsiteX0" fmla="*/ 2497995 w 5554610"/>
                  <a:gd name="connsiteY0" fmla="*/ 740214 h 3026210"/>
                  <a:gd name="connsiteX1" fmla="*/ 1419696 w 5554610"/>
                  <a:gd name="connsiteY1" fmla="*/ 374317 h 3026210"/>
                  <a:gd name="connsiteX2" fmla="*/ 1338458 w 5554610"/>
                  <a:gd name="connsiteY2" fmla="*/ 150748 h 3026210"/>
                  <a:gd name="connsiteX3" fmla="*/ 1369949 w 5554610"/>
                  <a:gd name="connsiteY3" fmla="*/ 31365 h 3026210"/>
                  <a:gd name="connsiteX4" fmla="*/ 1506424 w 5554610"/>
                  <a:gd name="connsiteY4" fmla="*/ 6787 h 3026210"/>
                  <a:gd name="connsiteX5" fmla="*/ 3830521 w 5554610"/>
                  <a:gd name="connsiteY5" fmla="*/ 1412516 h 3026210"/>
                  <a:gd name="connsiteX6" fmla="*/ 5554610 w 5554610"/>
                  <a:gd name="connsiteY6" fmla="*/ 2782152 h 3026210"/>
                  <a:gd name="connsiteX7" fmla="*/ 5271981 w 5554610"/>
                  <a:gd name="connsiteY7" fmla="*/ 2979843 h 3026210"/>
                  <a:gd name="connsiteX8" fmla="*/ 5060109 w 5554610"/>
                  <a:gd name="connsiteY8" fmla="*/ 3017719 h 3026210"/>
                  <a:gd name="connsiteX9" fmla="*/ 4659166 w 5554610"/>
                  <a:gd name="connsiteY9" fmla="*/ 2987287 h 3026210"/>
                  <a:gd name="connsiteX10" fmla="*/ 4849717 w 5554610"/>
                  <a:gd name="connsiteY10" fmla="*/ 2964309 h 3026210"/>
                  <a:gd name="connsiteX11" fmla="*/ 4783331 w 5554610"/>
                  <a:gd name="connsiteY11" fmla="*/ 2940548 h 3026210"/>
                  <a:gd name="connsiteX12" fmla="*/ 3571841 w 5554610"/>
                  <a:gd name="connsiteY12" fmla="*/ 2848590 h 3026210"/>
                  <a:gd name="connsiteX13" fmla="*/ 3265178 w 5554610"/>
                  <a:gd name="connsiteY13" fmla="*/ 2882575 h 3026210"/>
                  <a:gd name="connsiteX14" fmla="*/ 2875380 w 5554610"/>
                  <a:gd name="connsiteY14" fmla="*/ 2830963 h 3026210"/>
                  <a:gd name="connsiteX15" fmla="*/ 206350 w 5554610"/>
                  <a:gd name="connsiteY15" fmla="*/ 2629882 h 3026210"/>
                  <a:gd name="connsiteX16" fmla="*/ 13005 w 5554610"/>
                  <a:gd name="connsiteY16" fmla="*/ 2543217 h 3026210"/>
                  <a:gd name="connsiteX17" fmla="*/ 66225 w 5554610"/>
                  <a:gd name="connsiteY17" fmla="*/ 2268648 h 3026210"/>
                  <a:gd name="connsiteX18" fmla="*/ 253896 w 5554610"/>
                  <a:gd name="connsiteY18" fmla="*/ 2244350 h 3026210"/>
                  <a:gd name="connsiteX19" fmla="*/ 1318804 w 5554610"/>
                  <a:gd name="connsiteY19" fmla="*/ 896524 h 3026210"/>
                  <a:gd name="connsiteX20" fmla="*/ 2497995 w 5554610"/>
                  <a:gd name="connsiteY20" fmla="*/ 740214 h 3026210"/>
                  <a:gd name="connsiteX0" fmla="*/ 2497995 w 5554610"/>
                  <a:gd name="connsiteY0" fmla="*/ 740214 h 3026210"/>
                  <a:gd name="connsiteX1" fmla="*/ 1419696 w 5554610"/>
                  <a:gd name="connsiteY1" fmla="*/ 374317 h 3026210"/>
                  <a:gd name="connsiteX2" fmla="*/ 1338458 w 5554610"/>
                  <a:gd name="connsiteY2" fmla="*/ 150748 h 3026210"/>
                  <a:gd name="connsiteX3" fmla="*/ 1359855 w 5554610"/>
                  <a:gd name="connsiteY3" fmla="*/ 28396 h 3026210"/>
                  <a:gd name="connsiteX4" fmla="*/ 1506424 w 5554610"/>
                  <a:gd name="connsiteY4" fmla="*/ 6787 h 3026210"/>
                  <a:gd name="connsiteX5" fmla="*/ 3830521 w 5554610"/>
                  <a:gd name="connsiteY5" fmla="*/ 1412516 h 3026210"/>
                  <a:gd name="connsiteX6" fmla="*/ 5554610 w 5554610"/>
                  <a:gd name="connsiteY6" fmla="*/ 2782152 h 3026210"/>
                  <a:gd name="connsiteX7" fmla="*/ 5271981 w 5554610"/>
                  <a:gd name="connsiteY7" fmla="*/ 2979843 h 3026210"/>
                  <a:gd name="connsiteX8" fmla="*/ 5060109 w 5554610"/>
                  <a:gd name="connsiteY8" fmla="*/ 3017719 h 3026210"/>
                  <a:gd name="connsiteX9" fmla="*/ 4659166 w 5554610"/>
                  <a:gd name="connsiteY9" fmla="*/ 2987287 h 3026210"/>
                  <a:gd name="connsiteX10" fmla="*/ 4849717 w 5554610"/>
                  <a:gd name="connsiteY10" fmla="*/ 2964309 h 3026210"/>
                  <a:gd name="connsiteX11" fmla="*/ 4783331 w 5554610"/>
                  <a:gd name="connsiteY11" fmla="*/ 2940548 h 3026210"/>
                  <a:gd name="connsiteX12" fmla="*/ 3571841 w 5554610"/>
                  <a:gd name="connsiteY12" fmla="*/ 2848590 h 3026210"/>
                  <a:gd name="connsiteX13" fmla="*/ 3265178 w 5554610"/>
                  <a:gd name="connsiteY13" fmla="*/ 2882575 h 3026210"/>
                  <a:gd name="connsiteX14" fmla="*/ 2875380 w 5554610"/>
                  <a:gd name="connsiteY14" fmla="*/ 2830963 h 3026210"/>
                  <a:gd name="connsiteX15" fmla="*/ 206350 w 5554610"/>
                  <a:gd name="connsiteY15" fmla="*/ 2629882 h 3026210"/>
                  <a:gd name="connsiteX16" fmla="*/ 13005 w 5554610"/>
                  <a:gd name="connsiteY16" fmla="*/ 2543217 h 3026210"/>
                  <a:gd name="connsiteX17" fmla="*/ 66225 w 5554610"/>
                  <a:gd name="connsiteY17" fmla="*/ 2268648 h 3026210"/>
                  <a:gd name="connsiteX18" fmla="*/ 253896 w 5554610"/>
                  <a:gd name="connsiteY18" fmla="*/ 2244350 h 3026210"/>
                  <a:gd name="connsiteX19" fmla="*/ 1318804 w 5554610"/>
                  <a:gd name="connsiteY19" fmla="*/ 896524 h 3026210"/>
                  <a:gd name="connsiteX20" fmla="*/ 2497995 w 5554610"/>
                  <a:gd name="connsiteY20" fmla="*/ 740214 h 3026210"/>
                  <a:gd name="connsiteX0" fmla="*/ 2497995 w 5554610"/>
                  <a:gd name="connsiteY0" fmla="*/ 740214 h 3026210"/>
                  <a:gd name="connsiteX1" fmla="*/ 1419696 w 5554610"/>
                  <a:gd name="connsiteY1" fmla="*/ 374317 h 3026210"/>
                  <a:gd name="connsiteX2" fmla="*/ 1338458 w 5554610"/>
                  <a:gd name="connsiteY2" fmla="*/ 150748 h 3026210"/>
                  <a:gd name="connsiteX3" fmla="*/ 1372790 w 5554610"/>
                  <a:gd name="connsiteY3" fmla="*/ 29378 h 3026210"/>
                  <a:gd name="connsiteX4" fmla="*/ 1506424 w 5554610"/>
                  <a:gd name="connsiteY4" fmla="*/ 6787 h 3026210"/>
                  <a:gd name="connsiteX5" fmla="*/ 3830521 w 5554610"/>
                  <a:gd name="connsiteY5" fmla="*/ 1412516 h 3026210"/>
                  <a:gd name="connsiteX6" fmla="*/ 5554610 w 5554610"/>
                  <a:gd name="connsiteY6" fmla="*/ 2782152 h 3026210"/>
                  <a:gd name="connsiteX7" fmla="*/ 5271981 w 5554610"/>
                  <a:gd name="connsiteY7" fmla="*/ 2979843 h 3026210"/>
                  <a:gd name="connsiteX8" fmla="*/ 5060109 w 5554610"/>
                  <a:gd name="connsiteY8" fmla="*/ 3017719 h 3026210"/>
                  <a:gd name="connsiteX9" fmla="*/ 4659166 w 5554610"/>
                  <a:gd name="connsiteY9" fmla="*/ 2987287 h 3026210"/>
                  <a:gd name="connsiteX10" fmla="*/ 4849717 w 5554610"/>
                  <a:gd name="connsiteY10" fmla="*/ 2964309 h 3026210"/>
                  <a:gd name="connsiteX11" fmla="*/ 4783331 w 5554610"/>
                  <a:gd name="connsiteY11" fmla="*/ 2940548 h 3026210"/>
                  <a:gd name="connsiteX12" fmla="*/ 3571841 w 5554610"/>
                  <a:gd name="connsiteY12" fmla="*/ 2848590 h 3026210"/>
                  <a:gd name="connsiteX13" fmla="*/ 3265178 w 5554610"/>
                  <a:gd name="connsiteY13" fmla="*/ 2882575 h 3026210"/>
                  <a:gd name="connsiteX14" fmla="*/ 2875380 w 5554610"/>
                  <a:gd name="connsiteY14" fmla="*/ 2830963 h 3026210"/>
                  <a:gd name="connsiteX15" fmla="*/ 206350 w 5554610"/>
                  <a:gd name="connsiteY15" fmla="*/ 2629882 h 3026210"/>
                  <a:gd name="connsiteX16" fmla="*/ 13005 w 5554610"/>
                  <a:gd name="connsiteY16" fmla="*/ 2543217 h 3026210"/>
                  <a:gd name="connsiteX17" fmla="*/ 66225 w 5554610"/>
                  <a:gd name="connsiteY17" fmla="*/ 2268648 h 3026210"/>
                  <a:gd name="connsiteX18" fmla="*/ 253896 w 5554610"/>
                  <a:gd name="connsiteY18" fmla="*/ 2244350 h 3026210"/>
                  <a:gd name="connsiteX19" fmla="*/ 1318804 w 5554610"/>
                  <a:gd name="connsiteY19" fmla="*/ 896524 h 3026210"/>
                  <a:gd name="connsiteX20" fmla="*/ 2497995 w 5554610"/>
                  <a:gd name="connsiteY20" fmla="*/ 740214 h 3026210"/>
                  <a:gd name="connsiteX0" fmla="*/ 2497995 w 5554610"/>
                  <a:gd name="connsiteY0" fmla="*/ 740214 h 3026210"/>
                  <a:gd name="connsiteX1" fmla="*/ 1419696 w 5554610"/>
                  <a:gd name="connsiteY1" fmla="*/ 374317 h 3026210"/>
                  <a:gd name="connsiteX2" fmla="*/ 1338458 w 5554610"/>
                  <a:gd name="connsiteY2" fmla="*/ 150748 h 3026210"/>
                  <a:gd name="connsiteX3" fmla="*/ 1372790 w 5554610"/>
                  <a:gd name="connsiteY3" fmla="*/ 29378 h 3026210"/>
                  <a:gd name="connsiteX4" fmla="*/ 1506424 w 5554610"/>
                  <a:gd name="connsiteY4" fmla="*/ 6787 h 3026210"/>
                  <a:gd name="connsiteX5" fmla="*/ 3830521 w 5554610"/>
                  <a:gd name="connsiteY5" fmla="*/ 1412516 h 3026210"/>
                  <a:gd name="connsiteX6" fmla="*/ 5554610 w 5554610"/>
                  <a:gd name="connsiteY6" fmla="*/ 2782152 h 3026210"/>
                  <a:gd name="connsiteX7" fmla="*/ 5271981 w 5554610"/>
                  <a:gd name="connsiteY7" fmla="*/ 2979843 h 3026210"/>
                  <a:gd name="connsiteX8" fmla="*/ 5060109 w 5554610"/>
                  <a:gd name="connsiteY8" fmla="*/ 3017719 h 3026210"/>
                  <a:gd name="connsiteX9" fmla="*/ 4659166 w 5554610"/>
                  <a:gd name="connsiteY9" fmla="*/ 2987287 h 3026210"/>
                  <a:gd name="connsiteX10" fmla="*/ 4849717 w 5554610"/>
                  <a:gd name="connsiteY10" fmla="*/ 2964309 h 3026210"/>
                  <a:gd name="connsiteX11" fmla="*/ 4783331 w 5554610"/>
                  <a:gd name="connsiteY11" fmla="*/ 2940548 h 3026210"/>
                  <a:gd name="connsiteX12" fmla="*/ 3571841 w 5554610"/>
                  <a:gd name="connsiteY12" fmla="*/ 2848590 h 3026210"/>
                  <a:gd name="connsiteX13" fmla="*/ 3265178 w 5554610"/>
                  <a:gd name="connsiteY13" fmla="*/ 2882575 h 3026210"/>
                  <a:gd name="connsiteX14" fmla="*/ 2875380 w 5554610"/>
                  <a:gd name="connsiteY14" fmla="*/ 2830963 h 3026210"/>
                  <a:gd name="connsiteX15" fmla="*/ 206350 w 5554610"/>
                  <a:gd name="connsiteY15" fmla="*/ 2629882 h 3026210"/>
                  <a:gd name="connsiteX16" fmla="*/ 13005 w 5554610"/>
                  <a:gd name="connsiteY16" fmla="*/ 2543217 h 3026210"/>
                  <a:gd name="connsiteX17" fmla="*/ 66225 w 5554610"/>
                  <a:gd name="connsiteY17" fmla="*/ 2268648 h 3026210"/>
                  <a:gd name="connsiteX18" fmla="*/ 253896 w 5554610"/>
                  <a:gd name="connsiteY18" fmla="*/ 2244350 h 3026210"/>
                  <a:gd name="connsiteX19" fmla="*/ 1318804 w 5554610"/>
                  <a:gd name="connsiteY19" fmla="*/ 896524 h 3026210"/>
                  <a:gd name="connsiteX20" fmla="*/ 2497995 w 5554610"/>
                  <a:gd name="connsiteY20" fmla="*/ 740214 h 3026210"/>
                  <a:gd name="connsiteX0" fmla="*/ 2497995 w 5554610"/>
                  <a:gd name="connsiteY0" fmla="*/ 740214 h 3026210"/>
                  <a:gd name="connsiteX1" fmla="*/ 1419696 w 5554610"/>
                  <a:gd name="connsiteY1" fmla="*/ 374317 h 3026210"/>
                  <a:gd name="connsiteX2" fmla="*/ 1338458 w 5554610"/>
                  <a:gd name="connsiteY2" fmla="*/ 150748 h 3026210"/>
                  <a:gd name="connsiteX3" fmla="*/ 1407789 w 5554610"/>
                  <a:gd name="connsiteY3" fmla="*/ 65071 h 3026210"/>
                  <a:gd name="connsiteX4" fmla="*/ 1372790 w 5554610"/>
                  <a:gd name="connsiteY4" fmla="*/ 29378 h 3026210"/>
                  <a:gd name="connsiteX5" fmla="*/ 1506424 w 5554610"/>
                  <a:gd name="connsiteY5" fmla="*/ 6787 h 3026210"/>
                  <a:gd name="connsiteX6" fmla="*/ 3830521 w 5554610"/>
                  <a:gd name="connsiteY6" fmla="*/ 1412516 h 3026210"/>
                  <a:gd name="connsiteX7" fmla="*/ 5554610 w 5554610"/>
                  <a:gd name="connsiteY7" fmla="*/ 2782152 h 3026210"/>
                  <a:gd name="connsiteX8" fmla="*/ 5271981 w 5554610"/>
                  <a:gd name="connsiteY8" fmla="*/ 2979843 h 3026210"/>
                  <a:gd name="connsiteX9" fmla="*/ 5060109 w 5554610"/>
                  <a:gd name="connsiteY9" fmla="*/ 3017719 h 3026210"/>
                  <a:gd name="connsiteX10" fmla="*/ 4659166 w 5554610"/>
                  <a:gd name="connsiteY10" fmla="*/ 2987287 h 3026210"/>
                  <a:gd name="connsiteX11" fmla="*/ 4849717 w 5554610"/>
                  <a:gd name="connsiteY11" fmla="*/ 2964309 h 3026210"/>
                  <a:gd name="connsiteX12" fmla="*/ 4783331 w 5554610"/>
                  <a:gd name="connsiteY12" fmla="*/ 2940548 h 3026210"/>
                  <a:gd name="connsiteX13" fmla="*/ 3571841 w 5554610"/>
                  <a:gd name="connsiteY13" fmla="*/ 2848590 h 3026210"/>
                  <a:gd name="connsiteX14" fmla="*/ 3265178 w 5554610"/>
                  <a:gd name="connsiteY14" fmla="*/ 2882575 h 3026210"/>
                  <a:gd name="connsiteX15" fmla="*/ 2875380 w 5554610"/>
                  <a:gd name="connsiteY15" fmla="*/ 2830963 h 3026210"/>
                  <a:gd name="connsiteX16" fmla="*/ 206350 w 5554610"/>
                  <a:gd name="connsiteY16" fmla="*/ 2629882 h 3026210"/>
                  <a:gd name="connsiteX17" fmla="*/ 13005 w 5554610"/>
                  <a:gd name="connsiteY17" fmla="*/ 2543217 h 3026210"/>
                  <a:gd name="connsiteX18" fmla="*/ 66225 w 5554610"/>
                  <a:gd name="connsiteY18" fmla="*/ 2268648 h 3026210"/>
                  <a:gd name="connsiteX19" fmla="*/ 253896 w 5554610"/>
                  <a:gd name="connsiteY19" fmla="*/ 2244350 h 3026210"/>
                  <a:gd name="connsiteX20" fmla="*/ 1318804 w 5554610"/>
                  <a:gd name="connsiteY20" fmla="*/ 896524 h 3026210"/>
                  <a:gd name="connsiteX21" fmla="*/ 2497995 w 5554610"/>
                  <a:gd name="connsiteY21" fmla="*/ 740214 h 3026210"/>
                  <a:gd name="connsiteX0" fmla="*/ 2497995 w 5554610"/>
                  <a:gd name="connsiteY0" fmla="*/ 740214 h 3026210"/>
                  <a:gd name="connsiteX1" fmla="*/ 1419696 w 5554610"/>
                  <a:gd name="connsiteY1" fmla="*/ 374317 h 3026210"/>
                  <a:gd name="connsiteX2" fmla="*/ 1338458 w 5554610"/>
                  <a:gd name="connsiteY2" fmla="*/ 150748 h 3026210"/>
                  <a:gd name="connsiteX3" fmla="*/ 1407789 w 5554610"/>
                  <a:gd name="connsiteY3" fmla="*/ 65071 h 3026210"/>
                  <a:gd name="connsiteX4" fmla="*/ 1372790 w 5554610"/>
                  <a:gd name="connsiteY4" fmla="*/ 29378 h 3026210"/>
                  <a:gd name="connsiteX5" fmla="*/ 1506424 w 5554610"/>
                  <a:gd name="connsiteY5" fmla="*/ 6787 h 3026210"/>
                  <a:gd name="connsiteX6" fmla="*/ 3830521 w 5554610"/>
                  <a:gd name="connsiteY6" fmla="*/ 1412516 h 3026210"/>
                  <a:gd name="connsiteX7" fmla="*/ 5554610 w 5554610"/>
                  <a:gd name="connsiteY7" fmla="*/ 2782152 h 3026210"/>
                  <a:gd name="connsiteX8" fmla="*/ 5271981 w 5554610"/>
                  <a:gd name="connsiteY8" fmla="*/ 2979843 h 3026210"/>
                  <a:gd name="connsiteX9" fmla="*/ 5060109 w 5554610"/>
                  <a:gd name="connsiteY9" fmla="*/ 3017719 h 3026210"/>
                  <a:gd name="connsiteX10" fmla="*/ 4659166 w 5554610"/>
                  <a:gd name="connsiteY10" fmla="*/ 2987287 h 3026210"/>
                  <a:gd name="connsiteX11" fmla="*/ 4849717 w 5554610"/>
                  <a:gd name="connsiteY11" fmla="*/ 2964309 h 3026210"/>
                  <a:gd name="connsiteX12" fmla="*/ 4783331 w 5554610"/>
                  <a:gd name="connsiteY12" fmla="*/ 2940548 h 3026210"/>
                  <a:gd name="connsiteX13" fmla="*/ 3571841 w 5554610"/>
                  <a:gd name="connsiteY13" fmla="*/ 2848590 h 3026210"/>
                  <a:gd name="connsiteX14" fmla="*/ 3265178 w 5554610"/>
                  <a:gd name="connsiteY14" fmla="*/ 2882575 h 3026210"/>
                  <a:gd name="connsiteX15" fmla="*/ 2875380 w 5554610"/>
                  <a:gd name="connsiteY15" fmla="*/ 2830963 h 3026210"/>
                  <a:gd name="connsiteX16" fmla="*/ 206350 w 5554610"/>
                  <a:gd name="connsiteY16" fmla="*/ 2629882 h 3026210"/>
                  <a:gd name="connsiteX17" fmla="*/ 13005 w 5554610"/>
                  <a:gd name="connsiteY17" fmla="*/ 2543217 h 3026210"/>
                  <a:gd name="connsiteX18" fmla="*/ 66225 w 5554610"/>
                  <a:gd name="connsiteY18" fmla="*/ 2268648 h 3026210"/>
                  <a:gd name="connsiteX19" fmla="*/ 253896 w 5554610"/>
                  <a:gd name="connsiteY19" fmla="*/ 2244350 h 3026210"/>
                  <a:gd name="connsiteX20" fmla="*/ 1318804 w 5554610"/>
                  <a:gd name="connsiteY20" fmla="*/ 896524 h 3026210"/>
                  <a:gd name="connsiteX21" fmla="*/ 2497995 w 5554610"/>
                  <a:gd name="connsiteY21" fmla="*/ 740214 h 3026210"/>
                  <a:gd name="connsiteX0" fmla="*/ 2497995 w 5554610"/>
                  <a:gd name="connsiteY0" fmla="*/ 740214 h 3026210"/>
                  <a:gd name="connsiteX1" fmla="*/ 1419696 w 5554610"/>
                  <a:gd name="connsiteY1" fmla="*/ 374317 h 3026210"/>
                  <a:gd name="connsiteX2" fmla="*/ 1338458 w 5554610"/>
                  <a:gd name="connsiteY2" fmla="*/ 150748 h 3026210"/>
                  <a:gd name="connsiteX3" fmla="*/ 1407789 w 5554610"/>
                  <a:gd name="connsiteY3" fmla="*/ 65071 h 3026210"/>
                  <a:gd name="connsiteX4" fmla="*/ 1372790 w 5554610"/>
                  <a:gd name="connsiteY4" fmla="*/ 29378 h 3026210"/>
                  <a:gd name="connsiteX5" fmla="*/ 1506424 w 5554610"/>
                  <a:gd name="connsiteY5" fmla="*/ 6787 h 3026210"/>
                  <a:gd name="connsiteX6" fmla="*/ 3830521 w 5554610"/>
                  <a:gd name="connsiteY6" fmla="*/ 1412516 h 3026210"/>
                  <a:gd name="connsiteX7" fmla="*/ 5554610 w 5554610"/>
                  <a:gd name="connsiteY7" fmla="*/ 2782152 h 3026210"/>
                  <a:gd name="connsiteX8" fmla="*/ 5271981 w 5554610"/>
                  <a:gd name="connsiteY8" fmla="*/ 2979843 h 3026210"/>
                  <a:gd name="connsiteX9" fmla="*/ 5060109 w 5554610"/>
                  <a:gd name="connsiteY9" fmla="*/ 3017719 h 3026210"/>
                  <a:gd name="connsiteX10" fmla="*/ 4659166 w 5554610"/>
                  <a:gd name="connsiteY10" fmla="*/ 2987287 h 3026210"/>
                  <a:gd name="connsiteX11" fmla="*/ 4849717 w 5554610"/>
                  <a:gd name="connsiteY11" fmla="*/ 2964309 h 3026210"/>
                  <a:gd name="connsiteX12" fmla="*/ 4783331 w 5554610"/>
                  <a:gd name="connsiteY12" fmla="*/ 2940548 h 3026210"/>
                  <a:gd name="connsiteX13" fmla="*/ 3571841 w 5554610"/>
                  <a:gd name="connsiteY13" fmla="*/ 2848590 h 3026210"/>
                  <a:gd name="connsiteX14" fmla="*/ 3265178 w 5554610"/>
                  <a:gd name="connsiteY14" fmla="*/ 2882575 h 3026210"/>
                  <a:gd name="connsiteX15" fmla="*/ 2875380 w 5554610"/>
                  <a:gd name="connsiteY15" fmla="*/ 2830963 h 3026210"/>
                  <a:gd name="connsiteX16" fmla="*/ 206350 w 5554610"/>
                  <a:gd name="connsiteY16" fmla="*/ 2629882 h 3026210"/>
                  <a:gd name="connsiteX17" fmla="*/ 13005 w 5554610"/>
                  <a:gd name="connsiteY17" fmla="*/ 2543217 h 3026210"/>
                  <a:gd name="connsiteX18" fmla="*/ 66225 w 5554610"/>
                  <a:gd name="connsiteY18" fmla="*/ 2268648 h 3026210"/>
                  <a:gd name="connsiteX19" fmla="*/ 253896 w 5554610"/>
                  <a:gd name="connsiteY19" fmla="*/ 2244350 h 3026210"/>
                  <a:gd name="connsiteX20" fmla="*/ 1318804 w 5554610"/>
                  <a:gd name="connsiteY20" fmla="*/ 896524 h 3026210"/>
                  <a:gd name="connsiteX21" fmla="*/ 2497995 w 5554610"/>
                  <a:gd name="connsiteY21" fmla="*/ 740214 h 3026210"/>
                  <a:gd name="connsiteX0" fmla="*/ 2497995 w 5554610"/>
                  <a:gd name="connsiteY0" fmla="*/ 740214 h 3026210"/>
                  <a:gd name="connsiteX1" fmla="*/ 1419696 w 5554610"/>
                  <a:gd name="connsiteY1" fmla="*/ 374317 h 3026210"/>
                  <a:gd name="connsiteX2" fmla="*/ 1338458 w 5554610"/>
                  <a:gd name="connsiteY2" fmla="*/ 150748 h 3026210"/>
                  <a:gd name="connsiteX3" fmla="*/ 1407789 w 5554610"/>
                  <a:gd name="connsiteY3" fmla="*/ 65071 h 3026210"/>
                  <a:gd name="connsiteX4" fmla="*/ 1372790 w 5554610"/>
                  <a:gd name="connsiteY4" fmla="*/ 29378 h 3026210"/>
                  <a:gd name="connsiteX5" fmla="*/ 1506424 w 5554610"/>
                  <a:gd name="connsiteY5" fmla="*/ 6787 h 3026210"/>
                  <a:gd name="connsiteX6" fmla="*/ 3830521 w 5554610"/>
                  <a:gd name="connsiteY6" fmla="*/ 1412516 h 3026210"/>
                  <a:gd name="connsiteX7" fmla="*/ 5554610 w 5554610"/>
                  <a:gd name="connsiteY7" fmla="*/ 2782152 h 3026210"/>
                  <a:gd name="connsiteX8" fmla="*/ 5271981 w 5554610"/>
                  <a:gd name="connsiteY8" fmla="*/ 2979843 h 3026210"/>
                  <a:gd name="connsiteX9" fmla="*/ 5060109 w 5554610"/>
                  <a:gd name="connsiteY9" fmla="*/ 3017719 h 3026210"/>
                  <a:gd name="connsiteX10" fmla="*/ 4659166 w 5554610"/>
                  <a:gd name="connsiteY10" fmla="*/ 2987287 h 3026210"/>
                  <a:gd name="connsiteX11" fmla="*/ 4849717 w 5554610"/>
                  <a:gd name="connsiteY11" fmla="*/ 2964309 h 3026210"/>
                  <a:gd name="connsiteX12" fmla="*/ 4783331 w 5554610"/>
                  <a:gd name="connsiteY12" fmla="*/ 2940548 h 3026210"/>
                  <a:gd name="connsiteX13" fmla="*/ 3571841 w 5554610"/>
                  <a:gd name="connsiteY13" fmla="*/ 2848590 h 3026210"/>
                  <a:gd name="connsiteX14" fmla="*/ 3265178 w 5554610"/>
                  <a:gd name="connsiteY14" fmla="*/ 2882575 h 3026210"/>
                  <a:gd name="connsiteX15" fmla="*/ 2875380 w 5554610"/>
                  <a:gd name="connsiteY15" fmla="*/ 2830963 h 3026210"/>
                  <a:gd name="connsiteX16" fmla="*/ 206350 w 5554610"/>
                  <a:gd name="connsiteY16" fmla="*/ 2629882 h 3026210"/>
                  <a:gd name="connsiteX17" fmla="*/ 13005 w 5554610"/>
                  <a:gd name="connsiteY17" fmla="*/ 2543217 h 3026210"/>
                  <a:gd name="connsiteX18" fmla="*/ 66225 w 5554610"/>
                  <a:gd name="connsiteY18" fmla="*/ 2268648 h 3026210"/>
                  <a:gd name="connsiteX19" fmla="*/ 253896 w 5554610"/>
                  <a:gd name="connsiteY19" fmla="*/ 2244350 h 3026210"/>
                  <a:gd name="connsiteX20" fmla="*/ 1318804 w 5554610"/>
                  <a:gd name="connsiteY20" fmla="*/ 896524 h 3026210"/>
                  <a:gd name="connsiteX21" fmla="*/ 2497995 w 5554610"/>
                  <a:gd name="connsiteY21" fmla="*/ 740214 h 3026210"/>
                  <a:gd name="connsiteX0" fmla="*/ 2497995 w 5554610"/>
                  <a:gd name="connsiteY0" fmla="*/ 740214 h 3026210"/>
                  <a:gd name="connsiteX1" fmla="*/ 1419696 w 5554610"/>
                  <a:gd name="connsiteY1" fmla="*/ 374317 h 3026210"/>
                  <a:gd name="connsiteX2" fmla="*/ 1338458 w 5554610"/>
                  <a:gd name="connsiteY2" fmla="*/ 150748 h 3026210"/>
                  <a:gd name="connsiteX3" fmla="*/ 1407789 w 5554610"/>
                  <a:gd name="connsiteY3" fmla="*/ 65071 h 3026210"/>
                  <a:gd name="connsiteX4" fmla="*/ 1372790 w 5554610"/>
                  <a:gd name="connsiteY4" fmla="*/ 29378 h 3026210"/>
                  <a:gd name="connsiteX5" fmla="*/ 1506424 w 5554610"/>
                  <a:gd name="connsiteY5" fmla="*/ 6787 h 3026210"/>
                  <a:gd name="connsiteX6" fmla="*/ 3830521 w 5554610"/>
                  <a:gd name="connsiteY6" fmla="*/ 1412516 h 3026210"/>
                  <a:gd name="connsiteX7" fmla="*/ 5554610 w 5554610"/>
                  <a:gd name="connsiteY7" fmla="*/ 2782152 h 3026210"/>
                  <a:gd name="connsiteX8" fmla="*/ 5271981 w 5554610"/>
                  <a:gd name="connsiteY8" fmla="*/ 2979843 h 3026210"/>
                  <a:gd name="connsiteX9" fmla="*/ 5060109 w 5554610"/>
                  <a:gd name="connsiteY9" fmla="*/ 3017719 h 3026210"/>
                  <a:gd name="connsiteX10" fmla="*/ 4659166 w 5554610"/>
                  <a:gd name="connsiteY10" fmla="*/ 2987287 h 3026210"/>
                  <a:gd name="connsiteX11" fmla="*/ 4849717 w 5554610"/>
                  <a:gd name="connsiteY11" fmla="*/ 2964309 h 3026210"/>
                  <a:gd name="connsiteX12" fmla="*/ 4783331 w 5554610"/>
                  <a:gd name="connsiteY12" fmla="*/ 2940548 h 3026210"/>
                  <a:gd name="connsiteX13" fmla="*/ 3571841 w 5554610"/>
                  <a:gd name="connsiteY13" fmla="*/ 2848590 h 3026210"/>
                  <a:gd name="connsiteX14" fmla="*/ 3265178 w 5554610"/>
                  <a:gd name="connsiteY14" fmla="*/ 2882575 h 3026210"/>
                  <a:gd name="connsiteX15" fmla="*/ 2875380 w 5554610"/>
                  <a:gd name="connsiteY15" fmla="*/ 2830963 h 3026210"/>
                  <a:gd name="connsiteX16" fmla="*/ 206350 w 5554610"/>
                  <a:gd name="connsiteY16" fmla="*/ 2629882 h 3026210"/>
                  <a:gd name="connsiteX17" fmla="*/ 13005 w 5554610"/>
                  <a:gd name="connsiteY17" fmla="*/ 2543217 h 3026210"/>
                  <a:gd name="connsiteX18" fmla="*/ 66225 w 5554610"/>
                  <a:gd name="connsiteY18" fmla="*/ 2268648 h 3026210"/>
                  <a:gd name="connsiteX19" fmla="*/ 253896 w 5554610"/>
                  <a:gd name="connsiteY19" fmla="*/ 2244350 h 3026210"/>
                  <a:gd name="connsiteX20" fmla="*/ 1318804 w 5554610"/>
                  <a:gd name="connsiteY20" fmla="*/ 896524 h 3026210"/>
                  <a:gd name="connsiteX21" fmla="*/ 2497995 w 5554610"/>
                  <a:gd name="connsiteY21" fmla="*/ 740214 h 3026210"/>
                  <a:gd name="connsiteX0" fmla="*/ 2497995 w 5554610"/>
                  <a:gd name="connsiteY0" fmla="*/ 733427 h 3019423"/>
                  <a:gd name="connsiteX1" fmla="*/ 1419696 w 5554610"/>
                  <a:gd name="connsiteY1" fmla="*/ 367530 h 3019423"/>
                  <a:gd name="connsiteX2" fmla="*/ 1338458 w 5554610"/>
                  <a:gd name="connsiteY2" fmla="*/ 143961 h 3019423"/>
                  <a:gd name="connsiteX3" fmla="*/ 1407789 w 5554610"/>
                  <a:gd name="connsiteY3" fmla="*/ 58284 h 3019423"/>
                  <a:gd name="connsiteX4" fmla="*/ 1372790 w 5554610"/>
                  <a:gd name="connsiteY4" fmla="*/ 22591 h 3019423"/>
                  <a:gd name="connsiteX5" fmla="*/ 1506424 w 5554610"/>
                  <a:gd name="connsiteY5" fmla="*/ 0 h 3019423"/>
                  <a:gd name="connsiteX6" fmla="*/ 3830521 w 5554610"/>
                  <a:gd name="connsiteY6" fmla="*/ 1405729 h 3019423"/>
                  <a:gd name="connsiteX7" fmla="*/ 5554610 w 5554610"/>
                  <a:gd name="connsiteY7" fmla="*/ 2775365 h 3019423"/>
                  <a:gd name="connsiteX8" fmla="*/ 5271981 w 5554610"/>
                  <a:gd name="connsiteY8" fmla="*/ 2973056 h 3019423"/>
                  <a:gd name="connsiteX9" fmla="*/ 5060109 w 5554610"/>
                  <a:gd name="connsiteY9" fmla="*/ 3010932 h 3019423"/>
                  <a:gd name="connsiteX10" fmla="*/ 4659166 w 5554610"/>
                  <a:gd name="connsiteY10" fmla="*/ 2980500 h 3019423"/>
                  <a:gd name="connsiteX11" fmla="*/ 4849717 w 5554610"/>
                  <a:gd name="connsiteY11" fmla="*/ 2957522 h 3019423"/>
                  <a:gd name="connsiteX12" fmla="*/ 4783331 w 5554610"/>
                  <a:gd name="connsiteY12" fmla="*/ 2933761 h 3019423"/>
                  <a:gd name="connsiteX13" fmla="*/ 3571841 w 5554610"/>
                  <a:gd name="connsiteY13" fmla="*/ 2841803 h 3019423"/>
                  <a:gd name="connsiteX14" fmla="*/ 3265178 w 5554610"/>
                  <a:gd name="connsiteY14" fmla="*/ 2875788 h 3019423"/>
                  <a:gd name="connsiteX15" fmla="*/ 2875380 w 5554610"/>
                  <a:gd name="connsiteY15" fmla="*/ 2824176 h 3019423"/>
                  <a:gd name="connsiteX16" fmla="*/ 206350 w 5554610"/>
                  <a:gd name="connsiteY16" fmla="*/ 2623095 h 3019423"/>
                  <a:gd name="connsiteX17" fmla="*/ 13005 w 5554610"/>
                  <a:gd name="connsiteY17" fmla="*/ 2536430 h 3019423"/>
                  <a:gd name="connsiteX18" fmla="*/ 66225 w 5554610"/>
                  <a:gd name="connsiteY18" fmla="*/ 2261861 h 3019423"/>
                  <a:gd name="connsiteX19" fmla="*/ 253896 w 5554610"/>
                  <a:gd name="connsiteY19" fmla="*/ 2237563 h 3019423"/>
                  <a:gd name="connsiteX20" fmla="*/ 1318804 w 5554610"/>
                  <a:gd name="connsiteY20" fmla="*/ 889737 h 3019423"/>
                  <a:gd name="connsiteX21" fmla="*/ 2497995 w 5554610"/>
                  <a:gd name="connsiteY21" fmla="*/ 733427 h 3019423"/>
                  <a:gd name="connsiteX0" fmla="*/ 2497995 w 5554610"/>
                  <a:gd name="connsiteY0" fmla="*/ 733427 h 3019423"/>
                  <a:gd name="connsiteX1" fmla="*/ 1419696 w 5554610"/>
                  <a:gd name="connsiteY1" fmla="*/ 367530 h 3019423"/>
                  <a:gd name="connsiteX2" fmla="*/ 1338458 w 5554610"/>
                  <a:gd name="connsiteY2" fmla="*/ 143961 h 3019423"/>
                  <a:gd name="connsiteX3" fmla="*/ 1423613 w 5554610"/>
                  <a:gd name="connsiteY3" fmla="*/ 60586 h 3019423"/>
                  <a:gd name="connsiteX4" fmla="*/ 1372790 w 5554610"/>
                  <a:gd name="connsiteY4" fmla="*/ 22591 h 3019423"/>
                  <a:gd name="connsiteX5" fmla="*/ 1506424 w 5554610"/>
                  <a:gd name="connsiteY5" fmla="*/ 0 h 3019423"/>
                  <a:gd name="connsiteX6" fmla="*/ 3830521 w 5554610"/>
                  <a:gd name="connsiteY6" fmla="*/ 1405729 h 3019423"/>
                  <a:gd name="connsiteX7" fmla="*/ 5554610 w 5554610"/>
                  <a:gd name="connsiteY7" fmla="*/ 2775365 h 3019423"/>
                  <a:gd name="connsiteX8" fmla="*/ 5271981 w 5554610"/>
                  <a:gd name="connsiteY8" fmla="*/ 2973056 h 3019423"/>
                  <a:gd name="connsiteX9" fmla="*/ 5060109 w 5554610"/>
                  <a:gd name="connsiteY9" fmla="*/ 3010932 h 3019423"/>
                  <a:gd name="connsiteX10" fmla="*/ 4659166 w 5554610"/>
                  <a:gd name="connsiteY10" fmla="*/ 2980500 h 3019423"/>
                  <a:gd name="connsiteX11" fmla="*/ 4849717 w 5554610"/>
                  <a:gd name="connsiteY11" fmla="*/ 2957522 h 3019423"/>
                  <a:gd name="connsiteX12" fmla="*/ 4783331 w 5554610"/>
                  <a:gd name="connsiteY12" fmla="*/ 2933761 h 3019423"/>
                  <a:gd name="connsiteX13" fmla="*/ 3571841 w 5554610"/>
                  <a:gd name="connsiteY13" fmla="*/ 2841803 h 3019423"/>
                  <a:gd name="connsiteX14" fmla="*/ 3265178 w 5554610"/>
                  <a:gd name="connsiteY14" fmla="*/ 2875788 h 3019423"/>
                  <a:gd name="connsiteX15" fmla="*/ 2875380 w 5554610"/>
                  <a:gd name="connsiteY15" fmla="*/ 2824176 h 3019423"/>
                  <a:gd name="connsiteX16" fmla="*/ 206350 w 5554610"/>
                  <a:gd name="connsiteY16" fmla="*/ 2623095 h 3019423"/>
                  <a:gd name="connsiteX17" fmla="*/ 13005 w 5554610"/>
                  <a:gd name="connsiteY17" fmla="*/ 2536430 h 3019423"/>
                  <a:gd name="connsiteX18" fmla="*/ 66225 w 5554610"/>
                  <a:gd name="connsiteY18" fmla="*/ 2261861 h 3019423"/>
                  <a:gd name="connsiteX19" fmla="*/ 253896 w 5554610"/>
                  <a:gd name="connsiteY19" fmla="*/ 2237563 h 3019423"/>
                  <a:gd name="connsiteX20" fmla="*/ 1318804 w 5554610"/>
                  <a:gd name="connsiteY20" fmla="*/ 889737 h 3019423"/>
                  <a:gd name="connsiteX21" fmla="*/ 2497995 w 5554610"/>
                  <a:gd name="connsiteY21" fmla="*/ 733427 h 3019423"/>
                  <a:gd name="connsiteX0" fmla="*/ 2497995 w 5554610"/>
                  <a:gd name="connsiteY0" fmla="*/ 733427 h 3019423"/>
                  <a:gd name="connsiteX1" fmla="*/ 1419696 w 5554610"/>
                  <a:gd name="connsiteY1" fmla="*/ 367530 h 3019423"/>
                  <a:gd name="connsiteX2" fmla="*/ 1345812 w 5554610"/>
                  <a:gd name="connsiteY2" fmla="*/ 155532 h 3019423"/>
                  <a:gd name="connsiteX3" fmla="*/ 1423613 w 5554610"/>
                  <a:gd name="connsiteY3" fmla="*/ 60586 h 3019423"/>
                  <a:gd name="connsiteX4" fmla="*/ 1372790 w 5554610"/>
                  <a:gd name="connsiteY4" fmla="*/ 22591 h 3019423"/>
                  <a:gd name="connsiteX5" fmla="*/ 1506424 w 5554610"/>
                  <a:gd name="connsiteY5" fmla="*/ 0 h 3019423"/>
                  <a:gd name="connsiteX6" fmla="*/ 3830521 w 5554610"/>
                  <a:gd name="connsiteY6" fmla="*/ 1405729 h 3019423"/>
                  <a:gd name="connsiteX7" fmla="*/ 5554610 w 5554610"/>
                  <a:gd name="connsiteY7" fmla="*/ 2775365 h 3019423"/>
                  <a:gd name="connsiteX8" fmla="*/ 5271981 w 5554610"/>
                  <a:gd name="connsiteY8" fmla="*/ 2973056 h 3019423"/>
                  <a:gd name="connsiteX9" fmla="*/ 5060109 w 5554610"/>
                  <a:gd name="connsiteY9" fmla="*/ 3010932 h 3019423"/>
                  <a:gd name="connsiteX10" fmla="*/ 4659166 w 5554610"/>
                  <a:gd name="connsiteY10" fmla="*/ 2980500 h 3019423"/>
                  <a:gd name="connsiteX11" fmla="*/ 4849717 w 5554610"/>
                  <a:gd name="connsiteY11" fmla="*/ 2957522 h 3019423"/>
                  <a:gd name="connsiteX12" fmla="*/ 4783331 w 5554610"/>
                  <a:gd name="connsiteY12" fmla="*/ 2933761 h 3019423"/>
                  <a:gd name="connsiteX13" fmla="*/ 3571841 w 5554610"/>
                  <a:gd name="connsiteY13" fmla="*/ 2841803 h 3019423"/>
                  <a:gd name="connsiteX14" fmla="*/ 3265178 w 5554610"/>
                  <a:gd name="connsiteY14" fmla="*/ 2875788 h 3019423"/>
                  <a:gd name="connsiteX15" fmla="*/ 2875380 w 5554610"/>
                  <a:gd name="connsiteY15" fmla="*/ 2824176 h 3019423"/>
                  <a:gd name="connsiteX16" fmla="*/ 206350 w 5554610"/>
                  <a:gd name="connsiteY16" fmla="*/ 2623095 h 3019423"/>
                  <a:gd name="connsiteX17" fmla="*/ 13005 w 5554610"/>
                  <a:gd name="connsiteY17" fmla="*/ 2536430 h 3019423"/>
                  <a:gd name="connsiteX18" fmla="*/ 66225 w 5554610"/>
                  <a:gd name="connsiteY18" fmla="*/ 2261861 h 3019423"/>
                  <a:gd name="connsiteX19" fmla="*/ 253896 w 5554610"/>
                  <a:gd name="connsiteY19" fmla="*/ 2237563 h 3019423"/>
                  <a:gd name="connsiteX20" fmla="*/ 1318804 w 5554610"/>
                  <a:gd name="connsiteY20" fmla="*/ 889737 h 3019423"/>
                  <a:gd name="connsiteX21" fmla="*/ 2497995 w 5554610"/>
                  <a:gd name="connsiteY21" fmla="*/ 733427 h 3019423"/>
                  <a:gd name="connsiteX0" fmla="*/ 2497995 w 5554610"/>
                  <a:gd name="connsiteY0" fmla="*/ 733427 h 3019423"/>
                  <a:gd name="connsiteX1" fmla="*/ 1419696 w 5554610"/>
                  <a:gd name="connsiteY1" fmla="*/ 367530 h 3019423"/>
                  <a:gd name="connsiteX2" fmla="*/ 1347234 w 5554610"/>
                  <a:gd name="connsiteY2" fmla="*/ 154538 h 3019423"/>
                  <a:gd name="connsiteX3" fmla="*/ 1423613 w 5554610"/>
                  <a:gd name="connsiteY3" fmla="*/ 60586 h 3019423"/>
                  <a:gd name="connsiteX4" fmla="*/ 1372790 w 5554610"/>
                  <a:gd name="connsiteY4" fmla="*/ 22591 h 3019423"/>
                  <a:gd name="connsiteX5" fmla="*/ 1506424 w 5554610"/>
                  <a:gd name="connsiteY5" fmla="*/ 0 h 3019423"/>
                  <a:gd name="connsiteX6" fmla="*/ 3830521 w 5554610"/>
                  <a:gd name="connsiteY6" fmla="*/ 1405729 h 3019423"/>
                  <a:gd name="connsiteX7" fmla="*/ 5554610 w 5554610"/>
                  <a:gd name="connsiteY7" fmla="*/ 2775365 h 3019423"/>
                  <a:gd name="connsiteX8" fmla="*/ 5271981 w 5554610"/>
                  <a:gd name="connsiteY8" fmla="*/ 2973056 h 3019423"/>
                  <a:gd name="connsiteX9" fmla="*/ 5060109 w 5554610"/>
                  <a:gd name="connsiteY9" fmla="*/ 3010932 h 3019423"/>
                  <a:gd name="connsiteX10" fmla="*/ 4659166 w 5554610"/>
                  <a:gd name="connsiteY10" fmla="*/ 2980500 h 3019423"/>
                  <a:gd name="connsiteX11" fmla="*/ 4849717 w 5554610"/>
                  <a:gd name="connsiteY11" fmla="*/ 2957522 h 3019423"/>
                  <a:gd name="connsiteX12" fmla="*/ 4783331 w 5554610"/>
                  <a:gd name="connsiteY12" fmla="*/ 2933761 h 3019423"/>
                  <a:gd name="connsiteX13" fmla="*/ 3571841 w 5554610"/>
                  <a:gd name="connsiteY13" fmla="*/ 2841803 h 3019423"/>
                  <a:gd name="connsiteX14" fmla="*/ 3265178 w 5554610"/>
                  <a:gd name="connsiteY14" fmla="*/ 2875788 h 3019423"/>
                  <a:gd name="connsiteX15" fmla="*/ 2875380 w 5554610"/>
                  <a:gd name="connsiteY15" fmla="*/ 2824176 h 3019423"/>
                  <a:gd name="connsiteX16" fmla="*/ 206350 w 5554610"/>
                  <a:gd name="connsiteY16" fmla="*/ 2623095 h 3019423"/>
                  <a:gd name="connsiteX17" fmla="*/ 13005 w 5554610"/>
                  <a:gd name="connsiteY17" fmla="*/ 2536430 h 3019423"/>
                  <a:gd name="connsiteX18" fmla="*/ 66225 w 5554610"/>
                  <a:gd name="connsiteY18" fmla="*/ 2261861 h 3019423"/>
                  <a:gd name="connsiteX19" fmla="*/ 253896 w 5554610"/>
                  <a:gd name="connsiteY19" fmla="*/ 2237563 h 3019423"/>
                  <a:gd name="connsiteX20" fmla="*/ 1318804 w 5554610"/>
                  <a:gd name="connsiteY20" fmla="*/ 889737 h 3019423"/>
                  <a:gd name="connsiteX21" fmla="*/ 2497995 w 5554610"/>
                  <a:gd name="connsiteY21" fmla="*/ 733427 h 3019423"/>
                  <a:gd name="connsiteX0" fmla="*/ 2497995 w 5554610"/>
                  <a:gd name="connsiteY0" fmla="*/ 733427 h 3019423"/>
                  <a:gd name="connsiteX1" fmla="*/ 1419696 w 5554610"/>
                  <a:gd name="connsiteY1" fmla="*/ 367530 h 3019423"/>
                  <a:gd name="connsiteX2" fmla="*/ 1342923 w 5554610"/>
                  <a:gd name="connsiteY2" fmla="*/ 154211 h 3019423"/>
                  <a:gd name="connsiteX3" fmla="*/ 1423613 w 5554610"/>
                  <a:gd name="connsiteY3" fmla="*/ 60586 h 3019423"/>
                  <a:gd name="connsiteX4" fmla="*/ 1372790 w 5554610"/>
                  <a:gd name="connsiteY4" fmla="*/ 22591 h 3019423"/>
                  <a:gd name="connsiteX5" fmla="*/ 1506424 w 5554610"/>
                  <a:gd name="connsiteY5" fmla="*/ 0 h 3019423"/>
                  <a:gd name="connsiteX6" fmla="*/ 3830521 w 5554610"/>
                  <a:gd name="connsiteY6" fmla="*/ 1405729 h 3019423"/>
                  <a:gd name="connsiteX7" fmla="*/ 5554610 w 5554610"/>
                  <a:gd name="connsiteY7" fmla="*/ 2775365 h 3019423"/>
                  <a:gd name="connsiteX8" fmla="*/ 5271981 w 5554610"/>
                  <a:gd name="connsiteY8" fmla="*/ 2973056 h 3019423"/>
                  <a:gd name="connsiteX9" fmla="*/ 5060109 w 5554610"/>
                  <a:gd name="connsiteY9" fmla="*/ 3010932 h 3019423"/>
                  <a:gd name="connsiteX10" fmla="*/ 4659166 w 5554610"/>
                  <a:gd name="connsiteY10" fmla="*/ 2980500 h 3019423"/>
                  <a:gd name="connsiteX11" fmla="*/ 4849717 w 5554610"/>
                  <a:gd name="connsiteY11" fmla="*/ 2957522 h 3019423"/>
                  <a:gd name="connsiteX12" fmla="*/ 4783331 w 5554610"/>
                  <a:gd name="connsiteY12" fmla="*/ 2933761 h 3019423"/>
                  <a:gd name="connsiteX13" fmla="*/ 3571841 w 5554610"/>
                  <a:gd name="connsiteY13" fmla="*/ 2841803 h 3019423"/>
                  <a:gd name="connsiteX14" fmla="*/ 3265178 w 5554610"/>
                  <a:gd name="connsiteY14" fmla="*/ 2875788 h 3019423"/>
                  <a:gd name="connsiteX15" fmla="*/ 2875380 w 5554610"/>
                  <a:gd name="connsiteY15" fmla="*/ 2824176 h 3019423"/>
                  <a:gd name="connsiteX16" fmla="*/ 206350 w 5554610"/>
                  <a:gd name="connsiteY16" fmla="*/ 2623095 h 3019423"/>
                  <a:gd name="connsiteX17" fmla="*/ 13005 w 5554610"/>
                  <a:gd name="connsiteY17" fmla="*/ 2536430 h 3019423"/>
                  <a:gd name="connsiteX18" fmla="*/ 66225 w 5554610"/>
                  <a:gd name="connsiteY18" fmla="*/ 2261861 h 3019423"/>
                  <a:gd name="connsiteX19" fmla="*/ 253896 w 5554610"/>
                  <a:gd name="connsiteY19" fmla="*/ 2237563 h 3019423"/>
                  <a:gd name="connsiteX20" fmla="*/ 1318804 w 5554610"/>
                  <a:gd name="connsiteY20" fmla="*/ 889737 h 3019423"/>
                  <a:gd name="connsiteX21" fmla="*/ 2497995 w 5554610"/>
                  <a:gd name="connsiteY21" fmla="*/ 733427 h 3019423"/>
                  <a:gd name="connsiteX0" fmla="*/ 2497995 w 5554610"/>
                  <a:gd name="connsiteY0" fmla="*/ 733427 h 3019423"/>
                  <a:gd name="connsiteX1" fmla="*/ 1419696 w 5554610"/>
                  <a:gd name="connsiteY1" fmla="*/ 367530 h 3019423"/>
                  <a:gd name="connsiteX2" fmla="*/ 1347234 w 5554610"/>
                  <a:gd name="connsiteY2" fmla="*/ 154538 h 3019423"/>
                  <a:gd name="connsiteX3" fmla="*/ 1423613 w 5554610"/>
                  <a:gd name="connsiteY3" fmla="*/ 60586 h 3019423"/>
                  <a:gd name="connsiteX4" fmla="*/ 1372790 w 5554610"/>
                  <a:gd name="connsiteY4" fmla="*/ 22591 h 3019423"/>
                  <a:gd name="connsiteX5" fmla="*/ 1506424 w 5554610"/>
                  <a:gd name="connsiteY5" fmla="*/ 0 h 3019423"/>
                  <a:gd name="connsiteX6" fmla="*/ 3830521 w 5554610"/>
                  <a:gd name="connsiteY6" fmla="*/ 1405729 h 3019423"/>
                  <a:gd name="connsiteX7" fmla="*/ 5554610 w 5554610"/>
                  <a:gd name="connsiteY7" fmla="*/ 2775365 h 3019423"/>
                  <a:gd name="connsiteX8" fmla="*/ 5271981 w 5554610"/>
                  <a:gd name="connsiteY8" fmla="*/ 2973056 h 3019423"/>
                  <a:gd name="connsiteX9" fmla="*/ 5060109 w 5554610"/>
                  <a:gd name="connsiteY9" fmla="*/ 3010932 h 3019423"/>
                  <a:gd name="connsiteX10" fmla="*/ 4659166 w 5554610"/>
                  <a:gd name="connsiteY10" fmla="*/ 2980500 h 3019423"/>
                  <a:gd name="connsiteX11" fmla="*/ 4849717 w 5554610"/>
                  <a:gd name="connsiteY11" fmla="*/ 2957522 h 3019423"/>
                  <a:gd name="connsiteX12" fmla="*/ 4783331 w 5554610"/>
                  <a:gd name="connsiteY12" fmla="*/ 2933761 h 3019423"/>
                  <a:gd name="connsiteX13" fmla="*/ 3571841 w 5554610"/>
                  <a:gd name="connsiteY13" fmla="*/ 2841803 h 3019423"/>
                  <a:gd name="connsiteX14" fmla="*/ 3265178 w 5554610"/>
                  <a:gd name="connsiteY14" fmla="*/ 2875788 h 3019423"/>
                  <a:gd name="connsiteX15" fmla="*/ 2875380 w 5554610"/>
                  <a:gd name="connsiteY15" fmla="*/ 2824176 h 3019423"/>
                  <a:gd name="connsiteX16" fmla="*/ 206350 w 5554610"/>
                  <a:gd name="connsiteY16" fmla="*/ 2623095 h 3019423"/>
                  <a:gd name="connsiteX17" fmla="*/ 13005 w 5554610"/>
                  <a:gd name="connsiteY17" fmla="*/ 2536430 h 3019423"/>
                  <a:gd name="connsiteX18" fmla="*/ 66225 w 5554610"/>
                  <a:gd name="connsiteY18" fmla="*/ 2261861 h 3019423"/>
                  <a:gd name="connsiteX19" fmla="*/ 253896 w 5554610"/>
                  <a:gd name="connsiteY19" fmla="*/ 2237563 h 3019423"/>
                  <a:gd name="connsiteX20" fmla="*/ 1318804 w 5554610"/>
                  <a:gd name="connsiteY20" fmla="*/ 889737 h 3019423"/>
                  <a:gd name="connsiteX21" fmla="*/ 2497995 w 5554610"/>
                  <a:gd name="connsiteY21" fmla="*/ 733427 h 3019423"/>
                  <a:gd name="connsiteX0" fmla="*/ 2497995 w 5554610"/>
                  <a:gd name="connsiteY0" fmla="*/ 733427 h 3019423"/>
                  <a:gd name="connsiteX1" fmla="*/ 1419696 w 5554610"/>
                  <a:gd name="connsiteY1" fmla="*/ 367530 h 3019423"/>
                  <a:gd name="connsiteX2" fmla="*/ 1347234 w 5554610"/>
                  <a:gd name="connsiteY2" fmla="*/ 154538 h 3019423"/>
                  <a:gd name="connsiteX3" fmla="*/ 1423613 w 5554610"/>
                  <a:gd name="connsiteY3" fmla="*/ 60586 h 3019423"/>
                  <a:gd name="connsiteX4" fmla="*/ 1372790 w 5554610"/>
                  <a:gd name="connsiteY4" fmla="*/ 22591 h 3019423"/>
                  <a:gd name="connsiteX5" fmla="*/ 1506424 w 5554610"/>
                  <a:gd name="connsiteY5" fmla="*/ 0 h 3019423"/>
                  <a:gd name="connsiteX6" fmla="*/ 3830521 w 5554610"/>
                  <a:gd name="connsiteY6" fmla="*/ 1405729 h 3019423"/>
                  <a:gd name="connsiteX7" fmla="*/ 5554610 w 5554610"/>
                  <a:gd name="connsiteY7" fmla="*/ 2775365 h 3019423"/>
                  <a:gd name="connsiteX8" fmla="*/ 5271981 w 5554610"/>
                  <a:gd name="connsiteY8" fmla="*/ 2973056 h 3019423"/>
                  <a:gd name="connsiteX9" fmla="*/ 5060109 w 5554610"/>
                  <a:gd name="connsiteY9" fmla="*/ 3010932 h 3019423"/>
                  <a:gd name="connsiteX10" fmla="*/ 4659166 w 5554610"/>
                  <a:gd name="connsiteY10" fmla="*/ 2980500 h 3019423"/>
                  <a:gd name="connsiteX11" fmla="*/ 4849717 w 5554610"/>
                  <a:gd name="connsiteY11" fmla="*/ 2957522 h 3019423"/>
                  <a:gd name="connsiteX12" fmla="*/ 4783331 w 5554610"/>
                  <a:gd name="connsiteY12" fmla="*/ 2933761 h 3019423"/>
                  <a:gd name="connsiteX13" fmla="*/ 3571841 w 5554610"/>
                  <a:gd name="connsiteY13" fmla="*/ 2841803 h 3019423"/>
                  <a:gd name="connsiteX14" fmla="*/ 3265178 w 5554610"/>
                  <a:gd name="connsiteY14" fmla="*/ 2875788 h 3019423"/>
                  <a:gd name="connsiteX15" fmla="*/ 2875380 w 5554610"/>
                  <a:gd name="connsiteY15" fmla="*/ 2824176 h 3019423"/>
                  <a:gd name="connsiteX16" fmla="*/ 206350 w 5554610"/>
                  <a:gd name="connsiteY16" fmla="*/ 2623095 h 3019423"/>
                  <a:gd name="connsiteX17" fmla="*/ 13005 w 5554610"/>
                  <a:gd name="connsiteY17" fmla="*/ 2536430 h 3019423"/>
                  <a:gd name="connsiteX18" fmla="*/ 66225 w 5554610"/>
                  <a:gd name="connsiteY18" fmla="*/ 2261861 h 3019423"/>
                  <a:gd name="connsiteX19" fmla="*/ 253896 w 5554610"/>
                  <a:gd name="connsiteY19" fmla="*/ 2237563 h 3019423"/>
                  <a:gd name="connsiteX20" fmla="*/ 1318804 w 5554610"/>
                  <a:gd name="connsiteY20" fmla="*/ 889737 h 3019423"/>
                  <a:gd name="connsiteX21" fmla="*/ 2497995 w 5554610"/>
                  <a:gd name="connsiteY21" fmla="*/ 733427 h 3019423"/>
                  <a:gd name="connsiteX0" fmla="*/ 2497995 w 5554610"/>
                  <a:gd name="connsiteY0" fmla="*/ 733427 h 3019423"/>
                  <a:gd name="connsiteX1" fmla="*/ 1419696 w 5554610"/>
                  <a:gd name="connsiteY1" fmla="*/ 367530 h 3019423"/>
                  <a:gd name="connsiteX2" fmla="*/ 1347234 w 5554610"/>
                  <a:gd name="connsiteY2" fmla="*/ 154538 h 3019423"/>
                  <a:gd name="connsiteX3" fmla="*/ 1423613 w 5554610"/>
                  <a:gd name="connsiteY3" fmla="*/ 60586 h 3019423"/>
                  <a:gd name="connsiteX4" fmla="*/ 1372790 w 5554610"/>
                  <a:gd name="connsiteY4" fmla="*/ 22591 h 3019423"/>
                  <a:gd name="connsiteX5" fmla="*/ 1506424 w 5554610"/>
                  <a:gd name="connsiteY5" fmla="*/ 0 h 3019423"/>
                  <a:gd name="connsiteX6" fmla="*/ 3830521 w 5554610"/>
                  <a:gd name="connsiteY6" fmla="*/ 1405729 h 3019423"/>
                  <a:gd name="connsiteX7" fmla="*/ 5554610 w 5554610"/>
                  <a:gd name="connsiteY7" fmla="*/ 2775365 h 3019423"/>
                  <a:gd name="connsiteX8" fmla="*/ 5271981 w 5554610"/>
                  <a:gd name="connsiteY8" fmla="*/ 2973056 h 3019423"/>
                  <a:gd name="connsiteX9" fmla="*/ 5060109 w 5554610"/>
                  <a:gd name="connsiteY9" fmla="*/ 3010932 h 3019423"/>
                  <a:gd name="connsiteX10" fmla="*/ 4659166 w 5554610"/>
                  <a:gd name="connsiteY10" fmla="*/ 2980500 h 3019423"/>
                  <a:gd name="connsiteX11" fmla="*/ 4849717 w 5554610"/>
                  <a:gd name="connsiteY11" fmla="*/ 2957522 h 3019423"/>
                  <a:gd name="connsiteX12" fmla="*/ 4783331 w 5554610"/>
                  <a:gd name="connsiteY12" fmla="*/ 2933761 h 3019423"/>
                  <a:gd name="connsiteX13" fmla="*/ 3571841 w 5554610"/>
                  <a:gd name="connsiteY13" fmla="*/ 2841803 h 3019423"/>
                  <a:gd name="connsiteX14" fmla="*/ 3265178 w 5554610"/>
                  <a:gd name="connsiteY14" fmla="*/ 2875788 h 3019423"/>
                  <a:gd name="connsiteX15" fmla="*/ 2875380 w 5554610"/>
                  <a:gd name="connsiteY15" fmla="*/ 2824176 h 3019423"/>
                  <a:gd name="connsiteX16" fmla="*/ 206350 w 5554610"/>
                  <a:gd name="connsiteY16" fmla="*/ 2623095 h 3019423"/>
                  <a:gd name="connsiteX17" fmla="*/ 13005 w 5554610"/>
                  <a:gd name="connsiteY17" fmla="*/ 2536430 h 3019423"/>
                  <a:gd name="connsiteX18" fmla="*/ 66225 w 5554610"/>
                  <a:gd name="connsiteY18" fmla="*/ 2261861 h 3019423"/>
                  <a:gd name="connsiteX19" fmla="*/ 253896 w 5554610"/>
                  <a:gd name="connsiteY19" fmla="*/ 2237563 h 3019423"/>
                  <a:gd name="connsiteX20" fmla="*/ 3696725 w 5554610"/>
                  <a:gd name="connsiteY20" fmla="*/ 1412712 h 3019423"/>
                  <a:gd name="connsiteX21" fmla="*/ 2497995 w 5554610"/>
                  <a:gd name="connsiteY21" fmla="*/ 733427 h 3019423"/>
                  <a:gd name="connsiteX0" fmla="*/ 2497995 w 5554610"/>
                  <a:gd name="connsiteY0" fmla="*/ 733427 h 3019423"/>
                  <a:gd name="connsiteX1" fmla="*/ 1419696 w 5554610"/>
                  <a:gd name="connsiteY1" fmla="*/ 367530 h 3019423"/>
                  <a:gd name="connsiteX2" fmla="*/ 1347234 w 5554610"/>
                  <a:gd name="connsiteY2" fmla="*/ 154538 h 3019423"/>
                  <a:gd name="connsiteX3" fmla="*/ 1423613 w 5554610"/>
                  <a:gd name="connsiteY3" fmla="*/ 60586 h 3019423"/>
                  <a:gd name="connsiteX4" fmla="*/ 1372790 w 5554610"/>
                  <a:gd name="connsiteY4" fmla="*/ 22591 h 3019423"/>
                  <a:gd name="connsiteX5" fmla="*/ 1506424 w 5554610"/>
                  <a:gd name="connsiteY5" fmla="*/ 0 h 3019423"/>
                  <a:gd name="connsiteX6" fmla="*/ 3830521 w 5554610"/>
                  <a:gd name="connsiteY6" fmla="*/ 1405729 h 3019423"/>
                  <a:gd name="connsiteX7" fmla="*/ 5554610 w 5554610"/>
                  <a:gd name="connsiteY7" fmla="*/ 2775365 h 3019423"/>
                  <a:gd name="connsiteX8" fmla="*/ 5271981 w 5554610"/>
                  <a:gd name="connsiteY8" fmla="*/ 2973056 h 3019423"/>
                  <a:gd name="connsiteX9" fmla="*/ 5060109 w 5554610"/>
                  <a:gd name="connsiteY9" fmla="*/ 3010932 h 3019423"/>
                  <a:gd name="connsiteX10" fmla="*/ 4659166 w 5554610"/>
                  <a:gd name="connsiteY10" fmla="*/ 2980500 h 3019423"/>
                  <a:gd name="connsiteX11" fmla="*/ 4849717 w 5554610"/>
                  <a:gd name="connsiteY11" fmla="*/ 2957522 h 3019423"/>
                  <a:gd name="connsiteX12" fmla="*/ 4783331 w 5554610"/>
                  <a:gd name="connsiteY12" fmla="*/ 2933761 h 3019423"/>
                  <a:gd name="connsiteX13" fmla="*/ 3571841 w 5554610"/>
                  <a:gd name="connsiteY13" fmla="*/ 2841803 h 3019423"/>
                  <a:gd name="connsiteX14" fmla="*/ 3265178 w 5554610"/>
                  <a:gd name="connsiteY14" fmla="*/ 2875788 h 3019423"/>
                  <a:gd name="connsiteX15" fmla="*/ 2875380 w 5554610"/>
                  <a:gd name="connsiteY15" fmla="*/ 2824176 h 3019423"/>
                  <a:gd name="connsiteX16" fmla="*/ 206350 w 5554610"/>
                  <a:gd name="connsiteY16" fmla="*/ 2623095 h 3019423"/>
                  <a:gd name="connsiteX17" fmla="*/ 13005 w 5554610"/>
                  <a:gd name="connsiteY17" fmla="*/ 2536430 h 3019423"/>
                  <a:gd name="connsiteX18" fmla="*/ 66225 w 5554610"/>
                  <a:gd name="connsiteY18" fmla="*/ 2261861 h 3019423"/>
                  <a:gd name="connsiteX19" fmla="*/ 4495663 w 5554610"/>
                  <a:gd name="connsiteY19" fmla="*/ 2051874 h 3019423"/>
                  <a:gd name="connsiteX20" fmla="*/ 3696725 w 5554610"/>
                  <a:gd name="connsiteY20" fmla="*/ 1412712 h 3019423"/>
                  <a:gd name="connsiteX21" fmla="*/ 2497995 w 5554610"/>
                  <a:gd name="connsiteY21" fmla="*/ 733427 h 3019423"/>
                  <a:gd name="connsiteX0" fmla="*/ 2497995 w 5554610"/>
                  <a:gd name="connsiteY0" fmla="*/ 733427 h 3019423"/>
                  <a:gd name="connsiteX1" fmla="*/ 1419696 w 5554610"/>
                  <a:gd name="connsiteY1" fmla="*/ 367530 h 3019423"/>
                  <a:gd name="connsiteX2" fmla="*/ 1347234 w 5554610"/>
                  <a:gd name="connsiteY2" fmla="*/ 154538 h 3019423"/>
                  <a:gd name="connsiteX3" fmla="*/ 1423613 w 5554610"/>
                  <a:gd name="connsiteY3" fmla="*/ 60586 h 3019423"/>
                  <a:gd name="connsiteX4" fmla="*/ 1372790 w 5554610"/>
                  <a:gd name="connsiteY4" fmla="*/ 22591 h 3019423"/>
                  <a:gd name="connsiteX5" fmla="*/ 1506424 w 5554610"/>
                  <a:gd name="connsiteY5" fmla="*/ 0 h 3019423"/>
                  <a:gd name="connsiteX6" fmla="*/ 3830521 w 5554610"/>
                  <a:gd name="connsiteY6" fmla="*/ 1405729 h 3019423"/>
                  <a:gd name="connsiteX7" fmla="*/ 5554610 w 5554610"/>
                  <a:gd name="connsiteY7" fmla="*/ 2775365 h 3019423"/>
                  <a:gd name="connsiteX8" fmla="*/ 5271981 w 5554610"/>
                  <a:gd name="connsiteY8" fmla="*/ 2973056 h 3019423"/>
                  <a:gd name="connsiteX9" fmla="*/ 5060109 w 5554610"/>
                  <a:gd name="connsiteY9" fmla="*/ 3010932 h 3019423"/>
                  <a:gd name="connsiteX10" fmla="*/ 4659166 w 5554610"/>
                  <a:gd name="connsiteY10" fmla="*/ 2980500 h 3019423"/>
                  <a:gd name="connsiteX11" fmla="*/ 4849717 w 5554610"/>
                  <a:gd name="connsiteY11" fmla="*/ 2957522 h 3019423"/>
                  <a:gd name="connsiteX12" fmla="*/ 4783331 w 5554610"/>
                  <a:gd name="connsiteY12" fmla="*/ 2933761 h 3019423"/>
                  <a:gd name="connsiteX13" fmla="*/ 3571841 w 5554610"/>
                  <a:gd name="connsiteY13" fmla="*/ 2841803 h 3019423"/>
                  <a:gd name="connsiteX14" fmla="*/ 3265178 w 5554610"/>
                  <a:gd name="connsiteY14" fmla="*/ 2875788 h 3019423"/>
                  <a:gd name="connsiteX15" fmla="*/ 2875380 w 5554610"/>
                  <a:gd name="connsiteY15" fmla="*/ 2824176 h 3019423"/>
                  <a:gd name="connsiteX16" fmla="*/ 206350 w 5554610"/>
                  <a:gd name="connsiteY16" fmla="*/ 2623095 h 3019423"/>
                  <a:gd name="connsiteX17" fmla="*/ 13005 w 5554610"/>
                  <a:gd name="connsiteY17" fmla="*/ 2536430 h 3019423"/>
                  <a:gd name="connsiteX18" fmla="*/ 4525081 w 5554610"/>
                  <a:gd name="connsiteY18" fmla="*/ 2098156 h 3019423"/>
                  <a:gd name="connsiteX19" fmla="*/ 4495663 w 5554610"/>
                  <a:gd name="connsiteY19" fmla="*/ 2051874 h 3019423"/>
                  <a:gd name="connsiteX20" fmla="*/ 3696725 w 5554610"/>
                  <a:gd name="connsiteY20" fmla="*/ 1412712 h 3019423"/>
                  <a:gd name="connsiteX21" fmla="*/ 2497995 w 5554610"/>
                  <a:gd name="connsiteY21" fmla="*/ 733427 h 3019423"/>
                  <a:gd name="connsiteX0" fmla="*/ 2479398 w 5536013"/>
                  <a:gd name="connsiteY0" fmla="*/ 733427 h 3019423"/>
                  <a:gd name="connsiteX1" fmla="*/ 1401099 w 5536013"/>
                  <a:gd name="connsiteY1" fmla="*/ 367530 h 3019423"/>
                  <a:gd name="connsiteX2" fmla="*/ 1328637 w 5536013"/>
                  <a:gd name="connsiteY2" fmla="*/ 154538 h 3019423"/>
                  <a:gd name="connsiteX3" fmla="*/ 1405016 w 5536013"/>
                  <a:gd name="connsiteY3" fmla="*/ 60586 h 3019423"/>
                  <a:gd name="connsiteX4" fmla="*/ 1354193 w 5536013"/>
                  <a:gd name="connsiteY4" fmla="*/ 22591 h 3019423"/>
                  <a:gd name="connsiteX5" fmla="*/ 1487827 w 5536013"/>
                  <a:gd name="connsiteY5" fmla="*/ 0 h 3019423"/>
                  <a:gd name="connsiteX6" fmla="*/ 3811924 w 5536013"/>
                  <a:gd name="connsiteY6" fmla="*/ 1405729 h 3019423"/>
                  <a:gd name="connsiteX7" fmla="*/ 5536013 w 5536013"/>
                  <a:gd name="connsiteY7" fmla="*/ 2775365 h 3019423"/>
                  <a:gd name="connsiteX8" fmla="*/ 5253384 w 5536013"/>
                  <a:gd name="connsiteY8" fmla="*/ 2973056 h 3019423"/>
                  <a:gd name="connsiteX9" fmla="*/ 5041512 w 5536013"/>
                  <a:gd name="connsiteY9" fmla="*/ 3010932 h 3019423"/>
                  <a:gd name="connsiteX10" fmla="*/ 4640569 w 5536013"/>
                  <a:gd name="connsiteY10" fmla="*/ 2980500 h 3019423"/>
                  <a:gd name="connsiteX11" fmla="*/ 4831120 w 5536013"/>
                  <a:gd name="connsiteY11" fmla="*/ 2957522 h 3019423"/>
                  <a:gd name="connsiteX12" fmla="*/ 4764734 w 5536013"/>
                  <a:gd name="connsiteY12" fmla="*/ 2933761 h 3019423"/>
                  <a:gd name="connsiteX13" fmla="*/ 3553244 w 5536013"/>
                  <a:gd name="connsiteY13" fmla="*/ 2841803 h 3019423"/>
                  <a:gd name="connsiteX14" fmla="*/ 3246581 w 5536013"/>
                  <a:gd name="connsiteY14" fmla="*/ 2875788 h 3019423"/>
                  <a:gd name="connsiteX15" fmla="*/ 2856783 w 5536013"/>
                  <a:gd name="connsiteY15" fmla="*/ 2824176 h 3019423"/>
                  <a:gd name="connsiteX16" fmla="*/ 187753 w 5536013"/>
                  <a:gd name="connsiteY16" fmla="*/ 2623095 h 3019423"/>
                  <a:gd name="connsiteX17" fmla="*/ 5290158 w 5536013"/>
                  <a:gd name="connsiteY17" fmla="*/ 2750096 h 3019423"/>
                  <a:gd name="connsiteX18" fmla="*/ 4506484 w 5536013"/>
                  <a:gd name="connsiteY18" fmla="*/ 2098156 h 3019423"/>
                  <a:gd name="connsiteX19" fmla="*/ 4477066 w 5536013"/>
                  <a:gd name="connsiteY19" fmla="*/ 2051874 h 3019423"/>
                  <a:gd name="connsiteX20" fmla="*/ 3678128 w 5536013"/>
                  <a:gd name="connsiteY20" fmla="*/ 1412712 h 3019423"/>
                  <a:gd name="connsiteX21" fmla="*/ 2479398 w 5536013"/>
                  <a:gd name="connsiteY21" fmla="*/ 733427 h 3019423"/>
                  <a:gd name="connsiteX0" fmla="*/ 1157616 w 4214231"/>
                  <a:gd name="connsiteY0" fmla="*/ 733427 h 3019423"/>
                  <a:gd name="connsiteX1" fmla="*/ 79317 w 4214231"/>
                  <a:gd name="connsiteY1" fmla="*/ 367530 h 3019423"/>
                  <a:gd name="connsiteX2" fmla="*/ 6855 w 4214231"/>
                  <a:gd name="connsiteY2" fmla="*/ 154538 h 3019423"/>
                  <a:gd name="connsiteX3" fmla="*/ 83234 w 4214231"/>
                  <a:gd name="connsiteY3" fmla="*/ 60586 h 3019423"/>
                  <a:gd name="connsiteX4" fmla="*/ 32411 w 4214231"/>
                  <a:gd name="connsiteY4" fmla="*/ 22591 h 3019423"/>
                  <a:gd name="connsiteX5" fmla="*/ 166045 w 4214231"/>
                  <a:gd name="connsiteY5" fmla="*/ 0 h 3019423"/>
                  <a:gd name="connsiteX6" fmla="*/ 2490142 w 4214231"/>
                  <a:gd name="connsiteY6" fmla="*/ 1405729 h 3019423"/>
                  <a:gd name="connsiteX7" fmla="*/ 4214231 w 4214231"/>
                  <a:gd name="connsiteY7" fmla="*/ 2775365 h 3019423"/>
                  <a:gd name="connsiteX8" fmla="*/ 3931602 w 4214231"/>
                  <a:gd name="connsiteY8" fmla="*/ 2973056 h 3019423"/>
                  <a:gd name="connsiteX9" fmla="*/ 3719730 w 4214231"/>
                  <a:gd name="connsiteY9" fmla="*/ 3010932 h 3019423"/>
                  <a:gd name="connsiteX10" fmla="*/ 3318787 w 4214231"/>
                  <a:gd name="connsiteY10" fmla="*/ 2980500 h 3019423"/>
                  <a:gd name="connsiteX11" fmla="*/ 3509338 w 4214231"/>
                  <a:gd name="connsiteY11" fmla="*/ 2957522 h 3019423"/>
                  <a:gd name="connsiteX12" fmla="*/ 3442952 w 4214231"/>
                  <a:gd name="connsiteY12" fmla="*/ 2933761 h 3019423"/>
                  <a:gd name="connsiteX13" fmla="*/ 2231462 w 4214231"/>
                  <a:gd name="connsiteY13" fmla="*/ 2841803 h 3019423"/>
                  <a:gd name="connsiteX14" fmla="*/ 1924799 w 4214231"/>
                  <a:gd name="connsiteY14" fmla="*/ 2875788 h 3019423"/>
                  <a:gd name="connsiteX15" fmla="*/ 1535001 w 4214231"/>
                  <a:gd name="connsiteY15" fmla="*/ 2824176 h 3019423"/>
                  <a:gd name="connsiteX16" fmla="*/ 3968376 w 4214231"/>
                  <a:gd name="connsiteY16" fmla="*/ 2750096 h 3019423"/>
                  <a:gd name="connsiteX17" fmla="*/ 3184702 w 4214231"/>
                  <a:gd name="connsiteY17" fmla="*/ 2098156 h 3019423"/>
                  <a:gd name="connsiteX18" fmla="*/ 3155284 w 4214231"/>
                  <a:gd name="connsiteY18" fmla="*/ 2051874 h 3019423"/>
                  <a:gd name="connsiteX19" fmla="*/ 2356346 w 4214231"/>
                  <a:gd name="connsiteY19" fmla="*/ 1412712 h 3019423"/>
                  <a:gd name="connsiteX20" fmla="*/ 1157616 w 4214231"/>
                  <a:gd name="connsiteY20" fmla="*/ 733427 h 3019423"/>
                  <a:gd name="connsiteX0" fmla="*/ 1157616 w 4214231"/>
                  <a:gd name="connsiteY0" fmla="*/ 733427 h 3019423"/>
                  <a:gd name="connsiteX1" fmla="*/ 79317 w 4214231"/>
                  <a:gd name="connsiteY1" fmla="*/ 367530 h 3019423"/>
                  <a:gd name="connsiteX2" fmla="*/ 6855 w 4214231"/>
                  <a:gd name="connsiteY2" fmla="*/ 154538 h 3019423"/>
                  <a:gd name="connsiteX3" fmla="*/ 83234 w 4214231"/>
                  <a:gd name="connsiteY3" fmla="*/ 60586 h 3019423"/>
                  <a:gd name="connsiteX4" fmla="*/ 32411 w 4214231"/>
                  <a:gd name="connsiteY4" fmla="*/ 22591 h 3019423"/>
                  <a:gd name="connsiteX5" fmla="*/ 166045 w 4214231"/>
                  <a:gd name="connsiteY5" fmla="*/ 0 h 3019423"/>
                  <a:gd name="connsiteX6" fmla="*/ 2490142 w 4214231"/>
                  <a:gd name="connsiteY6" fmla="*/ 1405729 h 3019423"/>
                  <a:gd name="connsiteX7" fmla="*/ 4214231 w 4214231"/>
                  <a:gd name="connsiteY7" fmla="*/ 2775365 h 3019423"/>
                  <a:gd name="connsiteX8" fmla="*/ 3931602 w 4214231"/>
                  <a:gd name="connsiteY8" fmla="*/ 2973056 h 3019423"/>
                  <a:gd name="connsiteX9" fmla="*/ 3719730 w 4214231"/>
                  <a:gd name="connsiteY9" fmla="*/ 3010932 h 3019423"/>
                  <a:gd name="connsiteX10" fmla="*/ 3318787 w 4214231"/>
                  <a:gd name="connsiteY10" fmla="*/ 2980500 h 3019423"/>
                  <a:gd name="connsiteX11" fmla="*/ 3509338 w 4214231"/>
                  <a:gd name="connsiteY11" fmla="*/ 2957522 h 3019423"/>
                  <a:gd name="connsiteX12" fmla="*/ 3442952 w 4214231"/>
                  <a:gd name="connsiteY12" fmla="*/ 2933761 h 3019423"/>
                  <a:gd name="connsiteX13" fmla="*/ 2231462 w 4214231"/>
                  <a:gd name="connsiteY13" fmla="*/ 2841803 h 3019423"/>
                  <a:gd name="connsiteX14" fmla="*/ 1924799 w 4214231"/>
                  <a:gd name="connsiteY14" fmla="*/ 2875788 h 3019423"/>
                  <a:gd name="connsiteX15" fmla="*/ 3968376 w 4214231"/>
                  <a:gd name="connsiteY15" fmla="*/ 2750096 h 3019423"/>
                  <a:gd name="connsiteX16" fmla="*/ 3184702 w 4214231"/>
                  <a:gd name="connsiteY16" fmla="*/ 2098156 h 3019423"/>
                  <a:gd name="connsiteX17" fmla="*/ 3155284 w 4214231"/>
                  <a:gd name="connsiteY17" fmla="*/ 2051874 h 3019423"/>
                  <a:gd name="connsiteX18" fmla="*/ 2356346 w 4214231"/>
                  <a:gd name="connsiteY18" fmla="*/ 1412712 h 3019423"/>
                  <a:gd name="connsiteX19" fmla="*/ 1157616 w 4214231"/>
                  <a:gd name="connsiteY19" fmla="*/ 733427 h 3019423"/>
                  <a:gd name="connsiteX0" fmla="*/ 1157616 w 4214231"/>
                  <a:gd name="connsiteY0" fmla="*/ 733427 h 3019423"/>
                  <a:gd name="connsiteX1" fmla="*/ 79317 w 4214231"/>
                  <a:gd name="connsiteY1" fmla="*/ 367530 h 3019423"/>
                  <a:gd name="connsiteX2" fmla="*/ 6855 w 4214231"/>
                  <a:gd name="connsiteY2" fmla="*/ 154538 h 3019423"/>
                  <a:gd name="connsiteX3" fmla="*/ 83234 w 4214231"/>
                  <a:gd name="connsiteY3" fmla="*/ 60586 h 3019423"/>
                  <a:gd name="connsiteX4" fmla="*/ 32411 w 4214231"/>
                  <a:gd name="connsiteY4" fmla="*/ 22591 h 3019423"/>
                  <a:gd name="connsiteX5" fmla="*/ 166045 w 4214231"/>
                  <a:gd name="connsiteY5" fmla="*/ 0 h 3019423"/>
                  <a:gd name="connsiteX6" fmla="*/ 2490142 w 4214231"/>
                  <a:gd name="connsiteY6" fmla="*/ 1405729 h 3019423"/>
                  <a:gd name="connsiteX7" fmla="*/ 4214231 w 4214231"/>
                  <a:gd name="connsiteY7" fmla="*/ 2775365 h 3019423"/>
                  <a:gd name="connsiteX8" fmla="*/ 3931602 w 4214231"/>
                  <a:gd name="connsiteY8" fmla="*/ 2973056 h 3019423"/>
                  <a:gd name="connsiteX9" fmla="*/ 3719730 w 4214231"/>
                  <a:gd name="connsiteY9" fmla="*/ 3010932 h 3019423"/>
                  <a:gd name="connsiteX10" fmla="*/ 3318787 w 4214231"/>
                  <a:gd name="connsiteY10" fmla="*/ 2980500 h 3019423"/>
                  <a:gd name="connsiteX11" fmla="*/ 3509338 w 4214231"/>
                  <a:gd name="connsiteY11" fmla="*/ 2957522 h 3019423"/>
                  <a:gd name="connsiteX12" fmla="*/ 3442952 w 4214231"/>
                  <a:gd name="connsiteY12" fmla="*/ 2933761 h 3019423"/>
                  <a:gd name="connsiteX13" fmla="*/ 2231462 w 4214231"/>
                  <a:gd name="connsiteY13" fmla="*/ 2841803 h 3019423"/>
                  <a:gd name="connsiteX14" fmla="*/ 3968376 w 4214231"/>
                  <a:gd name="connsiteY14" fmla="*/ 2750096 h 3019423"/>
                  <a:gd name="connsiteX15" fmla="*/ 3184702 w 4214231"/>
                  <a:gd name="connsiteY15" fmla="*/ 2098156 h 3019423"/>
                  <a:gd name="connsiteX16" fmla="*/ 3155284 w 4214231"/>
                  <a:gd name="connsiteY16" fmla="*/ 2051874 h 3019423"/>
                  <a:gd name="connsiteX17" fmla="*/ 2356346 w 4214231"/>
                  <a:gd name="connsiteY17" fmla="*/ 1412712 h 3019423"/>
                  <a:gd name="connsiteX18" fmla="*/ 1157616 w 4214231"/>
                  <a:gd name="connsiteY18" fmla="*/ 733427 h 3019423"/>
                  <a:gd name="connsiteX0" fmla="*/ 1157616 w 4214231"/>
                  <a:gd name="connsiteY0" fmla="*/ 733427 h 3019423"/>
                  <a:gd name="connsiteX1" fmla="*/ 79317 w 4214231"/>
                  <a:gd name="connsiteY1" fmla="*/ 367530 h 3019423"/>
                  <a:gd name="connsiteX2" fmla="*/ 6855 w 4214231"/>
                  <a:gd name="connsiteY2" fmla="*/ 154538 h 3019423"/>
                  <a:gd name="connsiteX3" fmla="*/ 83234 w 4214231"/>
                  <a:gd name="connsiteY3" fmla="*/ 60586 h 3019423"/>
                  <a:gd name="connsiteX4" fmla="*/ 32411 w 4214231"/>
                  <a:gd name="connsiteY4" fmla="*/ 22591 h 3019423"/>
                  <a:gd name="connsiteX5" fmla="*/ 166045 w 4214231"/>
                  <a:gd name="connsiteY5" fmla="*/ 0 h 3019423"/>
                  <a:gd name="connsiteX6" fmla="*/ 2490142 w 4214231"/>
                  <a:gd name="connsiteY6" fmla="*/ 1405729 h 3019423"/>
                  <a:gd name="connsiteX7" fmla="*/ 4214231 w 4214231"/>
                  <a:gd name="connsiteY7" fmla="*/ 2775365 h 3019423"/>
                  <a:gd name="connsiteX8" fmla="*/ 3931602 w 4214231"/>
                  <a:gd name="connsiteY8" fmla="*/ 2973056 h 3019423"/>
                  <a:gd name="connsiteX9" fmla="*/ 3719730 w 4214231"/>
                  <a:gd name="connsiteY9" fmla="*/ 3010932 h 3019423"/>
                  <a:gd name="connsiteX10" fmla="*/ 3318787 w 4214231"/>
                  <a:gd name="connsiteY10" fmla="*/ 2980500 h 3019423"/>
                  <a:gd name="connsiteX11" fmla="*/ 3509338 w 4214231"/>
                  <a:gd name="connsiteY11" fmla="*/ 2957522 h 3019423"/>
                  <a:gd name="connsiteX12" fmla="*/ 3442952 w 4214231"/>
                  <a:gd name="connsiteY12" fmla="*/ 2933761 h 3019423"/>
                  <a:gd name="connsiteX13" fmla="*/ 3968376 w 4214231"/>
                  <a:gd name="connsiteY13" fmla="*/ 2750096 h 3019423"/>
                  <a:gd name="connsiteX14" fmla="*/ 3184702 w 4214231"/>
                  <a:gd name="connsiteY14" fmla="*/ 2098156 h 3019423"/>
                  <a:gd name="connsiteX15" fmla="*/ 3155284 w 4214231"/>
                  <a:gd name="connsiteY15" fmla="*/ 2051874 h 3019423"/>
                  <a:gd name="connsiteX16" fmla="*/ 2356346 w 4214231"/>
                  <a:gd name="connsiteY16" fmla="*/ 1412712 h 3019423"/>
                  <a:gd name="connsiteX17" fmla="*/ 1157616 w 4214231"/>
                  <a:gd name="connsiteY17" fmla="*/ 733427 h 3019423"/>
                  <a:gd name="connsiteX0" fmla="*/ 1157616 w 4214231"/>
                  <a:gd name="connsiteY0" fmla="*/ 733427 h 3019423"/>
                  <a:gd name="connsiteX1" fmla="*/ 79317 w 4214231"/>
                  <a:gd name="connsiteY1" fmla="*/ 367530 h 3019423"/>
                  <a:gd name="connsiteX2" fmla="*/ 6855 w 4214231"/>
                  <a:gd name="connsiteY2" fmla="*/ 154538 h 3019423"/>
                  <a:gd name="connsiteX3" fmla="*/ 83234 w 4214231"/>
                  <a:gd name="connsiteY3" fmla="*/ 60586 h 3019423"/>
                  <a:gd name="connsiteX4" fmla="*/ 32411 w 4214231"/>
                  <a:gd name="connsiteY4" fmla="*/ 22591 h 3019423"/>
                  <a:gd name="connsiteX5" fmla="*/ 166045 w 4214231"/>
                  <a:gd name="connsiteY5" fmla="*/ 0 h 3019423"/>
                  <a:gd name="connsiteX6" fmla="*/ 2490142 w 4214231"/>
                  <a:gd name="connsiteY6" fmla="*/ 1405729 h 3019423"/>
                  <a:gd name="connsiteX7" fmla="*/ 4214231 w 4214231"/>
                  <a:gd name="connsiteY7" fmla="*/ 2775365 h 3019423"/>
                  <a:gd name="connsiteX8" fmla="*/ 3931602 w 4214231"/>
                  <a:gd name="connsiteY8" fmla="*/ 2973056 h 3019423"/>
                  <a:gd name="connsiteX9" fmla="*/ 3719730 w 4214231"/>
                  <a:gd name="connsiteY9" fmla="*/ 3010932 h 3019423"/>
                  <a:gd name="connsiteX10" fmla="*/ 3318787 w 4214231"/>
                  <a:gd name="connsiteY10" fmla="*/ 2980500 h 3019423"/>
                  <a:gd name="connsiteX11" fmla="*/ 3509338 w 4214231"/>
                  <a:gd name="connsiteY11" fmla="*/ 2957522 h 3019423"/>
                  <a:gd name="connsiteX12" fmla="*/ 3968376 w 4214231"/>
                  <a:gd name="connsiteY12" fmla="*/ 2750096 h 3019423"/>
                  <a:gd name="connsiteX13" fmla="*/ 3184702 w 4214231"/>
                  <a:gd name="connsiteY13" fmla="*/ 2098156 h 3019423"/>
                  <a:gd name="connsiteX14" fmla="*/ 3155284 w 4214231"/>
                  <a:gd name="connsiteY14" fmla="*/ 2051874 h 3019423"/>
                  <a:gd name="connsiteX15" fmla="*/ 2356346 w 4214231"/>
                  <a:gd name="connsiteY15" fmla="*/ 1412712 h 3019423"/>
                  <a:gd name="connsiteX16" fmla="*/ 1157616 w 4214231"/>
                  <a:gd name="connsiteY16" fmla="*/ 733427 h 3019423"/>
                  <a:gd name="connsiteX0" fmla="*/ 1157616 w 4214231"/>
                  <a:gd name="connsiteY0" fmla="*/ 733427 h 3019423"/>
                  <a:gd name="connsiteX1" fmla="*/ 79317 w 4214231"/>
                  <a:gd name="connsiteY1" fmla="*/ 367530 h 3019423"/>
                  <a:gd name="connsiteX2" fmla="*/ 6855 w 4214231"/>
                  <a:gd name="connsiteY2" fmla="*/ 154538 h 3019423"/>
                  <a:gd name="connsiteX3" fmla="*/ 83234 w 4214231"/>
                  <a:gd name="connsiteY3" fmla="*/ 60586 h 3019423"/>
                  <a:gd name="connsiteX4" fmla="*/ 32411 w 4214231"/>
                  <a:gd name="connsiteY4" fmla="*/ 22591 h 3019423"/>
                  <a:gd name="connsiteX5" fmla="*/ 166045 w 4214231"/>
                  <a:gd name="connsiteY5" fmla="*/ 0 h 3019423"/>
                  <a:gd name="connsiteX6" fmla="*/ 2490142 w 4214231"/>
                  <a:gd name="connsiteY6" fmla="*/ 1405729 h 3019423"/>
                  <a:gd name="connsiteX7" fmla="*/ 4214231 w 4214231"/>
                  <a:gd name="connsiteY7" fmla="*/ 2775365 h 3019423"/>
                  <a:gd name="connsiteX8" fmla="*/ 3931602 w 4214231"/>
                  <a:gd name="connsiteY8" fmla="*/ 2973056 h 3019423"/>
                  <a:gd name="connsiteX9" fmla="*/ 3719730 w 4214231"/>
                  <a:gd name="connsiteY9" fmla="*/ 3010932 h 3019423"/>
                  <a:gd name="connsiteX10" fmla="*/ 3318787 w 4214231"/>
                  <a:gd name="connsiteY10" fmla="*/ 2980500 h 3019423"/>
                  <a:gd name="connsiteX11" fmla="*/ 3968376 w 4214231"/>
                  <a:gd name="connsiteY11" fmla="*/ 2750096 h 3019423"/>
                  <a:gd name="connsiteX12" fmla="*/ 3184702 w 4214231"/>
                  <a:gd name="connsiteY12" fmla="*/ 2098156 h 3019423"/>
                  <a:gd name="connsiteX13" fmla="*/ 3155284 w 4214231"/>
                  <a:gd name="connsiteY13" fmla="*/ 2051874 h 3019423"/>
                  <a:gd name="connsiteX14" fmla="*/ 2356346 w 4214231"/>
                  <a:gd name="connsiteY14" fmla="*/ 1412712 h 3019423"/>
                  <a:gd name="connsiteX15" fmla="*/ 1157616 w 4214231"/>
                  <a:gd name="connsiteY15" fmla="*/ 733427 h 3019423"/>
                  <a:gd name="connsiteX0" fmla="*/ 1157616 w 4214231"/>
                  <a:gd name="connsiteY0" fmla="*/ 733427 h 3019423"/>
                  <a:gd name="connsiteX1" fmla="*/ 79317 w 4214231"/>
                  <a:gd name="connsiteY1" fmla="*/ 367530 h 3019423"/>
                  <a:gd name="connsiteX2" fmla="*/ 6855 w 4214231"/>
                  <a:gd name="connsiteY2" fmla="*/ 154538 h 3019423"/>
                  <a:gd name="connsiteX3" fmla="*/ 83234 w 4214231"/>
                  <a:gd name="connsiteY3" fmla="*/ 60586 h 3019423"/>
                  <a:gd name="connsiteX4" fmla="*/ 32411 w 4214231"/>
                  <a:gd name="connsiteY4" fmla="*/ 22591 h 3019423"/>
                  <a:gd name="connsiteX5" fmla="*/ 166045 w 4214231"/>
                  <a:gd name="connsiteY5" fmla="*/ 0 h 3019423"/>
                  <a:gd name="connsiteX6" fmla="*/ 2490142 w 4214231"/>
                  <a:gd name="connsiteY6" fmla="*/ 1405729 h 3019423"/>
                  <a:gd name="connsiteX7" fmla="*/ 4214231 w 4214231"/>
                  <a:gd name="connsiteY7" fmla="*/ 2775365 h 3019423"/>
                  <a:gd name="connsiteX8" fmla="*/ 3931602 w 4214231"/>
                  <a:gd name="connsiteY8" fmla="*/ 2973056 h 3019423"/>
                  <a:gd name="connsiteX9" fmla="*/ 3719730 w 4214231"/>
                  <a:gd name="connsiteY9" fmla="*/ 3010932 h 3019423"/>
                  <a:gd name="connsiteX10" fmla="*/ 3968376 w 4214231"/>
                  <a:gd name="connsiteY10" fmla="*/ 2750096 h 3019423"/>
                  <a:gd name="connsiteX11" fmla="*/ 3184702 w 4214231"/>
                  <a:gd name="connsiteY11" fmla="*/ 2098156 h 3019423"/>
                  <a:gd name="connsiteX12" fmla="*/ 3155284 w 4214231"/>
                  <a:gd name="connsiteY12" fmla="*/ 2051874 h 3019423"/>
                  <a:gd name="connsiteX13" fmla="*/ 2356346 w 4214231"/>
                  <a:gd name="connsiteY13" fmla="*/ 1412712 h 3019423"/>
                  <a:gd name="connsiteX14" fmla="*/ 1157616 w 4214231"/>
                  <a:gd name="connsiteY14" fmla="*/ 733427 h 3019423"/>
                  <a:gd name="connsiteX0" fmla="*/ 1157616 w 4214231"/>
                  <a:gd name="connsiteY0" fmla="*/ 733427 h 2973056"/>
                  <a:gd name="connsiteX1" fmla="*/ 79317 w 4214231"/>
                  <a:gd name="connsiteY1" fmla="*/ 367530 h 2973056"/>
                  <a:gd name="connsiteX2" fmla="*/ 6855 w 4214231"/>
                  <a:gd name="connsiteY2" fmla="*/ 154538 h 2973056"/>
                  <a:gd name="connsiteX3" fmla="*/ 83234 w 4214231"/>
                  <a:gd name="connsiteY3" fmla="*/ 60586 h 2973056"/>
                  <a:gd name="connsiteX4" fmla="*/ 32411 w 4214231"/>
                  <a:gd name="connsiteY4" fmla="*/ 22591 h 2973056"/>
                  <a:gd name="connsiteX5" fmla="*/ 166045 w 4214231"/>
                  <a:gd name="connsiteY5" fmla="*/ 0 h 2973056"/>
                  <a:gd name="connsiteX6" fmla="*/ 2490142 w 4214231"/>
                  <a:gd name="connsiteY6" fmla="*/ 1405729 h 2973056"/>
                  <a:gd name="connsiteX7" fmla="*/ 4214231 w 4214231"/>
                  <a:gd name="connsiteY7" fmla="*/ 2775365 h 2973056"/>
                  <a:gd name="connsiteX8" fmla="*/ 3931602 w 4214231"/>
                  <a:gd name="connsiteY8" fmla="*/ 2973056 h 2973056"/>
                  <a:gd name="connsiteX9" fmla="*/ 3968376 w 4214231"/>
                  <a:gd name="connsiteY9" fmla="*/ 2750096 h 2973056"/>
                  <a:gd name="connsiteX10" fmla="*/ 3184702 w 4214231"/>
                  <a:gd name="connsiteY10" fmla="*/ 2098156 h 2973056"/>
                  <a:gd name="connsiteX11" fmla="*/ 3155284 w 4214231"/>
                  <a:gd name="connsiteY11" fmla="*/ 2051874 h 2973056"/>
                  <a:gd name="connsiteX12" fmla="*/ 2356346 w 4214231"/>
                  <a:gd name="connsiteY12" fmla="*/ 1412712 h 2973056"/>
                  <a:gd name="connsiteX13" fmla="*/ 1157616 w 4214231"/>
                  <a:gd name="connsiteY13" fmla="*/ 733427 h 2973056"/>
                  <a:gd name="connsiteX0" fmla="*/ 1157616 w 4214231"/>
                  <a:gd name="connsiteY0" fmla="*/ 733427 h 2775365"/>
                  <a:gd name="connsiteX1" fmla="*/ 79317 w 4214231"/>
                  <a:gd name="connsiteY1" fmla="*/ 367530 h 2775365"/>
                  <a:gd name="connsiteX2" fmla="*/ 6855 w 4214231"/>
                  <a:gd name="connsiteY2" fmla="*/ 154538 h 2775365"/>
                  <a:gd name="connsiteX3" fmla="*/ 83234 w 4214231"/>
                  <a:gd name="connsiteY3" fmla="*/ 60586 h 2775365"/>
                  <a:gd name="connsiteX4" fmla="*/ 32411 w 4214231"/>
                  <a:gd name="connsiteY4" fmla="*/ 22591 h 2775365"/>
                  <a:gd name="connsiteX5" fmla="*/ 166045 w 4214231"/>
                  <a:gd name="connsiteY5" fmla="*/ 0 h 2775365"/>
                  <a:gd name="connsiteX6" fmla="*/ 2490142 w 4214231"/>
                  <a:gd name="connsiteY6" fmla="*/ 1405729 h 2775365"/>
                  <a:gd name="connsiteX7" fmla="*/ 4214231 w 4214231"/>
                  <a:gd name="connsiteY7" fmla="*/ 2775365 h 2775365"/>
                  <a:gd name="connsiteX8" fmla="*/ 3968376 w 4214231"/>
                  <a:gd name="connsiteY8" fmla="*/ 2750096 h 2775365"/>
                  <a:gd name="connsiteX9" fmla="*/ 3184702 w 4214231"/>
                  <a:gd name="connsiteY9" fmla="*/ 2098156 h 2775365"/>
                  <a:gd name="connsiteX10" fmla="*/ 3155284 w 4214231"/>
                  <a:gd name="connsiteY10" fmla="*/ 2051874 h 2775365"/>
                  <a:gd name="connsiteX11" fmla="*/ 2356346 w 4214231"/>
                  <a:gd name="connsiteY11" fmla="*/ 1412712 h 2775365"/>
                  <a:gd name="connsiteX12" fmla="*/ 1157616 w 4214231"/>
                  <a:gd name="connsiteY12" fmla="*/ 733427 h 2775365"/>
                  <a:gd name="connsiteX0" fmla="*/ 1157616 w 4214231"/>
                  <a:gd name="connsiteY0" fmla="*/ 733427 h 2775365"/>
                  <a:gd name="connsiteX1" fmla="*/ 79317 w 4214231"/>
                  <a:gd name="connsiteY1" fmla="*/ 367530 h 2775365"/>
                  <a:gd name="connsiteX2" fmla="*/ 6855 w 4214231"/>
                  <a:gd name="connsiteY2" fmla="*/ 154538 h 2775365"/>
                  <a:gd name="connsiteX3" fmla="*/ 83234 w 4214231"/>
                  <a:gd name="connsiteY3" fmla="*/ 60586 h 2775365"/>
                  <a:gd name="connsiteX4" fmla="*/ 32411 w 4214231"/>
                  <a:gd name="connsiteY4" fmla="*/ 22591 h 2775365"/>
                  <a:gd name="connsiteX5" fmla="*/ 166045 w 4214231"/>
                  <a:gd name="connsiteY5" fmla="*/ 0 h 2775365"/>
                  <a:gd name="connsiteX6" fmla="*/ 2490142 w 4214231"/>
                  <a:gd name="connsiteY6" fmla="*/ 1405729 h 2775365"/>
                  <a:gd name="connsiteX7" fmla="*/ 4214231 w 4214231"/>
                  <a:gd name="connsiteY7" fmla="*/ 2775365 h 2775365"/>
                  <a:gd name="connsiteX8" fmla="*/ 4064993 w 4214231"/>
                  <a:gd name="connsiteY8" fmla="*/ 2771189 h 2775365"/>
                  <a:gd name="connsiteX9" fmla="*/ 3968376 w 4214231"/>
                  <a:gd name="connsiteY9" fmla="*/ 2750096 h 2775365"/>
                  <a:gd name="connsiteX10" fmla="*/ 3184702 w 4214231"/>
                  <a:gd name="connsiteY10" fmla="*/ 2098156 h 2775365"/>
                  <a:gd name="connsiteX11" fmla="*/ 3155284 w 4214231"/>
                  <a:gd name="connsiteY11" fmla="*/ 2051874 h 2775365"/>
                  <a:gd name="connsiteX12" fmla="*/ 2356346 w 4214231"/>
                  <a:gd name="connsiteY12" fmla="*/ 1412712 h 2775365"/>
                  <a:gd name="connsiteX13" fmla="*/ 1157616 w 4214231"/>
                  <a:gd name="connsiteY13" fmla="*/ 733427 h 2775365"/>
                  <a:gd name="connsiteX0" fmla="*/ 1157616 w 4214231"/>
                  <a:gd name="connsiteY0" fmla="*/ 733427 h 2775365"/>
                  <a:gd name="connsiteX1" fmla="*/ 79317 w 4214231"/>
                  <a:gd name="connsiteY1" fmla="*/ 367530 h 2775365"/>
                  <a:gd name="connsiteX2" fmla="*/ 6855 w 4214231"/>
                  <a:gd name="connsiteY2" fmla="*/ 154538 h 2775365"/>
                  <a:gd name="connsiteX3" fmla="*/ 83234 w 4214231"/>
                  <a:gd name="connsiteY3" fmla="*/ 60586 h 2775365"/>
                  <a:gd name="connsiteX4" fmla="*/ 32411 w 4214231"/>
                  <a:gd name="connsiteY4" fmla="*/ 22591 h 2775365"/>
                  <a:gd name="connsiteX5" fmla="*/ 166045 w 4214231"/>
                  <a:gd name="connsiteY5" fmla="*/ 0 h 2775365"/>
                  <a:gd name="connsiteX6" fmla="*/ 2490142 w 4214231"/>
                  <a:gd name="connsiteY6" fmla="*/ 1405729 h 2775365"/>
                  <a:gd name="connsiteX7" fmla="*/ 4214231 w 4214231"/>
                  <a:gd name="connsiteY7" fmla="*/ 2775365 h 2775365"/>
                  <a:gd name="connsiteX8" fmla="*/ 4064993 w 4214231"/>
                  <a:gd name="connsiteY8" fmla="*/ 2771189 h 2775365"/>
                  <a:gd name="connsiteX9" fmla="*/ 3975630 w 4214231"/>
                  <a:gd name="connsiteY9" fmla="*/ 2755052 h 2775365"/>
                  <a:gd name="connsiteX10" fmla="*/ 3184702 w 4214231"/>
                  <a:gd name="connsiteY10" fmla="*/ 2098156 h 2775365"/>
                  <a:gd name="connsiteX11" fmla="*/ 3155284 w 4214231"/>
                  <a:gd name="connsiteY11" fmla="*/ 2051874 h 2775365"/>
                  <a:gd name="connsiteX12" fmla="*/ 2356346 w 4214231"/>
                  <a:gd name="connsiteY12" fmla="*/ 1412712 h 2775365"/>
                  <a:gd name="connsiteX13" fmla="*/ 1157616 w 4214231"/>
                  <a:gd name="connsiteY13" fmla="*/ 733427 h 2775365"/>
                  <a:gd name="connsiteX0" fmla="*/ 1157616 w 4214231"/>
                  <a:gd name="connsiteY0" fmla="*/ 733427 h 2929142"/>
                  <a:gd name="connsiteX1" fmla="*/ 79317 w 4214231"/>
                  <a:gd name="connsiteY1" fmla="*/ 367530 h 2929142"/>
                  <a:gd name="connsiteX2" fmla="*/ 6855 w 4214231"/>
                  <a:gd name="connsiteY2" fmla="*/ 154538 h 2929142"/>
                  <a:gd name="connsiteX3" fmla="*/ 83234 w 4214231"/>
                  <a:gd name="connsiteY3" fmla="*/ 60586 h 2929142"/>
                  <a:gd name="connsiteX4" fmla="*/ 32411 w 4214231"/>
                  <a:gd name="connsiteY4" fmla="*/ 22591 h 2929142"/>
                  <a:gd name="connsiteX5" fmla="*/ 166045 w 4214231"/>
                  <a:gd name="connsiteY5" fmla="*/ 0 h 2929142"/>
                  <a:gd name="connsiteX6" fmla="*/ 2490142 w 4214231"/>
                  <a:gd name="connsiteY6" fmla="*/ 1405729 h 2929142"/>
                  <a:gd name="connsiteX7" fmla="*/ 4214231 w 4214231"/>
                  <a:gd name="connsiteY7" fmla="*/ 2775365 h 2929142"/>
                  <a:gd name="connsiteX8" fmla="*/ 3839174 w 4214231"/>
                  <a:gd name="connsiteY8" fmla="*/ 2929142 h 2929142"/>
                  <a:gd name="connsiteX9" fmla="*/ 3975630 w 4214231"/>
                  <a:gd name="connsiteY9" fmla="*/ 2755052 h 2929142"/>
                  <a:gd name="connsiteX10" fmla="*/ 3184702 w 4214231"/>
                  <a:gd name="connsiteY10" fmla="*/ 2098156 h 2929142"/>
                  <a:gd name="connsiteX11" fmla="*/ 3155284 w 4214231"/>
                  <a:gd name="connsiteY11" fmla="*/ 2051874 h 2929142"/>
                  <a:gd name="connsiteX12" fmla="*/ 2356346 w 4214231"/>
                  <a:gd name="connsiteY12" fmla="*/ 1412712 h 2929142"/>
                  <a:gd name="connsiteX13" fmla="*/ 1157616 w 4214231"/>
                  <a:gd name="connsiteY13" fmla="*/ 733427 h 2929142"/>
                  <a:gd name="connsiteX0" fmla="*/ 1157616 w 4214231"/>
                  <a:gd name="connsiteY0" fmla="*/ 733427 h 2989285"/>
                  <a:gd name="connsiteX1" fmla="*/ 79317 w 4214231"/>
                  <a:gd name="connsiteY1" fmla="*/ 367530 h 2989285"/>
                  <a:gd name="connsiteX2" fmla="*/ 6855 w 4214231"/>
                  <a:gd name="connsiteY2" fmla="*/ 154538 h 2989285"/>
                  <a:gd name="connsiteX3" fmla="*/ 83234 w 4214231"/>
                  <a:gd name="connsiteY3" fmla="*/ 60586 h 2989285"/>
                  <a:gd name="connsiteX4" fmla="*/ 32411 w 4214231"/>
                  <a:gd name="connsiteY4" fmla="*/ 22591 h 2989285"/>
                  <a:gd name="connsiteX5" fmla="*/ 166045 w 4214231"/>
                  <a:gd name="connsiteY5" fmla="*/ 0 h 2989285"/>
                  <a:gd name="connsiteX6" fmla="*/ 2490142 w 4214231"/>
                  <a:gd name="connsiteY6" fmla="*/ 1405729 h 2989285"/>
                  <a:gd name="connsiteX7" fmla="*/ 4214231 w 4214231"/>
                  <a:gd name="connsiteY7" fmla="*/ 2775365 h 2989285"/>
                  <a:gd name="connsiteX8" fmla="*/ 3906125 w 4214231"/>
                  <a:gd name="connsiteY8" fmla="*/ 2989285 h 2989285"/>
                  <a:gd name="connsiteX9" fmla="*/ 3839174 w 4214231"/>
                  <a:gd name="connsiteY9" fmla="*/ 2929142 h 2989285"/>
                  <a:gd name="connsiteX10" fmla="*/ 3975630 w 4214231"/>
                  <a:gd name="connsiteY10" fmla="*/ 2755052 h 2989285"/>
                  <a:gd name="connsiteX11" fmla="*/ 3184702 w 4214231"/>
                  <a:gd name="connsiteY11" fmla="*/ 2098156 h 2989285"/>
                  <a:gd name="connsiteX12" fmla="*/ 3155284 w 4214231"/>
                  <a:gd name="connsiteY12" fmla="*/ 2051874 h 2989285"/>
                  <a:gd name="connsiteX13" fmla="*/ 2356346 w 4214231"/>
                  <a:gd name="connsiteY13" fmla="*/ 1412712 h 2989285"/>
                  <a:gd name="connsiteX14" fmla="*/ 1157616 w 4214231"/>
                  <a:gd name="connsiteY14" fmla="*/ 733427 h 2989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14231" h="2989285">
                    <a:moveTo>
                      <a:pt x="1157616" y="733427"/>
                    </a:moveTo>
                    <a:lnTo>
                      <a:pt x="79317" y="367530"/>
                    </a:lnTo>
                    <a:lnTo>
                      <a:pt x="6855" y="154538"/>
                    </a:lnTo>
                    <a:cubicBezTo>
                      <a:pt x="0" y="113089"/>
                      <a:pt x="37390" y="85478"/>
                      <a:pt x="83234" y="60586"/>
                    </a:cubicBezTo>
                    <a:lnTo>
                      <a:pt x="32411" y="22591"/>
                    </a:lnTo>
                    <a:cubicBezTo>
                      <a:pt x="87796" y="6183"/>
                      <a:pt x="111941" y="4409"/>
                      <a:pt x="166045" y="0"/>
                    </a:cubicBezTo>
                    <a:cubicBezTo>
                      <a:pt x="306762" y="96575"/>
                      <a:pt x="1993851" y="1146338"/>
                      <a:pt x="2490142" y="1405729"/>
                    </a:cubicBezTo>
                    <a:lnTo>
                      <a:pt x="4214231" y="2775365"/>
                    </a:lnTo>
                    <a:lnTo>
                      <a:pt x="3906125" y="2989285"/>
                    </a:lnTo>
                    <a:lnTo>
                      <a:pt x="3839174" y="2929142"/>
                    </a:lnTo>
                    <a:lnTo>
                      <a:pt x="3975630" y="2755052"/>
                    </a:lnTo>
                    <a:lnTo>
                      <a:pt x="3184702" y="2098156"/>
                    </a:lnTo>
                    <a:lnTo>
                      <a:pt x="3155284" y="2051874"/>
                    </a:lnTo>
                    <a:lnTo>
                      <a:pt x="2356346" y="1412712"/>
                    </a:lnTo>
                    <a:lnTo>
                      <a:pt x="1157616" y="733427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 rot="5400000">
                <a:off x="5796456" y="8495034"/>
                <a:ext cx="661086" cy="130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700" dirty="0"/>
                  <a:t>Union St.</a:t>
                </a: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 rot="4321139">
                <a:off x="2886359" y="2912912"/>
                <a:ext cx="823537" cy="130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700" dirty="0"/>
                  <a:t>India St.</a:t>
                </a: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 rot="5400000">
                <a:off x="6392686" y="6690948"/>
                <a:ext cx="661086" cy="130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700" dirty="0"/>
                  <a:t>Front St.</a:t>
                </a: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4254840" y="7096274"/>
                <a:ext cx="77995" cy="29712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98" name="Rounded Rectangle 97"/>
              <p:cNvSpPr/>
              <p:nvPr/>
            </p:nvSpPr>
            <p:spPr>
              <a:xfrm>
                <a:off x="3571552" y="7274548"/>
                <a:ext cx="534820" cy="772518"/>
              </a:xfrm>
              <a:prstGeom prst="roundRect">
                <a:avLst>
                  <a:gd name="adj" fmla="val 5729"/>
                </a:avLst>
              </a:prstGeom>
              <a:solidFill>
                <a:schemeClr val="bg1">
                  <a:lumMod val="6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2947595" y="7304261"/>
                <a:ext cx="59424" cy="713093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2293926" y="8195627"/>
                <a:ext cx="475396" cy="7130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3957811" y="7898505"/>
                <a:ext cx="118849" cy="118849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3601264" y="7304261"/>
                <a:ext cx="475396" cy="7130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 rot="5400000">
                <a:off x="1856874" y="8502178"/>
                <a:ext cx="696226" cy="130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700" dirty="0"/>
                  <a:t>Pacific Hwy.</a:t>
                </a: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3579980" y="6264138"/>
                <a:ext cx="534821" cy="1263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700" dirty="0"/>
                  <a:t>Date St.</a:t>
                </a:r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3579980" y="8957674"/>
                <a:ext cx="534821" cy="1263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700" dirty="0"/>
                  <a:t>Ash St.</a:t>
                </a:r>
              </a:p>
            </p:txBody>
          </p:sp>
          <p:sp>
            <p:nvSpPr>
              <p:cNvPr id="106" name="Freeform 105"/>
              <p:cNvSpPr/>
              <p:nvPr/>
            </p:nvSpPr>
            <p:spPr>
              <a:xfrm>
                <a:off x="5452615" y="5967210"/>
                <a:ext cx="65923" cy="268338"/>
              </a:xfrm>
              <a:custGeom>
                <a:avLst/>
                <a:gdLst>
                  <a:gd name="connsiteX0" fmla="*/ 145256 w 145256"/>
                  <a:gd name="connsiteY0" fmla="*/ 602456 h 602456"/>
                  <a:gd name="connsiteX1" fmla="*/ 0 w 145256"/>
                  <a:gd name="connsiteY1" fmla="*/ 69056 h 602456"/>
                  <a:gd name="connsiteX2" fmla="*/ 66675 w 145256"/>
                  <a:gd name="connsiteY2" fmla="*/ 0 h 602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256" h="602456">
                    <a:moveTo>
                      <a:pt x="145256" y="602456"/>
                    </a:moveTo>
                    <a:lnTo>
                      <a:pt x="0" y="69056"/>
                    </a:lnTo>
                    <a:lnTo>
                      <a:pt x="66675" y="0"/>
                    </a:lnTo>
                  </a:path>
                </a:pathLst>
              </a:cu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07" name="Freeform 106"/>
              <p:cNvSpPr/>
              <p:nvPr/>
            </p:nvSpPr>
            <p:spPr>
              <a:xfrm>
                <a:off x="5457257" y="5971853"/>
                <a:ext cx="47354" cy="152275"/>
              </a:xfrm>
              <a:custGeom>
                <a:avLst/>
                <a:gdLst>
                  <a:gd name="connsiteX0" fmla="*/ 145256 w 145256"/>
                  <a:gd name="connsiteY0" fmla="*/ 602456 h 602456"/>
                  <a:gd name="connsiteX1" fmla="*/ 0 w 145256"/>
                  <a:gd name="connsiteY1" fmla="*/ 69056 h 602456"/>
                  <a:gd name="connsiteX2" fmla="*/ 66675 w 145256"/>
                  <a:gd name="connsiteY2" fmla="*/ 0 h 602456"/>
                  <a:gd name="connsiteX0" fmla="*/ 145256 w 145256"/>
                  <a:gd name="connsiteY0" fmla="*/ 602456 h 602456"/>
                  <a:gd name="connsiteX1" fmla="*/ 0 w 145256"/>
                  <a:gd name="connsiteY1" fmla="*/ 69056 h 602456"/>
                  <a:gd name="connsiteX2" fmla="*/ 66675 w 145256"/>
                  <a:gd name="connsiteY2" fmla="*/ 0 h 602456"/>
                  <a:gd name="connsiteX3" fmla="*/ 145256 w 145256"/>
                  <a:gd name="connsiteY3" fmla="*/ 602456 h 602456"/>
                  <a:gd name="connsiteX0" fmla="*/ 145256 w 145256"/>
                  <a:gd name="connsiteY0" fmla="*/ 602456 h 602456"/>
                  <a:gd name="connsiteX1" fmla="*/ 0 w 145256"/>
                  <a:gd name="connsiteY1" fmla="*/ 69056 h 602456"/>
                  <a:gd name="connsiteX2" fmla="*/ 66675 w 145256"/>
                  <a:gd name="connsiteY2" fmla="*/ 0 h 602456"/>
                  <a:gd name="connsiteX3" fmla="*/ 112737 w 145256"/>
                  <a:gd name="connsiteY3" fmla="*/ 350520 h 602456"/>
                  <a:gd name="connsiteX4" fmla="*/ 145256 w 145256"/>
                  <a:gd name="connsiteY4" fmla="*/ 602456 h 602456"/>
                  <a:gd name="connsiteX0" fmla="*/ 145256 w 145256"/>
                  <a:gd name="connsiteY0" fmla="*/ 602456 h 602456"/>
                  <a:gd name="connsiteX1" fmla="*/ 80216 w 145256"/>
                  <a:gd name="connsiteY1" fmla="*/ 363664 h 602456"/>
                  <a:gd name="connsiteX2" fmla="*/ 0 w 145256"/>
                  <a:gd name="connsiteY2" fmla="*/ 69056 h 602456"/>
                  <a:gd name="connsiteX3" fmla="*/ 66675 w 145256"/>
                  <a:gd name="connsiteY3" fmla="*/ 0 h 602456"/>
                  <a:gd name="connsiteX4" fmla="*/ 112737 w 145256"/>
                  <a:gd name="connsiteY4" fmla="*/ 350520 h 602456"/>
                  <a:gd name="connsiteX5" fmla="*/ 145256 w 145256"/>
                  <a:gd name="connsiteY5" fmla="*/ 602456 h 602456"/>
                  <a:gd name="connsiteX0" fmla="*/ 112737 w 112737"/>
                  <a:gd name="connsiteY0" fmla="*/ 350520 h 363664"/>
                  <a:gd name="connsiteX1" fmla="*/ 80216 w 112737"/>
                  <a:gd name="connsiteY1" fmla="*/ 363664 h 363664"/>
                  <a:gd name="connsiteX2" fmla="*/ 0 w 112737"/>
                  <a:gd name="connsiteY2" fmla="*/ 69056 h 363664"/>
                  <a:gd name="connsiteX3" fmla="*/ 66675 w 112737"/>
                  <a:gd name="connsiteY3" fmla="*/ 0 h 363664"/>
                  <a:gd name="connsiteX4" fmla="*/ 112737 w 112737"/>
                  <a:gd name="connsiteY4" fmla="*/ 350520 h 363664"/>
                  <a:gd name="connsiteX0" fmla="*/ 112737 w 112737"/>
                  <a:gd name="connsiteY0" fmla="*/ 341757 h 354901"/>
                  <a:gd name="connsiteX1" fmla="*/ 80216 w 112737"/>
                  <a:gd name="connsiteY1" fmla="*/ 354901 h 354901"/>
                  <a:gd name="connsiteX2" fmla="*/ 0 w 112737"/>
                  <a:gd name="connsiteY2" fmla="*/ 60293 h 354901"/>
                  <a:gd name="connsiteX3" fmla="*/ 62339 w 112737"/>
                  <a:gd name="connsiteY3" fmla="*/ 0 h 354901"/>
                  <a:gd name="connsiteX4" fmla="*/ 112737 w 112737"/>
                  <a:gd name="connsiteY4" fmla="*/ 341757 h 354901"/>
                  <a:gd name="connsiteX0" fmla="*/ 112737 w 112737"/>
                  <a:gd name="connsiteY0" fmla="*/ 346138 h 359282"/>
                  <a:gd name="connsiteX1" fmla="*/ 80216 w 112737"/>
                  <a:gd name="connsiteY1" fmla="*/ 359282 h 359282"/>
                  <a:gd name="connsiteX2" fmla="*/ 0 w 112737"/>
                  <a:gd name="connsiteY2" fmla="*/ 64674 h 359282"/>
                  <a:gd name="connsiteX3" fmla="*/ 64507 w 112737"/>
                  <a:gd name="connsiteY3" fmla="*/ 0 h 359282"/>
                  <a:gd name="connsiteX4" fmla="*/ 112737 w 112737"/>
                  <a:gd name="connsiteY4" fmla="*/ 346138 h 359282"/>
                  <a:gd name="connsiteX0" fmla="*/ 112737 w 112737"/>
                  <a:gd name="connsiteY0" fmla="*/ 346138 h 359282"/>
                  <a:gd name="connsiteX1" fmla="*/ 80216 w 112737"/>
                  <a:gd name="connsiteY1" fmla="*/ 359282 h 359282"/>
                  <a:gd name="connsiteX2" fmla="*/ 0 w 112737"/>
                  <a:gd name="connsiteY2" fmla="*/ 64674 h 359282"/>
                  <a:gd name="connsiteX3" fmla="*/ 62340 w 112737"/>
                  <a:gd name="connsiteY3" fmla="*/ 0 h 359282"/>
                  <a:gd name="connsiteX4" fmla="*/ 112737 w 112737"/>
                  <a:gd name="connsiteY4" fmla="*/ 346138 h 359282"/>
                  <a:gd name="connsiteX0" fmla="*/ 110569 w 110569"/>
                  <a:gd name="connsiteY0" fmla="*/ 350519 h 359282"/>
                  <a:gd name="connsiteX1" fmla="*/ 80216 w 110569"/>
                  <a:gd name="connsiteY1" fmla="*/ 359282 h 359282"/>
                  <a:gd name="connsiteX2" fmla="*/ 0 w 110569"/>
                  <a:gd name="connsiteY2" fmla="*/ 64674 h 359282"/>
                  <a:gd name="connsiteX3" fmla="*/ 62340 w 110569"/>
                  <a:gd name="connsiteY3" fmla="*/ 0 h 359282"/>
                  <a:gd name="connsiteX4" fmla="*/ 110569 w 110569"/>
                  <a:gd name="connsiteY4" fmla="*/ 350519 h 359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569" h="359282">
                    <a:moveTo>
                      <a:pt x="110569" y="350519"/>
                    </a:moveTo>
                    <a:lnTo>
                      <a:pt x="80216" y="359282"/>
                    </a:lnTo>
                    <a:lnTo>
                      <a:pt x="0" y="64674"/>
                    </a:lnTo>
                    <a:lnTo>
                      <a:pt x="62340" y="0"/>
                    </a:lnTo>
                    <a:lnTo>
                      <a:pt x="110569" y="350519"/>
                    </a:lnTo>
                    <a:close/>
                  </a:path>
                </a:pathLst>
              </a:cu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08" name="Freeform 107"/>
              <p:cNvSpPr/>
              <p:nvPr/>
            </p:nvSpPr>
            <p:spPr>
              <a:xfrm rot="20506020">
                <a:off x="5273407" y="4170973"/>
                <a:ext cx="1073883" cy="2275054"/>
              </a:xfrm>
              <a:custGeom>
                <a:avLst/>
                <a:gdLst>
                  <a:gd name="connsiteX0" fmla="*/ 145256 w 145256"/>
                  <a:gd name="connsiteY0" fmla="*/ 602456 h 602456"/>
                  <a:gd name="connsiteX1" fmla="*/ 0 w 145256"/>
                  <a:gd name="connsiteY1" fmla="*/ 69056 h 602456"/>
                  <a:gd name="connsiteX2" fmla="*/ 66675 w 145256"/>
                  <a:gd name="connsiteY2" fmla="*/ 0 h 602456"/>
                  <a:gd name="connsiteX0" fmla="*/ 145256 w 145256"/>
                  <a:gd name="connsiteY0" fmla="*/ 602456 h 602456"/>
                  <a:gd name="connsiteX1" fmla="*/ 0 w 145256"/>
                  <a:gd name="connsiteY1" fmla="*/ 69056 h 602456"/>
                  <a:gd name="connsiteX2" fmla="*/ 66675 w 145256"/>
                  <a:gd name="connsiteY2" fmla="*/ 0 h 602456"/>
                  <a:gd name="connsiteX3" fmla="*/ 145256 w 145256"/>
                  <a:gd name="connsiteY3" fmla="*/ 602456 h 602456"/>
                  <a:gd name="connsiteX0" fmla="*/ 145256 w 290512"/>
                  <a:gd name="connsiteY0" fmla="*/ 669396 h 669396"/>
                  <a:gd name="connsiteX1" fmla="*/ 0 w 290512"/>
                  <a:gd name="connsiteY1" fmla="*/ 135996 h 669396"/>
                  <a:gd name="connsiteX2" fmla="*/ 290512 w 290512"/>
                  <a:gd name="connsiteY2" fmla="*/ 0 h 669396"/>
                  <a:gd name="connsiteX3" fmla="*/ 145256 w 290512"/>
                  <a:gd name="connsiteY3" fmla="*/ 669396 h 669396"/>
                  <a:gd name="connsiteX0" fmla="*/ 145256 w 290512"/>
                  <a:gd name="connsiteY0" fmla="*/ 736335 h 736335"/>
                  <a:gd name="connsiteX1" fmla="*/ 0 w 290512"/>
                  <a:gd name="connsiteY1" fmla="*/ 202935 h 736335"/>
                  <a:gd name="connsiteX2" fmla="*/ 290512 w 290512"/>
                  <a:gd name="connsiteY2" fmla="*/ 0 h 736335"/>
                  <a:gd name="connsiteX3" fmla="*/ 145256 w 290512"/>
                  <a:gd name="connsiteY3" fmla="*/ 736335 h 736335"/>
                  <a:gd name="connsiteX0" fmla="*/ 198213 w 343469"/>
                  <a:gd name="connsiteY0" fmla="*/ 736335 h 736335"/>
                  <a:gd name="connsiteX1" fmla="*/ 52957 w 343469"/>
                  <a:gd name="connsiteY1" fmla="*/ 202935 h 736335"/>
                  <a:gd name="connsiteX2" fmla="*/ 343469 w 343469"/>
                  <a:gd name="connsiteY2" fmla="*/ 0 h 736335"/>
                  <a:gd name="connsiteX3" fmla="*/ 198213 w 343469"/>
                  <a:gd name="connsiteY3" fmla="*/ 736335 h 736335"/>
                  <a:gd name="connsiteX0" fmla="*/ 198213 w 343469"/>
                  <a:gd name="connsiteY0" fmla="*/ 736335 h 736335"/>
                  <a:gd name="connsiteX1" fmla="*/ 52957 w 343469"/>
                  <a:gd name="connsiteY1" fmla="*/ 202935 h 736335"/>
                  <a:gd name="connsiteX2" fmla="*/ 343469 w 343469"/>
                  <a:gd name="connsiteY2" fmla="*/ 0 h 736335"/>
                  <a:gd name="connsiteX3" fmla="*/ 198213 w 343469"/>
                  <a:gd name="connsiteY3" fmla="*/ 736335 h 736335"/>
                  <a:gd name="connsiteX0" fmla="*/ 198213 w 2086541"/>
                  <a:gd name="connsiteY0" fmla="*/ 736335 h 769805"/>
                  <a:gd name="connsiteX1" fmla="*/ 52957 w 2086541"/>
                  <a:gd name="connsiteY1" fmla="*/ 202935 h 769805"/>
                  <a:gd name="connsiteX2" fmla="*/ 343469 w 2086541"/>
                  <a:gd name="connsiteY2" fmla="*/ 0 h 769805"/>
                  <a:gd name="connsiteX3" fmla="*/ 2086541 w 2086541"/>
                  <a:gd name="connsiteY3" fmla="*/ 769805 h 769805"/>
                  <a:gd name="connsiteX4" fmla="*/ 198213 w 2086541"/>
                  <a:gd name="connsiteY4" fmla="*/ 736335 h 769805"/>
                  <a:gd name="connsiteX0" fmla="*/ 198213 w 2086541"/>
                  <a:gd name="connsiteY0" fmla="*/ 745399 h 778869"/>
                  <a:gd name="connsiteX1" fmla="*/ 52957 w 2086541"/>
                  <a:gd name="connsiteY1" fmla="*/ 211999 h 778869"/>
                  <a:gd name="connsiteX2" fmla="*/ 343469 w 2086541"/>
                  <a:gd name="connsiteY2" fmla="*/ 9064 h 778869"/>
                  <a:gd name="connsiteX3" fmla="*/ 2086541 w 2086541"/>
                  <a:gd name="connsiteY3" fmla="*/ 778869 h 778869"/>
                  <a:gd name="connsiteX4" fmla="*/ 198213 w 2086541"/>
                  <a:gd name="connsiteY4" fmla="*/ 745399 h 778869"/>
                  <a:gd name="connsiteX0" fmla="*/ 198213 w 2086541"/>
                  <a:gd name="connsiteY0" fmla="*/ 736335 h 769805"/>
                  <a:gd name="connsiteX1" fmla="*/ 52957 w 2086541"/>
                  <a:gd name="connsiteY1" fmla="*/ 202935 h 769805"/>
                  <a:gd name="connsiteX2" fmla="*/ 343469 w 2086541"/>
                  <a:gd name="connsiteY2" fmla="*/ 0 h 769805"/>
                  <a:gd name="connsiteX3" fmla="*/ 2086541 w 2086541"/>
                  <a:gd name="connsiteY3" fmla="*/ 769805 h 769805"/>
                  <a:gd name="connsiteX4" fmla="*/ 198213 w 2086541"/>
                  <a:gd name="connsiteY4" fmla="*/ 736335 h 769805"/>
                  <a:gd name="connsiteX0" fmla="*/ 198213 w 1650772"/>
                  <a:gd name="connsiteY0" fmla="*/ 736335 h 769805"/>
                  <a:gd name="connsiteX1" fmla="*/ 52957 w 1650772"/>
                  <a:gd name="connsiteY1" fmla="*/ 202935 h 769805"/>
                  <a:gd name="connsiteX2" fmla="*/ 343469 w 1650772"/>
                  <a:gd name="connsiteY2" fmla="*/ 0 h 769805"/>
                  <a:gd name="connsiteX3" fmla="*/ 1650772 w 1650772"/>
                  <a:gd name="connsiteY3" fmla="*/ 769805 h 769805"/>
                  <a:gd name="connsiteX4" fmla="*/ 198213 w 1650772"/>
                  <a:gd name="connsiteY4" fmla="*/ 736335 h 769805"/>
                  <a:gd name="connsiteX0" fmla="*/ 198213 w 1650772"/>
                  <a:gd name="connsiteY0" fmla="*/ 736335 h 769805"/>
                  <a:gd name="connsiteX1" fmla="*/ 52957 w 1650772"/>
                  <a:gd name="connsiteY1" fmla="*/ 202935 h 769805"/>
                  <a:gd name="connsiteX2" fmla="*/ 343469 w 1650772"/>
                  <a:gd name="connsiteY2" fmla="*/ 0 h 769805"/>
                  <a:gd name="connsiteX3" fmla="*/ 1650772 w 1650772"/>
                  <a:gd name="connsiteY3" fmla="*/ 769805 h 769805"/>
                  <a:gd name="connsiteX4" fmla="*/ 198213 w 1650772"/>
                  <a:gd name="connsiteY4" fmla="*/ 736335 h 769805"/>
                  <a:gd name="connsiteX0" fmla="*/ 198213 w 1650772"/>
                  <a:gd name="connsiteY0" fmla="*/ 736335 h 836745"/>
                  <a:gd name="connsiteX1" fmla="*/ 52957 w 1650772"/>
                  <a:gd name="connsiteY1" fmla="*/ 202935 h 836745"/>
                  <a:gd name="connsiteX2" fmla="*/ 343469 w 1650772"/>
                  <a:gd name="connsiteY2" fmla="*/ 0 h 836745"/>
                  <a:gd name="connsiteX3" fmla="*/ 1650772 w 1650772"/>
                  <a:gd name="connsiteY3" fmla="*/ 769805 h 836745"/>
                  <a:gd name="connsiteX4" fmla="*/ 198215 w 1650772"/>
                  <a:gd name="connsiteY4" fmla="*/ 836745 h 836745"/>
                  <a:gd name="connsiteX5" fmla="*/ 198213 w 1650772"/>
                  <a:gd name="connsiteY5" fmla="*/ 736335 h 836745"/>
                  <a:gd name="connsiteX0" fmla="*/ 198213 w 1650772"/>
                  <a:gd name="connsiteY0" fmla="*/ 736335 h 1037563"/>
                  <a:gd name="connsiteX1" fmla="*/ 52957 w 1650772"/>
                  <a:gd name="connsiteY1" fmla="*/ 202935 h 1037563"/>
                  <a:gd name="connsiteX2" fmla="*/ 343469 w 1650772"/>
                  <a:gd name="connsiteY2" fmla="*/ 0 h 1037563"/>
                  <a:gd name="connsiteX3" fmla="*/ 1650772 w 1650772"/>
                  <a:gd name="connsiteY3" fmla="*/ 769805 h 1037563"/>
                  <a:gd name="connsiteX4" fmla="*/ 52959 w 1650772"/>
                  <a:gd name="connsiteY4" fmla="*/ 1037563 h 1037563"/>
                  <a:gd name="connsiteX5" fmla="*/ 198213 w 1650772"/>
                  <a:gd name="connsiteY5" fmla="*/ 736335 h 1037563"/>
                  <a:gd name="connsiteX0" fmla="*/ 198213 w 1650772"/>
                  <a:gd name="connsiteY0" fmla="*/ 736335 h 1037563"/>
                  <a:gd name="connsiteX1" fmla="*/ 52957 w 1650772"/>
                  <a:gd name="connsiteY1" fmla="*/ 202935 h 1037563"/>
                  <a:gd name="connsiteX2" fmla="*/ 343469 w 1650772"/>
                  <a:gd name="connsiteY2" fmla="*/ 0 h 1037563"/>
                  <a:gd name="connsiteX3" fmla="*/ 1650772 w 1650772"/>
                  <a:gd name="connsiteY3" fmla="*/ 769805 h 1037563"/>
                  <a:gd name="connsiteX4" fmla="*/ 52959 w 1650772"/>
                  <a:gd name="connsiteY4" fmla="*/ 1037563 h 1037563"/>
                  <a:gd name="connsiteX5" fmla="*/ 198213 w 1650772"/>
                  <a:gd name="connsiteY5" fmla="*/ 736335 h 1037563"/>
                  <a:gd name="connsiteX0" fmla="*/ 198213 w 1650772"/>
                  <a:gd name="connsiteY0" fmla="*/ 736335 h 1238381"/>
                  <a:gd name="connsiteX1" fmla="*/ 52957 w 1650772"/>
                  <a:gd name="connsiteY1" fmla="*/ 202935 h 1238381"/>
                  <a:gd name="connsiteX2" fmla="*/ 343469 w 1650772"/>
                  <a:gd name="connsiteY2" fmla="*/ 0 h 1238381"/>
                  <a:gd name="connsiteX3" fmla="*/ 1650772 w 1650772"/>
                  <a:gd name="connsiteY3" fmla="*/ 769805 h 1238381"/>
                  <a:gd name="connsiteX4" fmla="*/ 52959 w 1650772"/>
                  <a:gd name="connsiteY4" fmla="*/ 1238381 h 1238381"/>
                  <a:gd name="connsiteX5" fmla="*/ 198213 w 1650772"/>
                  <a:gd name="connsiteY5" fmla="*/ 736335 h 1238381"/>
                  <a:gd name="connsiteX0" fmla="*/ 198213 w 1650772"/>
                  <a:gd name="connsiteY0" fmla="*/ 736335 h 1271850"/>
                  <a:gd name="connsiteX1" fmla="*/ 52957 w 1650772"/>
                  <a:gd name="connsiteY1" fmla="*/ 202935 h 1271850"/>
                  <a:gd name="connsiteX2" fmla="*/ 343469 w 1650772"/>
                  <a:gd name="connsiteY2" fmla="*/ 0 h 1271850"/>
                  <a:gd name="connsiteX3" fmla="*/ 1650772 w 1650772"/>
                  <a:gd name="connsiteY3" fmla="*/ 769805 h 1271850"/>
                  <a:gd name="connsiteX4" fmla="*/ 52959 w 1650772"/>
                  <a:gd name="connsiteY4" fmla="*/ 1271850 h 1271850"/>
                  <a:gd name="connsiteX5" fmla="*/ 198213 w 1650772"/>
                  <a:gd name="connsiteY5" fmla="*/ 736335 h 1271850"/>
                  <a:gd name="connsiteX0" fmla="*/ 198213 w 1650772"/>
                  <a:gd name="connsiteY0" fmla="*/ 736335 h 1271850"/>
                  <a:gd name="connsiteX1" fmla="*/ 52957 w 1650772"/>
                  <a:gd name="connsiteY1" fmla="*/ 202935 h 1271850"/>
                  <a:gd name="connsiteX2" fmla="*/ 343469 w 1650772"/>
                  <a:gd name="connsiteY2" fmla="*/ 0 h 1271850"/>
                  <a:gd name="connsiteX3" fmla="*/ 1650772 w 1650772"/>
                  <a:gd name="connsiteY3" fmla="*/ 769805 h 1271850"/>
                  <a:gd name="connsiteX4" fmla="*/ 52959 w 1650772"/>
                  <a:gd name="connsiteY4" fmla="*/ 1271850 h 1271850"/>
                  <a:gd name="connsiteX5" fmla="*/ 155849 w 1650772"/>
                  <a:gd name="connsiteY5" fmla="*/ 889737 h 1271850"/>
                  <a:gd name="connsiteX6" fmla="*/ 198213 w 1650772"/>
                  <a:gd name="connsiteY6" fmla="*/ 736335 h 1271850"/>
                  <a:gd name="connsiteX0" fmla="*/ 435765 w 1888324"/>
                  <a:gd name="connsiteY0" fmla="*/ 736335 h 1405729"/>
                  <a:gd name="connsiteX1" fmla="*/ 290509 w 1888324"/>
                  <a:gd name="connsiteY1" fmla="*/ 202935 h 1405729"/>
                  <a:gd name="connsiteX2" fmla="*/ 581021 w 1888324"/>
                  <a:gd name="connsiteY2" fmla="*/ 0 h 1405729"/>
                  <a:gd name="connsiteX3" fmla="*/ 1888324 w 1888324"/>
                  <a:gd name="connsiteY3" fmla="*/ 769805 h 1405729"/>
                  <a:gd name="connsiteX4" fmla="*/ 0 w 1888324"/>
                  <a:gd name="connsiteY4" fmla="*/ 1405729 h 1405729"/>
                  <a:gd name="connsiteX5" fmla="*/ 393401 w 1888324"/>
                  <a:gd name="connsiteY5" fmla="*/ 889737 h 1405729"/>
                  <a:gd name="connsiteX6" fmla="*/ 435765 w 1888324"/>
                  <a:gd name="connsiteY6" fmla="*/ 736335 h 1405729"/>
                  <a:gd name="connsiteX0" fmla="*/ 1016788 w 2469347"/>
                  <a:gd name="connsiteY0" fmla="*/ 736335 h 2142064"/>
                  <a:gd name="connsiteX1" fmla="*/ 871532 w 2469347"/>
                  <a:gd name="connsiteY1" fmla="*/ 202935 h 2142064"/>
                  <a:gd name="connsiteX2" fmla="*/ 1162044 w 2469347"/>
                  <a:gd name="connsiteY2" fmla="*/ 0 h 2142064"/>
                  <a:gd name="connsiteX3" fmla="*/ 2469347 w 2469347"/>
                  <a:gd name="connsiteY3" fmla="*/ 769805 h 2142064"/>
                  <a:gd name="connsiteX4" fmla="*/ 0 w 2469347"/>
                  <a:gd name="connsiteY4" fmla="*/ 2142064 h 2142064"/>
                  <a:gd name="connsiteX5" fmla="*/ 974424 w 2469347"/>
                  <a:gd name="connsiteY5" fmla="*/ 889737 h 2142064"/>
                  <a:gd name="connsiteX6" fmla="*/ 1016788 w 2469347"/>
                  <a:gd name="connsiteY6" fmla="*/ 736335 h 2142064"/>
                  <a:gd name="connsiteX0" fmla="*/ 1307300 w 2759859"/>
                  <a:gd name="connsiteY0" fmla="*/ 736335 h 2476762"/>
                  <a:gd name="connsiteX1" fmla="*/ 1162044 w 2759859"/>
                  <a:gd name="connsiteY1" fmla="*/ 202935 h 2476762"/>
                  <a:gd name="connsiteX2" fmla="*/ 1452556 w 2759859"/>
                  <a:gd name="connsiteY2" fmla="*/ 0 h 2476762"/>
                  <a:gd name="connsiteX3" fmla="*/ 2759859 w 2759859"/>
                  <a:gd name="connsiteY3" fmla="*/ 769805 h 2476762"/>
                  <a:gd name="connsiteX4" fmla="*/ 0 w 2759859"/>
                  <a:gd name="connsiteY4" fmla="*/ 2476762 h 2476762"/>
                  <a:gd name="connsiteX5" fmla="*/ 1264936 w 2759859"/>
                  <a:gd name="connsiteY5" fmla="*/ 889737 h 2476762"/>
                  <a:gd name="connsiteX6" fmla="*/ 1307300 w 2759859"/>
                  <a:gd name="connsiteY6" fmla="*/ 736335 h 2476762"/>
                  <a:gd name="connsiteX0" fmla="*/ 1307300 w 2759859"/>
                  <a:gd name="connsiteY0" fmla="*/ 736335 h 2476761"/>
                  <a:gd name="connsiteX1" fmla="*/ 1162044 w 2759859"/>
                  <a:gd name="connsiteY1" fmla="*/ 202935 h 2476761"/>
                  <a:gd name="connsiteX2" fmla="*/ 1452556 w 2759859"/>
                  <a:gd name="connsiteY2" fmla="*/ 0 h 2476761"/>
                  <a:gd name="connsiteX3" fmla="*/ 2759859 w 2759859"/>
                  <a:gd name="connsiteY3" fmla="*/ 769805 h 2476761"/>
                  <a:gd name="connsiteX4" fmla="*/ 0 w 2759859"/>
                  <a:gd name="connsiteY4" fmla="*/ 2476761 h 2476761"/>
                  <a:gd name="connsiteX5" fmla="*/ 1264936 w 2759859"/>
                  <a:gd name="connsiteY5" fmla="*/ 889737 h 2476761"/>
                  <a:gd name="connsiteX6" fmla="*/ 1307300 w 2759859"/>
                  <a:gd name="connsiteY6" fmla="*/ 736335 h 2476761"/>
                  <a:gd name="connsiteX0" fmla="*/ 1452556 w 2905115"/>
                  <a:gd name="connsiteY0" fmla="*/ 736335 h 2677580"/>
                  <a:gd name="connsiteX1" fmla="*/ 1307300 w 2905115"/>
                  <a:gd name="connsiteY1" fmla="*/ 202935 h 2677580"/>
                  <a:gd name="connsiteX2" fmla="*/ 1597812 w 2905115"/>
                  <a:gd name="connsiteY2" fmla="*/ 0 h 2677580"/>
                  <a:gd name="connsiteX3" fmla="*/ 2905115 w 2905115"/>
                  <a:gd name="connsiteY3" fmla="*/ 769805 h 2677580"/>
                  <a:gd name="connsiteX4" fmla="*/ 0 w 2905115"/>
                  <a:gd name="connsiteY4" fmla="*/ 2677580 h 2677580"/>
                  <a:gd name="connsiteX5" fmla="*/ 1410192 w 2905115"/>
                  <a:gd name="connsiteY5" fmla="*/ 889737 h 2677580"/>
                  <a:gd name="connsiteX6" fmla="*/ 1452556 w 2905115"/>
                  <a:gd name="connsiteY6" fmla="*/ 736335 h 2677580"/>
                  <a:gd name="connsiteX0" fmla="*/ 1452556 w 2905115"/>
                  <a:gd name="connsiteY0" fmla="*/ 736335 h 2677580"/>
                  <a:gd name="connsiteX1" fmla="*/ 1307300 w 2905115"/>
                  <a:gd name="connsiteY1" fmla="*/ 202935 h 2677580"/>
                  <a:gd name="connsiteX2" fmla="*/ 1597812 w 2905115"/>
                  <a:gd name="connsiteY2" fmla="*/ 0 h 2677580"/>
                  <a:gd name="connsiteX3" fmla="*/ 2905115 w 2905115"/>
                  <a:gd name="connsiteY3" fmla="*/ 769805 h 2677580"/>
                  <a:gd name="connsiteX4" fmla="*/ 0 w 2905115"/>
                  <a:gd name="connsiteY4" fmla="*/ 2677580 h 2677580"/>
                  <a:gd name="connsiteX5" fmla="*/ 1410192 w 2905115"/>
                  <a:gd name="connsiteY5" fmla="*/ 896710 h 2677580"/>
                  <a:gd name="connsiteX6" fmla="*/ 1452556 w 2905115"/>
                  <a:gd name="connsiteY6" fmla="*/ 736335 h 2677580"/>
                  <a:gd name="connsiteX0" fmla="*/ 1452556 w 2905115"/>
                  <a:gd name="connsiteY0" fmla="*/ 736335 h 2677580"/>
                  <a:gd name="connsiteX1" fmla="*/ 2451190 w 2905115"/>
                  <a:gd name="connsiteY1" fmla="*/ 746819 h 2677580"/>
                  <a:gd name="connsiteX2" fmla="*/ 1597812 w 2905115"/>
                  <a:gd name="connsiteY2" fmla="*/ 0 h 2677580"/>
                  <a:gd name="connsiteX3" fmla="*/ 2905115 w 2905115"/>
                  <a:gd name="connsiteY3" fmla="*/ 769805 h 2677580"/>
                  <a:gd name="connsiteX4" fmla="*/ 0 w 2905115"/>
                  <a:gd name="connsiteY4" fmla="*/ 2677580 h 2677580"/>
                  <a:gd name="connsiteX5" fmla="*/ 1410192 w 2905115"/>
                  <a:gd name="connsiteY5" fmla="*/ 896710 h 2677580"/>
                  <a:gd name="connsiteX6" fmla="*/ 1452556 w 2905115"/>
                  <a:gd name="connsiteY6" fmla="*/ 736335 h 2677580"/>
                  <a:gd name="connsiteX0" fmla="*/ 1452556 w 3313646"/>
                  <a:gd name="connsiteY0" fmla="*/ 288323 h 2229568"/>
                  <a:gd name="connsiteX1" fmla="*/ 2451190 w 3313646"/>
                  <a:gd name="connsiteY1" fmla="*/ 298807 h 2229568"/>
                  <a:gd name="connsiteX2" fmla="*/ 2905115 w 3313646"/>
                  <a:gd name="connsiteY2" fmla="*/ 321793 h 2229568"/>
                  <a:gd name="connsiteX3" fmla="*/ 0 w 3313646"/>
                  <a:gd name="connsiteY3" fmla="*/ 2229568 h 2229568"/>
                  <a:gd name="connsiteX4" fmla="*/ 1410192 w 3313646"/>
                  <a:gd name="connsiteY4" fmla="*/ 448698 h 2229568"/>
                  <a:gd name="connsiteX5" fmla="*/ 1452556 w 3313646"/>
                  <a:gd name="connsiteY5" fmla="*/ 288323 h 2229568"/>
                  <a:gd name="connsiteX0" fmla="*/ 1452556 w 3313648"/>
                  <a:gd name="connsiteY0" fmla="*/ 288323 h 2229568"/>
                  <a:gd name="connsiteX1" fmla="*/ 2439086 w 3313648"/>
                  <a:gd name="connsiteY1" fmla="*/ 300202 h 2229568"/>
                  <a:gd name="connsiteX2" fmla="*/ 2905115 w 3313648"/>
                  <a:gd name="connsiteY2" fmla="*/ 321793 h 2229568"/>
                  <a:gd name="connsiteX3" fmla="*/ 0 w 3313648"/>
                  <a:gd name="connsiteY3" fmla="*/ 2229568 h 2229568"/>
                  <a:gd name="connsiteX4" fmla="*/ 1410192 w 3313648"/>
                  <a:gd name="connsiteY4" fmla="*/ 448698 h 2229568"/>
                  <a:gd name="connsiteX5" fmla="*/ 1452556 w 3313648"/>
                  <a:gd name="connsiteY5" fmla="*/ 288323 h 2229568"/>
                  <a:gd name="connsiteX0" fmla="*/ 1634126 w 3313646"/>
                  <a:gd name="connsiteY0" fmla="*/ 325977 h 2229568"/>
                  <a:gd name="connsiteX1" fmla="*/ 2439086 w 3313646"/>
                  <a:gd name="connsiteY1" fmla="*/ 300202 h 2229568"/>
                  <a:gd name="connsiteX2" fmla="*/ 2905115 w 3313646"/>
                  <a:gd name="connsiteY2" fmla="*/ 321793 h 2229568"/>
                  <a:gd name="connsiteX3" fmla="*/ 0 w 3313646"/>
                  <a:gd name="connsiteY3" fmla="*/ 2229568 h 2229568"/>
                  <a:gd name="connsiteX4" fmla="*/ 1410192 w 3313646"/>
                  <a:gd name="connsiteY4" fmla="*/ 448698 h 2229568"/>
                  <a:gd name="connsiteX5" fmla="*/ 1634126 w 3313646"/>
                  <a:gd name="connsiteY5" fmla="*/ 325977 h 2229568"/>
                  <a:gd name="connsiteX0" fmla="*/ 1446504 w 3313648"/>
                  <a:gd name="connsiteY0" fmla="*/ 288323 h 2229568"/>
                  <a:gd name="connsiteX1" fmla="*/ 2439086 w 3313648"/>
                  <a:gd name="connsiteY1" fmla="*/ 300202 h 2229568"/>
                  <a:gd name="connsiteX2" fmla="*/ 2905115 w 3313648"/>
                  <a:gd name="connsiteY2" fmla="*/ 321793 h 2229568"/>
                  <a:gd name="connsiteX3" fmla="*/ 0 w 3313648"/>
                  <a:gd name="connsiteY3" fmla="*/ 2229568 h 2229568"/>
                  <a:gd name="connsiteX4" fmla="*/ 1410192 w 3313648"/>
                  <a:gd name="connsiteY4" fmla="*/ 448698 h 2229568"/>
                  <a:gd name="connsiteX5" fmla="*/ 1446504 w 3313648"/>
                  <a:gd name="connsiteY5" fmla="*/ 288323 h 2229568"/>
                  <a:gd name="connsiteX0" fmla="*/ 1446504 w 3313646"/>
                  <a:gd name="connsiteY0" fmla="*/ 288323 h 2229568"/>
                  <a:gd name="connsiteX1" fmla="*/ 2439086 w 3313646"/>
                  <a:gd name="connsiteY1" fmla="*/ 300202 h 2229568"/>
                  <a:gd name="connsiteX2" fmla="*/ 2905115 w 3313646"/>
                  <a:gd name="connsiteY2" fmla="*/ 321793 h 2229568"/>
                  <a:gd name="connsiteX3" fmla="*/ 0 w 3313646"/>
                  <a:gd name="connsiteY3" fmla="*/ 2229568 h 2229568"/>
                  <a:gd name="connsiteX4" fmla="*/ 1513082 w 3313646"/>
                  <a:gd name="connsiteY4" fmla="*/ 448698 h 2229568"/>
                  <a:gd name="connsiteX5" fmla="*/ 1446504 w 3313646"/>
                  <a:gd name="connsiteY5" fmla="*/ 288323 h 2229568"/>
                  <a:gd name="connsiteX0" fmla="*/ 1446504 w 3313648"/>
                  <a:gd name="connsiteY0" fmla="*/ 288323 h 2229568"/>
                  <a:gd name="connsiteX1" fmla="*/ 2439086 w 3313648"/>
                  <a:gd name="connsiteY1" fmla="*/ 300202 h 2229568"/>
                  <a:gd name="connsiteX2" fmla="*/ 2905115 w 3313648"/>
                  <a:gd name="connsiteY2" fmla="*/ 321793 h 2229568"/>
                  <a:gd name="connsiteX3" fmla="*/ 0 w 3313648"/>
                  <a:gd name="connsiteY3" fmla="*/ 2229568 h 2229568"/>
                  <a:gd name="connsiteX4" fmla="*/ 1392035 w 3313648"/>
                  <a:gd name="connsiteY4" fmla="*/ 465433 h 2229568"/>
                  <a:gd name="connsiteX5" fmla="*/ 1446504 w 3313648"/>
                  <a:gd name="connsiteY5" fmla="*/ 288323 h 2229568"/>
                  <a:gd name="connsiteX0" fmla="*/ 1513080 w 3313646"/>
                  <a:gd name="connsiteY0" fmla="*/ 327371 h 2229568"/>
                  <a:gd name="connsiteX1" fmla="*/ 2439086 w 3313646"/>
                  <a:gd name="connsiteY1" fmla="*/ 300202 h 2229568"/>
                  <a:gd name="connsiteX2" fmla="*/ 2905115 w 3313646"/>
                  <a:gd name="connsiteY2" fmla="*/ 321793 h 2229568"/>
                  <a:gd name="connsiteX3" fmla="*/ 0 w 3313646"/>
                  <a:gd name="connsiteY3" fmla="*/ 2229568 h 2229568"/>
                  <a:gd name="connsiteX4" fmla="*/ 1392035 w 3313646"/>
                  <a:gd name="connsiteY4" fmla="*/ 465433 h 2229568"/>
                  <a:gd name="connsiteX5" fmla="*/ 1513080 w 3313646"/>
                  <a:gd name="connsiteY5" fmla="*/ 327371 h 2229568"/>
                  <a:gd name="connsiteX0" fmla="*/ 1434400 w 3313648"/>
                  <a:gd name="connsiteY0" fmla="*/ 288323 h 2229568"/>
                  <a:gd name="connsiteX1" fmla="*/ 2439086 w 3313648"/>
                  <a:gd name="connsiteY1" fmla="*/ 300202 h 2229568"/>
                  <a:gd name="connsiteX2" fmla="*/ 2905115 w 3313648"/>
                  <a:gd name="connsiteY2" fmla="*/ 321793 h 2229568"/>
                  <a:gd name="connsiteX3" fmla="*/ 0 w 3313648"/>
                  <a:gd name="connsiteY3" fmla="*/ 2229568 h 2229568"/>
                  <a:gd name="connsiteX4" fmla="*/ 1392035 w 3313648"/>
                  <a:gd name="connsiteY4" fmla="*/ 465433 h 2229568"/>
                  <a:gd name="connsiteX5" fmla="*/ 1434400 w 3313648"/>
                  <a:gd name="connsiteY5" fmla="*/ 288323 h 2229568"/>
                  <a:gd name="connsiteX0" fmla="*/ 1434400 w 2920247"/>
                  <a:gd name="connsiteY0" fmla="*/ 0 h 1941245"/>
                  <a:gd name="connsiteX1" fmla="*/ 2439086 w 2920247"/>
                  <a:gd name="connsiteY1" fmla="*/ 11879 h 1941245"/>
                  <a:gd name="connsiteX2" fmla="*/ 2511714 w 2920247"/>
                  <a:gd name="connsiteY2" fmla="*/ 341671 h 1941245"/>
                  <a:gd name="connsiteX3" fmla="*/ 0 w 2920247"/>
                  <a:gd name="connsiteY3" fmla="*/ 1941245 h 1941245"/>
                  <a:gd name="connsiteX4" fmla="*/ 1392035 w 2920247"/>
                  <a:gd name="connsiteY4" fmla="*/ 177110 h 1941245"/>
                  <a:gd name="connsiteX5" fmla="*/ 1434400 w 2920247"/>
                  <a:gd name="connsiteY5" fmla="*/ 0 h 1941245"/>
                  <a:gd name="connsiteX0" fmla="*/ 1434400 w 2511714"/>
                  <a:gd name="connsiteY0" fmla="*/ 0 h 1941245"/>
                  <a:gd name="connsiteX1" fmla="*/ 2439086 w 2511714"/>
                  <a:gd name="connsiteY1" fmla="*/ 11879 h 1941245"/>
                  <a:gd name="connsiteX2" fmla="*/ 2511714 w 2511714"/>
                  <a:gd name="connsiteY2" fmla="*/ 341671 h 1941245"/>
                  <a:gd name="connsiteX3" fmla="*/ 0 w 2511714"/>
                  <a:gd name="connsiteY3" fmla="*/ 1941245 h 1941245"/>
                  <a:gd name="connsiteX4" fmla="*/ 1392035 w 2511714"/>
                  <a:gd name="connsiteY4" fmla="*/ 177110 h 1941245"/>
                  <a:gd name="connsiteX5" fmla="*/ 1434400 w 2511714"/>
                  <a:gd name="connsiteY5" fmla="*/ 0 h 1941245"/>
                  <a:gd name="connsiteX0" fmla="*/ 1434400 w 3195627"/>
                  <a:gd name="connsiteY0" fmla="*/ 0 h 1941245"/>
                  <a:gd name="connsiteX1" fmla="*/ 2439086 w 3195627"/>
                  <a:gd name="connsiteY1" fmla="*/ 11879 h 1941245"/>
                  <a:gd name="connsiteX2" fmla="*/ 3195627 w 3195627"/>
                  <a:gd name="connsiteY2" fmla="*/ 468576 h 1941245"/>
                  <a:gd name="connsiteX3" fmla="*/ 0 w 3195627"/>
                  <a:gd name="connsiteY3" fmla="*/ 1941245 h 1941245"/>
                  <a:gd name="connsiteX4" fmla="*/ 1392035 w 3195627"/>
                  <a:gd name="connsiteY4" fmla="*/ 177110 h 1941245"/>
                  <a:gd name="connsiteX5" fmla="*/ 1434400 w 3195627"/>
                  <a:gd name="connsiteY5" fmla="*/ 0 h 1941245"/>
                  <a:gd name="connsiteX0" fmla="*/ 1434400 w 3277332"/>
                  <a:gd name="connsiteY0" fmla="*/ 0 h 1941245"/>
                  <a:gd name="connsiteX1" fmla="*/ 2439086 w 3277332"/>
                  <a:gd name="connsiteY1" fmla="*/ 11879 h 1941245"/>
                  <a:gd name="connsiteX2" fmla="*/ 3277332 w 3277332"/>
                  <a:gd name="connsiteY2" fmla="*/ 476944 h 1941245"/>
                  <a:gd name="connsiteX3" fmla="*/ 0 w 3277332"/>
                  <a:gd name="connsiteY3" fmla="*/ 1941245 h 1941245"/>
                  <a:gd name="connsiteX4" fmla="*/ 1392035 w 3277332"/>
                  <a:gd name="connsiteY4" fmla="*/ 177110 h 1941245"/>
                  <a:gd name="connsiteX5" fmla="*/ 1434400 w 3277332"/>
                  <a:gd name="connsiteY5" fmla="*/ 0 h 1941245"/>
                  <a:gd name="connsiteX0" fmla="*/ 1434400 w 3631394"/>
                  <a:gd name="connsiteY0" fmla="*/ 0 h 1941245"/>
                  <a:gd name="connsiteX1" fmla="*/ 2439086 w 3631394"/>
                  <a:gd name="connsiteY1" fmla="*/ 11879 h 1941245"/>
                  <a:gd name="connsiteX2" fmla="*/ 3631394 w 3631394"/>
                  <a:gd name="connsiteY2" fmla="*/ 669394 h 1941245"/>
                  <a:gd name="connsiteX3" fmla="*/ 0 w 3631394"/>
                  <a:gd name="connsiteY3" fmla="*/ 1941245 h 1941245"/>
                  <a:gd name="connsiteX4" fmla="*/ 1392035 w 3631394"/>
                  <a:gd name="connsiteY4" fmla="*/ 177110 h 1941245"/>
                  <a:gd name="connsiteX5" fmla="*/ 1434400 w 3631394"/>
                  <a:gd name="connsiteY5" fmla="*/ 0 h 1941245"/>
                  <a:gd name="connsiteX0" fmla="*/ 434367 w 2631361"/>
                  <a:gd name="connsiteY0" fmla="*/ 0 h 1816731"/>
                  <a:gd name="connsiteX1" fmla="*/ 1439053 w 2631361"/>
                  <a:gd name="connsiteY1" fmla="*/ 11879 h 1816731"/>
                  <a:gd name="connsiteX2" fmla="*/ 2631361 w 2631361"/>
                  <a:gd name="connsiteY2" fmla="*/ 669394 h 1816731"/>
                  <a:gd name="connsiteX3" fmla="*/ 1 w 2631361"/>
                  <a:gd name="connsiteY3" fmla="*/ 1816731 h 1816731"/>
                  <a:gd name="connsiteX4" fmla="*/ 392002 w 2631361"/>
                  <a:gd name="connsiteY4" fmla="*/ 177110 h 1816731"/>
                  <a:gd name="connsiteX5" fmla="*/ 434367 w 2631361"/>
                  <a:gd name="connsiteY5" fmla="*/ 0 h 1816731"/>
                  <a:gd name="connsiteX0" fmla="*/ 1335996 w 3532990"/>
                  <a:gd name="connsiteY0" fmla="*/ 0 h 1805556"/>
                  <a:gd name="connsiteX1" fmla="*/ 2340682 w 3532990"/>
                  <a:gd name="connsiteY1" fmla="*/ 11879 h 1805556"/>
                  <a:gd name="connsiteX2" fmla="*/ 3532990 w 3532990"/>
                  <a:gd name="connsiteY2" fmla="*/ 669394 h 1805556"/>
                  <a:gd name="connsiteX3" fmla="*/ 1 w 3532990"/>
                  <a:gd name="connsiteY3" fmla="*/ 1805556 h 1805556"/>
                  <a:gd name="connsiteX4" fmla="*/ 1293631 w 3532990"/>
                  <a:gd name="connsiteY4" fmla="*/ 177110 h 1805556"/>
                  <a:gd name="connsiteX5" fmla="*/ 1335996 w 3532990"/>
                  <a:gd name="connsiteY5" fmla="*/ 0 h 1805556"/>
                  <a:gd name="connsiteX0" fmla="*/ 1337367 w 3534361"/>
                  <a:gd name="connsiteY0" fmla="*/ 0 h 1809857"/>
                  <a:gd name="connsiteX1" fmla="*/ 2342053 w 3534361"/>
                  <a:gd name="connsiteY1" fmla="*/ 11879 h 1809857"/>
                  <a:gd name="connsiteX2" fmla="*/ 3534361 w 3534361"/>
                  <a:gd name="connsiteY2" fmla="*/ 669394 h 1809857"/>
                  <a:gd name="connsiteX3" fmla="*/ 0 w 3534361"/>
                  <a:gd name="connsiteY3" fmla="*/ 1809857 h 1809857"/>
                  <a:gd name="connsiteX4" fmla="*/ 1295002 w 3534361"/>
                  <a:gd name="connsiteY4" fmla="*/ 177110 h 1809857"/>
                  <a:gd name="connsiteX5" fmla="*/ 1337367 w 3534361"/>
                  <a:gd name="connsiteY5" fmla="*/ 0 h 1809857"/>
                  <a:gd name="connsiteX0" fmla="*/ 1337367 w 3534361"/>
                  <a:gd name="connsiteY0" fmla="*/ 0 h 2024264"/>
                  <a:gd name="connsiteX1" fmla="*/ 2342053 w 3534361"/>
                  <a:gd name="connsiteY1" fmla="*/ 11879 h 2024264"/>
                  <a:gd name="connsiteX2" fmla="*/ 3534361 w 3534361"/>
                  <a:gd name="connsiteY2" fmla="*/ 669394 h 2024264"/>
                  <a:gd name="connsiteX3" fmla="*/ 2815373 w 3534361"/>
                  <a:gd name="connsiteY3" fmla="*/ 2024264 h 2024264"/>
                  <a:gd name="connsiteX4" fmla="*/ 0 w 3534361"/>
                  <a:gd name="connsiteY4" fmla="*/ 1809857 h 2024264"/>
                  <a:gd name="connsiteX5" fmla="*/ 1295002 w 3534361"/>
                  <a:gd name="connsiteY5" fmla="*/ 177110 h 2024264"/>
                  <a:gd name="connsiteX6" fmla="*/ 1337367 w 3534361"/>
                  <a:gd name="connsiteY6" fmla="*/ 0 h 2024264"/>
                  <a:gd name="connsiteX0" fmla="*/ 1337367 w 3534361"/>
                  <a:gd name="connsiteY0" fmla="*/ 0 h 2024264"/>
                  <a:gd name="connsiteX1" fmla="*/ 2342053 w 3534361"/>
                  <a:gd name="connsiteY1" fmla="*/ 11879 h 2024264"/>
                  <a:gd name="connsiteX2" fmla="*/ 3534361 w 3534361"/>
                  <a:gd name="connsiteY2" fmla="*/ 669394 h 2024264"/>
                  <a:gd name="connsiteX3" fmla="*/ 2815373 w 3534361"/>
                  <a:gd name="connsiteY3" fmla="*/ 2024264 h 2024264"/>
                  <a:gd name="connsiteX4" fmla="*/ 0 w 3534361"/>
                  <a:gd name="connsiteY4" fmla="*/ 1809857 h 2024264"/>
                  <a:gd name="connsiteX5" fmla="*/ 1295002 w 3534361"/>
                  <a:gd name="connsiteY5" fmla="*/ 177110 h 2024264"/>
                  <a:gd name="connsiteX6" fmla="*/ 1337367 w 3534361"/>
                  <a:gd name="connsiteY6" fmla="*/ 0 h 2024264"/>
                  <a:gd name="connsiteX0" fmla="*/ 1252812 w 3449806"/>
                  <a:gd name="connsiteY0" fmla="*/ 0 h 2024264"/>
                  <a:gd name="connsiteX1" fmla="*/ 2257498 w 3449806"/>
                  <a:gd name="connsiteY1" fmla="*/ 11879 h 2024264"/>
                  <a:gd name="connsiteX2" fmla="*/ 3449806 w 3449806"/>
                  <a:gd name="connsiteY2" fmla="*/ 669394 h 2024264"/>
                  <a:gd name="connsiteX3" fmla="*/ 2730818 w 3449806"/>
                  <a:gd name="connsiteY3" fmla="*/ 2024264 h 2024264"/>
                  <a:gd name="connsiteX4" fmla="*/ 0 w 3449806"/>
                  <a:gd name="connsiteY4" fmla="*/ 1800859 h 2024264"/>
                  <a:gd name="connsiteX5" fmla="*/ 1210447 w 3449806"/>
                  <a:gd name="connsiteY5" fmla="*/ 177110 h 2024264"/>
                  <a:gd name="connsiteX6" fmla="*/ 1252812 w 3449806"/>
                  <a:gd name="connsiteY6" fmla="*/ 0 h 2024264"/>
                  <a:gd name="connsiteX0" fmla="*/ 1338786 w 3535780"/>
                  <a:gd name="connsiteY0" fmla="*/ 0 h 2024264"/>
                  <a:gd name="connsiteX1" fmla="*/ 2343472 w 3535780"/>
                  <a:gd name="connsiteY1" fmla="*/ 11879 h 2024264"/>
                  <a:gd name="connsiteX2" fmla="*/ 3535780 w 3535780"/>
                  <a:gd name="connsiteY2" fmla="*/ 669394 h 2024264"/>
                  <a:gd name="connsiteX3" fmla="*/ 2816792 w 3535780"/>
                  <a:gd name="connsiteY3" fmla="*/ 2024264 h 2024264"/>
                  <a:gd name="connsiteX4" fmla="*/ 0 w 3535780"/>
                  <a:gd name="connsiteY4" fmla="*/ 1810852 h 2024264"/>
                  <a:gd name="connsiteX5" fmla="*/ 1296421 w 3535780"/>
                  <a:gd name="connsiteY5" fmla="*/ 177110 h 2024264"/>
                  <a:gd name="connsiteX6" fmla="*/ 1338786 w 3535780"/>
                  <a:gd name="connsiteY6" fmla="*/ 0 h 2024264"/>
                  <a:gd name="connsiteX0" fmla="*/ 1338786 w 3535780"/>
                  <a:gd name="connsiteY0" fmla="*/ 0 h 2010345"/>
                  <a:gd name="connsiteX1" fmla="*/ 2343472 w 3535780"/>
                  <a:gd name="connsiteY1" fmla="*/ 11879 h 2010345"/>
                  <a:gd name="connsiteX2" fmla="*/ 3535780 w 3535780"/>
                  <a:gd name="connsiteY2" fmla="*/ 669394 h 2010345"/>
                  <a:gd name="connsiteX3" fmla="*/ 2851027 w 3535780"/>
                  <a:gd name="connsiteY3" fmla="*/ 2010345 h 2010345"/>
                  <a:gd name="connsiteX4" fmla="*/ 0 w 3535780"/>
                  <a:gd name="connsiteY4" fmla="*/ 1810852 h 2010345"/>
                  <a:gd name="connsiteX5" fmla="*/ 1296421 w 3535780"/>
                  <a:gd name="connsiteY5" fmla="*/ 177110 h 2010345"/>
                  <a:gd name="connsiteX6" fmla="*/ 1338786 w 3535780"/>
                  <a:gd name="connsiteY6" fmla="*/ 0 h 2010345"/>
                  <a:gd name="connsiteX0" fmla="*/ 1338786 w 3535780"/>
                  <a:gd name="connsiteY0" fmla="*/ 0 h 2025912"/>
                  <a:gd name="connsiteX1" fmla="*/ 2343472 w 3535780"/>
                  <a:gd name="connsiteY1" fmla="*/ 11879 h 2025912"/>
                  <a:gd name="connsiteX2" fmla="*/ 3535780 w 3535780"/>
                  <a:gd name="connsiteY2" fmla="*/ 669394 h 2025912"/>
                  <a:gd name="connsiteX3" fmla="*/ 2823990 w 3535780"/>
                  <a:gd name="connsiteY3" fmla="*/ 2025912 h 2025912"/>
                  <a:gd name="connsiteX4" fmla="*/ 0 w 3535780"/>
                  <a:gd name="connsiteY4" fmla="*/ 1810852 h 2025912"/>
                  <a:gd name="connsiteX5" fmla="*/ 1296421 w 3535780"/>
                  <a:gd name="connsiteY5" fmla="*/ 177110 h 2025912"/>
                  <a:gd name="connsiteX6" fmla="*/ 1338786 w 3535780"/>
                  <a:gd name="connsiteY6" fmla="*/ 0 h 2025912"/>
                  <a:gd name="connsiteX0" fmla="*/ 1338786 w 3535780"/>
                  <a:gd name="connsiteY0" fmla="*/ 0 h 2026566"/>
                  <a:gd name="connsiteX1" fmla="*/ 2343472 w 3535780"/>
                  <a:gd name="connsiteY1" fmla="*/ 11879 h 2026566"/>
                  <a:gd name="connsiteX2" fmla="*/ 3535780 w 3535780"/>
                  <a:gd name="connsiteY2" fmla="*/ 669394 h 2026566"/>
                  <a:gd name="connsiteX3" fmla="*/ 2832612 w 3535780"/>
                  <a:gd name="connsiteY3" fmla="*/ 2026566 h 2026566"/>
                  <a:gd name="connsiteX4" fmla="*/ 0 w 3535780"/>
                  <a:gd name="connsiteY4" fmla="*/ 1810852 h 2026566"/>
                  <a:gd name="connsiteX5" fmla="*/ 1296421 w 3535780"/>
                  <a:gd name="connsiteY5" fmla="*/ 177110 h 2026566"/>
                  <a:gd name="connsiteX6" fmla="*/ 1338786 w 3535780"/>
                  <a:gd name="connsiteY6" fmla="*/ 0 h 2026566"/>
                  <a:gd name="connsiteX0" fmla="*/ 1338786 w 5028507"/>
                  <a:gd name="connsiteY0" fmla="*/ 0 h 2192144"/>
                  <a:gd name="connsiteX1" fmla="*/ 2343472 w 5028507"/>
                  <a:gd name="connsiteY1" fmla="*/ 11879 h 2192144"/>
                  <a:gd name="connsiteX2" fmla="*/ 3535780 w 5028507"/>
                  <a:gd name="connsiteY2" fmla="*/ 669394 h 2192144"/>
                  <a:gd name="connsiteX3" fmla="*/ 5028507 w 5028507"/>
                  <a:gd name="connsiteY3" fmla="*/ 2192144 h 2192144"/>
                  <a:gd name="connsiteX4" fmla="*/ 2832612 w 5028507"/>
                  <a:gd name="connsiteY4" fmla="*/ 2026566 h 2192144"/>
                  <a:gd name="connsiteX5" fmla="*/ 0 w 5028507"/>
                  <a:gd name="connsiteY5" fmla="*/ 1810852 h 2192144"/>
                  <a:gd name="connsiteX6" fmla="*/ 1296421 w 5028507"/>
                  <a:gd name="connsiteY6" fmla="*/ 177110 h 2192144"/>
                  <a:gd name="connsiteX7" fmla="*/ 1338786 w 5028507"/>
                  <a:gd name="connsiteY7" fmla="*/ 0 h 2192144"/>
                  <a:gd name="connsiteX0" fmla="*/ 1338786 w 5027087"/>
                  <a:gd name="connsiteY0" fmla="*/ 0 h 2193137"/>
                  <a:gd name="connsiteX1" fmla="*/ 2343472 w 5027087"/>
                  <a:gd name="connsiteY1" fmla="*/ 11879 h 2193137"/>
                  <a:gd name="connsiteX2" fmla="*/ 3535780 w 5027087"/>
                  <a:gd name="connsiteY2" fmla="*/ 669394 h 2193137"/>
                  <a:gd name="connsiteX3" fmla="*/ 5027087 w 5027087"/>
                  <a:gd name="connsiteY3" fmla="*/ 2193137 h 2193137"/>
                  <a:gd name="connsiteX4" fmla="*/ 2832612 w 5027087"/>
                  <a:gd name="connsiteY4" fmla="*/ 2026566 h 2193137"/>
                  <a:gd name="connsiteX5" fmla="*/ 0 w 5027087"/>
                  <a:gd name="connsiteY5" fmla="*/ 1810852 h 2193137"/>
                  <a:gd name="connsiteX6" fmla="*/ 1296421 w 5027087"/>
                  <a:gd name="connsiteY6" fmla="*/ 177110 h 2193137"/>
                  <a:gd name="connsiteX7" fmla="*/ 1338786 w 5027087"/>
                  <a:gd name="connsiteY7" fmla="*/ 0 h 2193137"/>
                  <a:gd name="connsiteX0" fmla="*/ 1338786 w 5255749"/>
                  <a:gd name="connsiteY0" fmla="*/ 0 h 2193137"/>
                  <a:gd name="connsiteX1" fmla="*/ 2343472 w 5255749"/>
                  <a:gd name="connsiteY1" fmla="*/ 11879 h 2193137"/>
                  <a:gd name="connsiteX2" fmla="*/ 3535780 w 5255749"/>
                  <a:gd name="connsiteY2" fmla="*/ 669394 h 2193137"/>
                  <a:gd name="connsiteX3" fmla="*/ 5255748 w 5255749"/>
                  <a:gd name="connsiteY3" fmla="*/ 2033197 h 2193137"/>
                  <a:gd name="connsiteX4" fmla="*/ 5027087 w 5255749"/>
                  <a:gd name="connsiteY4" fmla="*/ 2193137 h 2193137"/>
                  <a:gd name="connsiteX5" fmla="*/ 2832612 w 5255749"/>
                  <a:gd name="connsiteY5" fmla="*/ 2026566 h 2193137"/>
                  <a:gd name="connsiteX6" fmla="*/ 0 w 5255749"/>
                  <a:gd name="connsiteY6" fmla="*/ 1810852 h 2193137"/>
                  <a:gd name="connsiteX7" fmla="*/ 1296421 w 5255749"/>
                  <a:gd name="connsiteY7" fmla="*/ 177110 h 2193137"/>
                  <a:gd name="connsiteX8" fmla="*/ 1338786 w 5255749"/>
                  <a:gd name="connsiteY8" fmla="*/ 0 h 2193137"/>
                  <a:gd name="connsiteX0" fmla="*/ 1338786 w 5255747"/>
                  <a:gd name="connsiteY0" fmla="*/ 0 h 2193137"/>
                  <a:gd name="connsiteX1" fmla="*/ 2343472 w 5255747"/>
                  <a:gd name="connsiteY1" fmla="*/ 11879 h 2193137"/>
                  <a:gd name="connsiteX2" fmla="*/ 3535780 w 5255747"/>
                  <a:gd name="connsiteY2" fmla="*/ 669394 h 2193137"/>
                  <a:gd name="connsiteX3" fmla="*/ 5255748 w 5255747"/>
                  <a:gd name="connsiteY3" fmla="*/ 2033197 h 2193137"/>
                  <a:gd name="connsiteX4" fmla="*/ 5027087 w 5255747"/>
                  <a:gd name="connsiteY4" fmla="*/ 2193137 h 2193137"/>
                  <a:gd name="connsiteX5" fmla="*/ 2866549 w 5255747"/>
                  <a:gd name="connsiteY5" fmla="*/ 1992801 h 2193137"/>
                  <a:gd name="connsiteX6" fmla="*/ 0 w 5255747"/>
                  <a:gd name="connsiteY6" fmla="*/ 1810852 h 2193137"/>
                  <a:gd name="connsiteX7" fmla="*/ 1296421 w 5255747"/>
                  <a:gd name="connsiteY7" fmla="*/ 177110 h 2193137"/>
                  <a:gd name="connsiteX8" fmla="*/ 1338786 w 5255747"/>
                  <a:gd name="connsiteY8" fmla="*/ 0 h 2193137"/>
                  <a:gd name="connsiteX0" fmla="*/ 1338786 w 5255749"/>
                  <a:gd name="connsiteY0" fmla="*/ 0 h 2193137"/>
                  <a:gd name="connsiteX1" fmla="*/ 2343472 w 5255749"/>
                  <a:gd name="connsiteY1" fmla="*/ 11879 h 2193137"/>
                  <a:gd name="connsiteX2" fmla="*/ 3535780 w 5255749"/>
                  <a:gd name="connsiteY2" fmla="*/ 669394 h 2193137"/>
                  <a:gd name="connsiteX3" fmla="*/ 5255748 w 5255749"/>
                  <a:gd name="connsiteY3" fmla="*/ 2033197 h 2193137"/>
                  <a:gd name="connsiteX4" fmla="*/ 5027087 w 5255749"/>
                  <a:gd name="connsiteY4" fmla="*/ 2193137 h 2193137"/>
                  <a:gd name="connsiteX5" fmla="*/ 2821099 w 5255749"/>
                  <a:gd name="connsiteY5" fmla="*/ 2024591 h 2193137"/>
                  <a:gd name="connsiteX6" fmla="*/ 0 w 5255749"/>
                  <a:gd name="connsiteY6" fmla="*/ 1810852 h 2193137"/>
                  <a:gd name="connsiteX7" fmla="*/ 1296421 w 5255749"/>
                  <a:gd name="connsiteY7" fmla="*/ 177110 h 2193137"/>
                  <a:gd name="connsiteX8" fmla="*/ 1338786 w 5255749"/>
                  <a:gd name="connsiteY8" fmla="*/ 0 h 2193137"/>
                  <a:gd name="connsiteX0" fmla="*/ 1414906 w 5331867"/>
                  <a:gd name="connsiteY0" fmla="*/ 0 h 2193137"/>
                  <a:gd name="connsiteX1" fmla="*/ 2419592 w 5331867"/>
                  <a:gd name="connsiteY1" fmla="*/ 11879 h 2193137"/>
                  <a:gd name="connsiteX2" fmla="*/ 3611900 w 5331867"/>
                  <a:gd name="connsiteY2" fmla="*/ 669394 h 2193137"/>
                  <a:gd name="connsiteX3" fmla="*/ 5331868 w 5331867"/>
                  <a:gd name="connsiteY3" fmla="*/ 2033197 h 2193137"/>
                  <a:gd name="connsiteX4" fmla="*/ 5103207 w 5331867"/>
                  <a:gd name="connsiteY4" fmla="*/ 2193137 h 2193137"/>
                  <a:gd name="connsiteX5" fmla="*/ 2897219 w 5331867"/>
                  <a:gd name="connsiteY5" fmla="*/ 2024591 h 2193137"/>
                  <a:gd name="connsiteX6" fmla="*/ 0 w 5331867"/>
                  <a:gd name="connsiteY6" fmla="*/ 1804677 h 2193137"/>
                  <a:gd name="connsiteX7" fmla="*/ 1372541 w 5331867"/>
                  <a:gd name="connsiteY7" fmla="*/ 177110 h 2193137"/>
                  <a:gd name="connsiteX8" fmla="*/ 1414906 w 5331867"/>
                  <a:gd name="connsiteY8" fmla="*/ 0 h 2193137"/>
                  <a:gd name="connsiteX0" fmla="*/ 1276943 w 5193906"/>
                  <a:gd name="connsiteY0" fmla="*/ 0 h 2193137"/>
                  <a:gd name="connsiteX1" fmla="*/ 2281629 w 5193906"/>
                  <a:gd name="connsiteY1" fmla="*/ 11879 h 2193137"/>
                  <a:gd name="connsiteX2" fmla="*/ 3473937 w 5193906"/>
                  <a:gd name="connsiteY2" fmla="*/ 669394 h 2193137"/>
                  <a:gd name="connsiteX3" fmla="*/ 5193905 w 5193906"/>
                  <a:gd name="connsiteY3" fmla="*/ 2033197 h 2193137"/>
                  <a:gd name="connsiteX4" fmla="*/ 4965244 w 5193906"/>
                  <a:gd name="connsiteY4" fmla="*/ 2193137 h 2193137"/>
                  <a:gd name="connsiteX5" fmla="*/ 2759256 w 5193906"/>
                  <a:gd name="connsiteY5" fmla="*/ 2024591 h 2193137"/>
                  <a:gd name="connsiteX6" fmla="*/ 0 w 5193906"/>
                  <a:gd name="connsiteY6" fmla="*/ 1815149 h 2193137"/>
                  <a:gd name="connsiteX7" fmla="*/ 1234578 w 5193906"/>
                  <a:gd name="connsiteY7" fmla="*/ 177110 h 2193137"/>
                  <a:gd name="connsiteX8" fmla="*/ 1276943 w 5193906"/>
                  <a:gd name="connsiteY8" fmla="*/ 0 h 2193137"/>
                  <a:gd name="connsiteX0" fmla="*/ 1332990 w 5249952"/>
                  <a:gd name="connsiteY0" fmla="*/ 0 h 2193137"/>
                  <a:gd name="connsiteX1" fmla="*/ 2337676 w 5249952"/>
                  <a:gd name="connsiteY1" fmla="*/ 11879 h 2193137"/>
                  <a:gd name="connsiteX2" fmla="*/ 3529984 w 5249952"/>
                  <a:gd name="connsiteY2" fmla="*/ 669394 h 2193137"/>
                  <a:gd name="connsiteX3" fmla="*/ 5249952 w 5249952"/>
                  <a:gd name="connsiteY3" fmla="*/ 2033197 h 2193137"/>
                  <a:gd name="connsiteX4" fmla="*/ 5021291 w 5249952"/>
                  <a:gd name="connsiteY4" fmla="*/ 2193137 h 2193137"/>
                  <a:gd name="connsiteX5" fmla="*/ 2815303 w 5249952"/>
                  <a:gd name="connsiteY5" fmla="*/ 2024591 h 2193137"/>
                  <a:gd name="connsiteX6" fmla="*/ 0 w 5249952"/>
                  <a:gd name="connsiteY6" fmla="*/ 1810895 h 2193137"/>
                  <a:gd name="connsiteX7" fmla="*/ 1290625 w 5249952"/>
                  <a:gd name="connsiteY7" fmla="*/ 177110 h 2193137"/>
                  <a:gd name="connsiteX8" fmla="*/ 1332990 w 5249952"/>
                  <a:gd name="connsiteY8" fmla="*/ 0 h 2193137"/>
                  <a:gd name="connsiteX0" fmla="*/ 1332990 w 5249952"/>
                  <a:gd name="connsiteY0" fmla="*/ 0 h 2193137"/>
                  <a:gd name="connsiteX1" fmla="*/ 2337676 w 5249952"/>
                  <a:gd name="connsiteY1" fmla="*/ 11879 h 2193137"/>
                  <a:gd name="connsiteX2" fmla="*/ 3529984 w 5249952"/>
                  <a:gd name="connsiteY2" fmla="*/ 669394 h 2193137"/>
                  <a:gd name="connsiteX3" fmla="*/ 5249952 w 5249952"/>
                  <a:gd name="connsiteY3" fmla="*/ 2033197 h 2193137"/>
                  <a:gd name="connsiteX4" fmla="*/ 5021291 w 5249952"/>
                  <a:gd name="connsiteY4" fmla="*/ 2193137 h 2193137"/>
                  <a:gd name="connsiteX5" fmla="*/ 3368578 w 5249952"/>
                  <a:gd name="connsiteY5" fmla="*/ 2065485 h 2193137"/>
                  <a:gd name="connsiteX6" fmla="*/ 2815303 w 5249952"/>
                  <a:gd name="connsiteY6" fmla="*/ 2024591 h 2193137"/>
                  <a:gd name="connsiteX7" fmla="*/ 0 w 5249952"/>
                  <a:gd name="connsiteY7" fmla="*/ 1810895 h 2193137"/>
                  <a:gd name="connsiteX8" fmla="*/ 1290625 w 5249952"/>
                  <a:gd name="connsiteY8" fmla="*/ 177110 h 2193137"/>
                  <a:gd name="connsiteX9" fmla="*/ 1332990 w 5249952"/>
                  <a:gd name="connsiteY9" fmla="*/ 0 h 2193137"/>
                  <a:gd name="connsiteX0" fmla="*/ 1332990 w 5249952"/>
                  <a:gd name="connsiteY0" fmla="*/ 0 h 2193137"/>
                  <a:gd name="connsiteX1" fmla="*/ 2337676 w 5249952"/>
                  <a:gd name="connsiteY1" fmla="*/ 11879 h 2193137"/>
                  <a:gd name="connsiteX2" fmla="*/ 3529984 w 5249952"/>
                  <a:gd name="connsiteY2" fmla="*/ 669394 h 2193137"/>
                  <a:gd name="connsiteX3" fmla="*/ 5249952 w 5249952"/>
                  <a:gd name="connsiteY3" fmla="*/ 2033197 h 2193137"/>
                  <a:gd name="connsiteX4" fmla="*/ 5021291 w 5249952"/>
                  <a:gd name="connsiteY4" fmla="*/ 2193137 h 2193137"/>
                  <a:gd name="connsiteX5" fmla="*/ 3405555 w 5249952"/>
                  <a:gd name="connsiteY5" fmla="*/ 2042964 h 2193137"/>
                  <a:gd name="connsiteX6" fmla="*/ 2815303 w 5249952"/>
                  <a:gd name="connsiteY6" fmla="*/ 2024591 h 2193137"/>
                  <a:gd name="connsiteX7" fmla="*/ 0 w 5249952"/>
                  <a:gd name="connsiteY7" fmla="*/ 1810895 h 2193137"/>
                  <a:gd name="connsiteX8" fmla="*/ 1290625 w 5249952"/>
                  <a:gd name="connsiteY8" fmla="*/ 177110 h 2193137"/>
                  <a:gd name="connsiteX9" fmla="*/ 1332990 w 5249952"/>
                  <a:gd name="connsiteY9" fmla="*/ 0 h 2193137"/>
                  <a:gd name="connsiteX0" fmla="*/ 1332990 w 5249952"/>
                  <a:gd name="connsiteY0" fmla="*/ 0 h 2193137"/>
                  <a:gd name="connsiteX1" fmla="*/ 2337676 w 5249952"/>
                  <a:gd name="connsiteY1" fmla="*/ 11879 h 2193137"/>
                  <a:gd name="connsiteX2" fmla="*/ 3529984 w 5249952"/>
                  <a:gd name="connsiteY2" fmla="*/ 669394 h 2193137"/>
                  <a:gd name="connsiteX3" fmla="*/ 5249952 w 5249952"/>
                  <a:gd name="connsiteY3" fmla="*/ 2033197 h 2193137"/>
                  <a:gd name="connsiteX4" fmla="*/ 5021291 w 5249952"/>
                  <a:gd name="connsiteY4" fmla="*/ 2193137 h 2193137"/>
                  <a:gd name="connsiteX5" fmla="*/ 3384403 w 5249952"/>
                  <a:gd name="connsiteY5" fmla="*/ 2067787 h 2193137"/>
                  <a:gd name="connsiteX6" fmla="*/ 2815303 w 5249952"/>
                  <a:gd name="connsiteY6" fmla="*/ 2024591 h 2193137"/>
                  <a:gd name="connsiteX7" fmla="*/ 0 w 5249952"/>
                  <a:gd name="connsiteY7" fmla="*/ 1810895 h 2193137"/>
                  <a:gd name="connsiteX8" fmla="*/ 1290625 w 5249952"/>
                  <a:gd name="connsiteY8" fmla="*/ 177110 h 2193137"/>
                  <a:gd name="connsiteX9" fmla="*/ 1332990 w 5249952"/>
                  <a:gd name="connsiteY9" fmla="*/ 0 h 2193137"/>
                  <a:gd name="connsiteX0" fmla="*/ 1332990 w 5249952"/>
                  <a:gd name="connsiteY0" fmla="*/ 0 h 2193137"/>
                  <a:gd name="connsiteX1" fmla="*/ 2337676 w 5249952"/>
                  <a:gd name="connsiteY1" fmla="*/ 11879 h 2193137"/>
                  <a:gd name="connsiteX2" fmla="*/ 3529984 w 5249952"/>
                  <a:gd name="connsiteY2" fmla="*/ 669394 h 2193137"/>
                  <a:gd name="connsiteX3" fmla="*/ 5249952 w 5249952"/>
                  <a:gd name="connsiteY3" fmla="*/ 2033197 h 2193137"/>
                  <a:gd name="connsiteX4" fmla="*/ 5021291 w 5249952"/>
                  <a:gd name="connsiteY4" fmla="*/ 2193137 h 2193137"/>
                  <a:gd name="connsiteX5" fmla="*/ 3382983 w 5249952"/>
                  <a:gd name="connsiteY5" fmla="*/ 2068781 h 2193137"/>
                  <a:gd name="connsiteX6" fmla="*/ 2815303 w 5249952"/>
                  <a:gd name="connsiteY6" fmla="*/ 2024591 h 2193137"/>
                  <a:gd name="connsiteX7" fmla="*/ 0 w 5249952"/>
                  <a:gd name="connsiteY7" fmla="*/ 1810895 h 2193137"/>
                  <a:gd name="connsiteX8" fmla="*/ 1290625 w 5249952"/>
                  <a:gd name="connsiteY8" fmla="*/ 177110 h 2193137"/>
                  <a:gd name="connsiteX9" fmla="*/ 1332990 w 5249952"/>
                  <a:gd name="connsiteY9" fmla="*/ 0 h 2193137"/>
                  <a:gd name="connsiteX0" fmla="*/ 1332990 w 5249952"/>
                  <a:gd name="connsiteY0" fmla="*/ 0 h 2193137"/>
                  <a:gd name="connsiteX1" fmla="*/ 2337676 w 5249952"/>
                  <a:gd name="connsiteY1" fmla="*/ 11879 h 2193137"/>
                  <a:gd name="connsiteX2" fmla="*/ 3529984 w 5249952"/>
                  <a:gd name="connsiteY2" fmla="*/ 669394 h 2193137"/>
                  <a:gd name="connsiteX3" fmla="*/ 5249952 w 5249952"/>
                  <a:gd name="connsiteY3" fmla="*/ 2033197 h 2193137"/>
                  <a:gd name="connsiteX4" fmla="*/ 5021291 w 5249952"/>
                  <a:gd name="connsiteY4" fmla="*/ 2193137 h 2193137"/>
                  <a:gd name="connsiteX5" fmla="*/ 3382983 w 5249952"/>
                  <a:gd name="connsiteY5" fmla="*/ 2068781 h 2193137"/>
                  <a:gd name="connsiteX6" fmla="*/ 3100765 w 5249952"/>
                  <a:gd name="connsiteY6" fmla="*/ 2105724 h 2193137"/>
                  <a:gd name="connsiteX7" fmla="*/ 2815303 w 5249952"/>
                  <a:gd name="connsiteY7" fmla="*/ 2024591 h 2193137"/>
                  <a:gd name="connsiteX8" fmla="*/ 0 w 5249952"/>
                  <a:gd name="connsiteY8" fmla="*/ 1810895 h 2193137"/>
                  <a:gd name="connsiteX9" fmla="*/ 1290625 w 5249952"/>
                  <a:gd name="connsiteY9" fmla="*/ 177110 h 2193137"/>
                  <a:gd name="connsiteX10" fmla="*/ 1332990 w 5249952"/>
                  <a:gd name="connsiteY10" fmla="*/ 0 h 2193137"/>
                  <a:gd name="connsiteX0" fmla="*/ 1332990 w 5249952"/>
                  <a:gd name="connsiteY0" fmla="*/ 0 h 2193137"/>
                  <a:gd name="connsiteX1" fmla="*/ 2337676 w 5249952"/>
                  <a:gd name="connsiteY1" fmla="*/ 11879 h 2193137"/>
                  <a:gd name="connsiteX2" fmla="*/ 3529984 w 5249952"/>
                  <a:gd name="connsiteY2" fmla="*/ 669394 h 2193137"/>
                  <a:gd name="connsiteX3" fmla="*/ 5249952 w 5249952"/>
                  <a:gd name="connsiteY3" fmla="*/ 2033197 h 2193137"/>
                  <a:gd name="connsiteX4" fmla="*/ 5021291 w 5249952"/>
                  <a:gd name="connsiteY4" fmla="*/ 2193137 h 2193137"/>
                  <a:gd name="connsiteX5" fmla="*/ 3382983 w 5249952"/>
                  <a:gd name="connsiteY5" fmla="*/ 2068781 h 2193137"/>
                  <a:gd name="connsiteX6" fmla="*/ 3100765 w 5249952"/>
                  <a:gd name="connsiteY6" fmla="*/ 2105724 h 2193137"/>
                  <a:gd name="connsiteX7" fmla="*/ 2771278 w 5249952"/>
                  <a:gd name="connsiteY7" fmla="*/ 2055386 h 2193137"/>
                  <a:gd name="connsiteX8" fmla="*/ 2815303 w 5249952"/>
                  <a:gd name="connsiteY8" fmla="*/ 2024591 h 2193137"/>
                  <a:gd name="connsiteX9" fmla="*/ 0 w 5249952"/>
                  <a:gd name="connsiteY9" fmla="*/ 1810895 h 2193137"/>
                  <a:gd name="connsiteX10" fmla="*/ 1290625 w 5249952"/>
                  <a:gd name="connsiteY10" fmla="*/ 177110 h 2193137"/>
                  <a:gd name="connsiteX11" fmla="*/ 1332990 w 5249952"/>
                  <a:gd name="connsiteY11" fmla="*/ 0 h 2193137"/>
                  <a:gd name="connsiteX0" fmla="*/ 1332990 w 5249952"/>
                  <a:gd name="connsiteY0" fmla="*/ 0 h 2193137"/>
                  <a:gd name="connsiteX1" fmla="*/ 2337676 w 5249952"/>
                  <a:gd name="connsiteY1" fmla="*/ 11879 h 2193137"/>
                  <a:gd name="connsiteX2" fmla="*/ 3529984 w 5249952"/>
                  <a:gd name="connsiteY2" fmla="*/ 669394 h 2193137"/>
                  <a:gd name="connsiteX3" fmla="*/ 5249952 w 5249952"/>
                  <a:gd name="connsiteY3" fmla="*/ 2033197 h 2193137"/>
                  <a:gd name="connsiteX4" fmla="*/ 5021291 w 5249952"/>
                  <a:gd name="connsiteY4" fmla="*/ 2193137 h 2193137"/>
                  <a:gd name="connsiteX5" fmla="*/ 3421784 w 5249952"/>
                  <a:gd name="connsiteY5" fmla="*/ 2071726 h 2193137"/>
                  <a:gd name="connsiteX6" fmla="*/ 3100765 w 5249952"/>
                  <a:gd name="connsiteY6" fmla="*/ 2105724 h 2193137"/>
                  <a:gd name="connsiteX7" fmla="*/ 2771278 w 5249952"/>
                  <a:gd name="connsiteY7" fmla="*/ 2055386 h 2193137"/>
                  <a:gd name="connsiteX8" fmla="*/ 2815303 w 5249952"/>
                  <a:gd name="connsiteY8" fmla="*/ 2024591 h 2193137"/>
                  <a:gd name="connsiteX9" fmla="*/ 0 w 5249952"/>
                  <a:gd name="connsiteY9" fmla="*/ 1810895 h 2193137"/>
                  <a:gd name="connsiteX10" fmla="*/ 1290625 w 5249952"/>
                  <a:gd name="connsiteY10" fmla="*/ 177110 h 2193137"/>
                  <a:gd name="connsiteX11" fmla="*/ 1332990 w 5249952"/>
                  <a:gd name="connsiteY11" fmla="*/ 0 h 2193137"/>
                  <a:gd name="connsiteX0" fmla="*/ 1332990 w 5249952"/>
                  <a:gd name="connsiteY0" fmla="*/ 0 h 2193137"/>
                  <a:gd name="connsiteX1" fmla="*/ 2337676 w 5249952"/>
                  <a:gd name="connsiteY1" fmla="*/ 11879 h 2193137"/>
                  <a:gd name="connsiteX2" fmla="*/ 3529984 w 5249952"/>
                  <a:gd name="connsiteY2" fmla="*/ 669394 h 2193137"/>
                  <a:gd name="connsiteX3" fmla="*/ 5249952 w 5249952"/>
                  <a:gd name="connsiteY3" fmla="*/ 2033197 h 2193137"/>
                  <a:gd name="connsiteX4" fmla="*/ 5021291 w 5249952"/>
                  <a:gd name="connsiteY4" fmla="*/ 2193137 h 2193137"/>
                  <a:gd name="connsiteX5" fmla="*/ 3421784 w 5249952"/>
                  <a:gd name="connsiteY5" fmla="*/ 2071726 h 2193137"/>
                  <a:gd name="connsiteX6" fmla="*/ 3100765 w 5249952"/>
                  <a:gd name="connsiteY6" fmla="*/ 2105724 h 2193137"/>
                  <a:gd name="connsiteX7" fmla="*/ 2774169 w 5249952"/>
                  <a:gd name="connsiteY7" fmla="*/ 2056706 h 2193137"/>
                  <a:gd name="connsiteX8" fmla="*/ 2815303 w 5249952"/>
                  <a:gd name="connsiteY8" fmla="*/ 2024591 h 2193137"/>
                  <a:gd name="connsiteX9" fmla="*/ 0 w 5249952"/>
                  <a:gd name="connsiteY9" fmla="*/ 1810895 h 2193137"/>
                  <a:gd name="connsiteX10" fmla="*/ 1290625 w 5249952"/>
                  <a:gd name="connsiteY10" fmla="*/ 177110 h 2193137"/>
                  <a:gd name="connsiteX11" fmla="*/ 1332990 w 5249952"/>
                  <a:gd name="connsiteY11" fmla="*/ 0 h 2193137"/>
                  <a:gd name="connsiteX0" fmla="*/ 1332990 w 5249952"/>
                  <a:gd name="connsiteY0" fmla="*/ 0 h 2193137"/>
                  <a:gd name="connsiteX1" fmla="*/ 2337676 w 5249952"/>
                  <a:gd name="connsiteY1" fmla="*/ 11879 h 2193137"/>
                  <a:gd name="connsiteX2" fmla="*/ 3529984 w 5249952"/>
                  <a:gd name="connsiteY2" fmla="*/ 669394 h 2193137"/>
                  <a:gd name="connsiteX3" fmla="*/ 5249952 w 5249952"/>
                  <a:gd name="connsiteY3" fmla="*/ 2033197 h 2193137"/>
                  <a:gd name="connsiteX4" fmla="*/ 5021291 w 5249952"/>
                  <a:gd name="connsiteY4" fmla="*/ 2193137 h 2193137"/>
                  <a:gd name="connsiteX5" fmla="*/ 3421784 w 5249952"/>
                  <a:gd name="connsiteY5" fmla="*/ 2071726 h 2193137"/>
                  <a:gd name="connsiteX6" fmla="*/ 3100765 w 5249952"/>
                  <a:gd name="connsiteY6" fmla="*/ 2105724 h 2193137"/>
                  <a:gd name="connsiteX7" fmla="*/ 2769857 w 5249952"/>
                  <a:gd name="connsiteY7" fmla="*/ 2056379 h 2193137"/>
                  <a:gd name="connsiteX8" fmla="*/ 2815303 w 5249952"/>
                  <a:gd name="connsiteY8" fmla="*/ 2024591 h 2193137"/>
                  <a:gd name="connsiteX9" fmla="*/ 0 w 5249952"/>
                  <a:gd name="connsiteY9" fmla="*/ 1810895 h 2193137"/>
                  <a:gd name="connsiteX10" fmla="*/ 1290625 w 5249952"/>
                  <a:gd name="connsiteY10" fmla="*/ 177110 h 2193137"/>
                  <a:gd name="connsiteX11" fmla="*/ 1332990 w 5249952"/>
                  <a:gd name="connsiteY11" fmla="*/ 0 h 2193137"/>
                  <a:gd name="connsiteX0" fmla="*/ 1332990 w 5249952"/>
                  <a:gd name="connsiteY0" fmla="*/ 0 h 2193137"/>
                  <a:gd name="connsiteX1" fmla="*/ 2337676 w 5249952"/>
                  <a:gd name="connsiteY1" fmla="*/ 11879 h 2193137"/>
                  <a:gd name="connsiteX2" fmla="*/ 3529984 w 5249952"/>
                  <a:gd name="connsiteY2" fmla="*/ 669394 h 2193137"/>
                  <a:gd name="connsiteX3" fmla="*/ 4344697 w 5249952"/>
                  <a:gd name="connsiteY3" fmla="*/ 1315865 h 2193137"/>
                  <a:gd name="connsiteX4" fmla="*/ 5249952 w 5249952"/>
                  <a:gd name="connsiteY4" fmla="*/ 2033197 h 2193137"/>
                  <a:gd name="connsiteX5" fmla="*/ 5021291 w 5249952"/>
                  <a:gd name="connsiteY5" fmla="*/ 2193137 h 2193137"/>
                  <a:gd name="connsiteX6" fmla="*/ 3421784 w 5249952"/>
                  <a:gd name="connsiteY6" fmla="*/ 2071726 h 2193137"/>
                  <a:gd name="connsiteX7" fmla="*/ 3100765 w 5249952"/>
                  <a:gd name="connsiteY7" fmla="*/ 2105724 h 2193137"/>
                  <a:gd name="connsiteX8" fmla="*/ 2769857 w 5249952"/>
                  <a:gd name="connsiteY8" fmla="*/ 2056379 h 2193137"/>
                  <a:gd name="connsiteX9" fmla="*/ 2815303 w 5249952"/>
                  <a:gd name="connsiteY9" fmla="*/ 2024591 h 2193137"/>
                  <a:gd name="connsiteX10" fmla="*/ 0 w 5249952"/>
                  <a:gd name="connsiteY10" fmla="*/ 1810895 h 2193137"/>
                  <a:gd name="connsiteX11" fmla="*/ 1290625 w 5249952"/>
                  <a:gd name="connsiteY11" fmla="*/ 177110 h 2193137"/>
                  <a:gd name="connsiteX12" fmla="*/ 1332990 w 5249952"/>
                  <a:gd name="connsiteY12" fmla="*/ 0 h 2193137"/>
                  <a:gd name="connsiteX0" fmla="*/ 1332990 w 5249952"/>
                  <a:gd name="connsiteY0" fmla="*/ 0 h 2193137"/>
                  <a:gd name="connsiteX1" fmla="*/ 2337676 w 5249952"/>
                  <a:gd name="connsiteY1" fmla="*/ 11879 h 2193137"/>
                  <a:gd name="connsiteX2" fmla="*/ 3529984 w 5249952"/>
                  <a:gd name="connsiteY2" fmla="*/ 669394 h 2193137"/>
                  <a:gd name="connsiteX3" fmla="*/ 4344697 w 5249952"/>
                  <a:gd name="connsiteY3" fmla="*/ 1315865 h 2193137"/>
                  <a:gd name="connsiteX4" fmla="*/ 4381519 w 5249952"/>
                  <a:gd name="connsiteY4" fmla="*/ 1377025 h 2193137"/>
                  <a:gd name="connsiteX5" fmla="*/ 5249952 w 5249952"/>
                  <a:gd name="connsiteY5" fmla="*/ 2033197 h 2193137"/>
                  <a:gd name="connsiteX6" fmla="*/ 5021291 w 5249952"/>
                  <a:gd name="connsiteY6" fmla="*/ 2193137 h 2193137"/>
                  <a:gd name="connsiteX7" fmla="*/ 3421784 w 5249952"/>
                  <a:gd name="connsiteY7" fmla="*/ 2071726 h 2193137"/>
                  <a:gd name="connsiteX8" fmla="*/ 3100765 w 5249952"/>
                  <a:gd name="connsiteY8" fmla="*/ 2105724 h 2193137"/>
                  <a:gd name="connsiteX9" fmla="*/ 2769857 w 5249952"/>
                  <a:gd name="connsiteY9" fmla="*/ 2056379 h 2193137"/>
                  <a:gd name="connsiteX10" fmla="*/ 2815303 w 5249952"/>
                  <a:gd name="connsiteY10" fmla="*/ 2024591 h 2193137"/>
                  <a:gd name="connsiteX11" fmla="*/ 0 w 5249952"/>
                  <a:gd name="connsiteY11" fmla="*/ 1810895 h 2193137"/>
                  <a:gd name="connsiteX12" fmla="*/ 1290625 w 5249952"/>
                  <a:gd name="connsiteY12" fmla="*/ 177110 h 2193137"/>
                  <a:gd name="connsiteX13" fmla="*/ 1332990 w 5249952"/>
                  <a:gd name="connsiteY13" fmla="*/ 0 h 2193137"/>
                  <a:gd name="connsiteX0" fmla="*/ 1332990 w 5249952"/>
                  <a:gd name="connsiteY0" fmla="*/ 0 h 2193137"/>
                  <a:gd name="connsiteX1" fmla="*/ 2337676 w 5249952"/>
                  <a:gd name="connsiteY1" fmla="*/ 11879 h 2193137"/>
                  <a:gd name="connsiteX2" fmla="*/ 3529984 w 5249952"/>
                  <a:gd name="connsiteY2" fmla="*/ 669394 h 2193137"/>
                  <a:gd name="connsiteX3" fmla="*/ 4344697 w 5249952"/>
                  <a:gd name="connsiteY3" fmla="*/ 1315865 h 2193137"/>
                  <a:gd name="connsiteX4" fmla="*/ 4381519 w 5249952"/>
                  <a:gd name="connsiteY4" fmla="*/ 1377025 h 2193137"/>
                  <a:gd name="connsiteX5" fmla="*/ 5160732 w 5249952"/>
                  <a:gd name="connsiteY5" fmla="*/ 2018716 h 2193137"/>
                  <a:gd name="connsiteX6" fmla="*/ 5249952 w 5249952"/>
                  <a:gd name="connsiteY6" fmla="*/ 2033197 h 2193137"/>
                  <a:gd name="connsiteX7" fmla="*/ 5021291 w 5249952"/>
                  <a:gd name="connsiteY7" fmla="*/ 2193137 h 2193137"/>
                  <a:gd name="connsiteX8" fmla="*/ 3421784 w 5249952"/>
                  <a:gd name="connsiteY8" fmla="*/ 2071726 h 2193137"/>
                  <a:gd name="connsiteX9" fmla="*/ 3100765 w 5249952"/>
                  <a:gd name="connsiteY9" fmla="*/ 2105724 h 2193137"/>
                  <a:gd name="connsiteX10" fmla="*/ 2769857 w 5249952"/>
                  <a:gd name="connsiteY10" fmla="*/ 2056379 h 2193137"/>
                  <a:gd name="connsiteX11" fmla="*/ 2815303 w 5249952"/>
                  <a:gd name="connsiteY11" fmla="*/ 2024591 h 2193137"/>
                  <a:gd name="connsiteX12" fmla="*/ 0 w 5249952"/>
                  <a:gd name="connsiteY12" fmla="*/ 1810895 h 2193137"/>
                  <a:gd name="connsiteX13" fmla="*/ 1290625 w 5249952"/>
                  <a:gd name="connsiteY13" fmla="*/ 177110 h 2193137"/>
                  <a:gd name="connsiteX14" fmla="*/ 1332990 w 5249952"/>
                  <a:gd name="connsiteY14" fmla="*/ 0 h 2193137"/>
                  <a:gd name="connsiteX0" fmla="*/ 1332990 w 5249952"/>
                  <a:gd name="connsiteY0" fmla="*/ 696 h 2193833"/>
                  <a:gd name="connsiteX1" fmla="*/ 2346098 w 5249952"/>
                  <a:gd name="connsiteY1" fmla="*/ 0 h 2193833"/>
                  <a:gd name="connsiteX2" fmla="*/ 3529984 w 5249952"/>
                  <a:gd name="connsiteY2" fmla="*/ 670090 h 2193833"/>
                  <a:gd name="connsiteX3" fmla="*/ 4344697 w 5249952"/>
                  <a:gd name="connsiteY3" fmla="*/ 1316561 h 2193833"/>
                  <a:gd name="connsiteX4" fmla="*/ 4381519 w 5249952"/>
                  <a:gd name="connsiteY4" fmla="*/ 1377721 h 2193833"/>
                  <a:gd name="connsiteX5" fmla="*/ 5160732 w 5249952"/>
                  <a:gd name="connsiteY5" fmla="*/ 2019412 h 2193833"/>
                  <a:gd name="connsiteX6" fmla="*/ 5249952 w 5249952"/>
                  <a:gd name="connsiteY6" fmla="*/ 2033893 h 2193833"/>
                  <a:gd name="connsiteX7" fmla="*/ 5021291 w 5249952"/>
                  <a:gd name="connsiteY7" fmla="*/ 2193833 h 2193833"/>
                  <a:gd name="connsiteX8" fmla="*/ 3421784 w 5249952"/>
                  <a:gd name="connsiteY8" fmla="*/ 2072422 h 2193833"/>
                  <a:gd name="connsiteX9" fmla="*/ 3100765 w 5249952"/>
                  <a:gd name="connsiteY9" fmla="*/ 2106420 h 2193833"/>
                  <a:gd name="connsiteX10" fmla="*/ 2769857 w 5249952"/>
                  <a:gd name="connsiteY10" fmla="*/ 2057075 h 2193833"/>
                  <a:gd name="connsiteX11" fmla="*/ 2815303 w 5249952"/>
                  <a:gd name="connsiteY11" fmla="*/ 2025287 h 2193833"/>
                  <a:gd name="connsiteX12" fmla="*/ 0 w 5249952"/>
                  <a:gd name="connsiteY12" fmla="*/ 1811591 h 2193833"/>
                  <a:gd name="connsiteX13" fmla="*/ 1290625 w 5249952"/>
                  <a:gd name="connsiteY13" fmla="*/ 177806 h 2193833"/>
                  <a:gd name="connsiteX14" fmla="*/ 1332990 w 5249952"/>
                  <a:gd name="connsiteY14" fmla="*/ 696 h 2193833"/>
                  <a:gd name="connsiteX0" fmla="*/ 1332990 w 5249952"/>
                  <a:gd name="connsiteY0" fmla="*/ 103135 h 2296272"/>
                  <a:gd name="connsiteX1" fmla="*/ 2138855 w 5249952"/>
                  <a:gd name="connsiteY1" fmla="*/ -1 h 2296272"/>
                  <a:gd name="connsiteX2" fmla="*/ 2346098 w 5249952"/>
                  <a:gd name="connsiteY2" fmla="*/ 102439 h 2296272"/>
                  <a:gd name="connsiteX3" fmla="*/ 3529984 w 5249952"/>
                  <a:gd name="connsiteY3" fmla="*/ 772529 h 2296272"/>
                  <a:gd name="connsiteX4" fmla="*/ 4344697 w 5249952"/>
                  <a:gd name="connsiteY4" fmla="*/ 1419000 h 2296272"/>
                  <a:gd name="connsiteX5" fmla="*/ 4381519 w 5249952"/>
                  <a:gd name="connsiteY5" fmla="*/ 1480160 h 2296272"/>
                  <a:gd name="connsiteX6" fmla="*/ 5160732 w 5249952"/>
                  <a:gd name="connsiteY6" fmla="*/ 2121851 h 2296272"/>
                  <a:gd name="connsiteX7" fmla="*/ 5249952 w 5249952"/>
                  <a:gd name="connsiteY7" fmla="*/ 2136332 h 2296272"/>
                  <a:gd name="connsiteX8" fmla="*/ 5021291 w 5249952"/>
                  <a:gd name="connsiteY8" fmla="*/ 2296272 h 2296272"/>
                  <a:gd name="connsiteX9" fmla="*/ 3421784 w 5249952"/>
                  <a:gd name="connsiteY9" fmla="*/ 2174861 h 2296272"/>
                  <a:gd name="connsiteX10" fmla="*/ 3100765 w 5249952"/>
                  <a:gd name="connsiteY10" fmla="*/ 2208859 h 2296272"/>
                  <a:gd name="connsiteX11" fmla="*/ 2769857 w 5249952"/>
                  <a:gd name="connsiteY11" fmla="*/ 2159514 h 2296272"/>
                  <a:gd name="connsiteX12" fmla="*/ 2815303 w 5249952"/>
                  <a:gd name="connsiteY12" fmla="*/ 2127726 h 2296272"/>
                  <a:gd name="connsiteX13" fmla="*/ 0 w 5249952"/>
                  <a:gd name="connsiteY13" fmla="*/ 1914030 h 2296272"/>
                  <a:gd name="connsiteX14" fmla="*/ 1290625 w 5249952"/>
                  <a:gd name="connsiteY14" fmla="*/ 280245 h 2296272"/>
                  <a:gd name="connsiteX15" fmla="*/ 1332990 w 5249952"/>
                  <a:gd name="connsiteY15" fmla="*/ 103135 h 2296272"/>
                  <a:gd name="connsiteX0" fmla="*/ 1332990 w 5249952"/>
                  <a:gd name="connsiteY0" fmla="*/ 108232 h 2301369"/>
                  <a:gd name="connsiteX1" fmla="*/ 2146138 w 5249952"/>
                  <a:gd name="connsiteY1" fmla="*/ 0 h 2301369"/>
                  <a:gd name="connsiteX2" fmla="*/ 2346098 w 5249952"/>
                  <a:gd name="connsiteY2" fmla="*/ 107536 h 2301369"/>
                  <a:gd name="connsiteX3" fmla="*/ 3529984 w 5249952"/>
                  <a:gd name="connsiteY3" fmla="*/ 777626 h 2301369"/>
                  <a:gd name="connsiteX4" fmla="*/ 4344697 w 5249952"/>
                  <a:gd name="connsiteY4" fmla="*/ 1424097 h 2301369"/>
                  <a:gd name="connsiteX5" fmla="*/ 4381519 w 5249952"/>
                  <a:gd name="connsiteY5" fmla="*/ 1485257 h 2301369"/>
                  <a:gd name="connsiteX6" fmla="*/ 5160732 w 5249952"/>
                  <a:gd name="connsiteY6" fmla="*/ 2126948 h 2301369"/>
                  <a:gd name="connsiteX7" fmla="*/ 5249952 w 5249952"/>
                  <a:gd name="connsiteY7" fmla="*/ 2141429 h 2301369"/>
                  <a:gd name="connsiteX8" fmla="*/ 5021291 w 5249952"/>
                  <a:gd name="connsiteY8" fmla="*/ 2301369 h 2301369"/>
                  <a:gd name="connsiteX9" fmla="*/ 3421784 w 5249952"/>
                  <a:gd name="connsiteY9" fmla="*/ 2179958 h 2301369"/>
                  <a:gd name="connsiteX10" fmla="*/ 3100765 w 5249952"/>
                  <a:gd name="connsiteY10" fmla="*/ 2213956 h 2301369"/>
                  <a:gd name="connsiteX11" fmla="*/ 2769857 w 5249952"/>
                  <a:gd name="connsiteY11" fmla="*/ 2164611 h 2301369"/>
                  <a:gd name="connsiteX12" fmla="*/ 2815303 w 5249952"/>
                  <a:gd name="connsiteY12" fmla="*/ 2132823 h 2301369"/>
                  <a:gd name="connsiteX13" fmla="*/ 0 w 5249952"/>
                  <a:gd name="connsiteY13" fmla="*/ 1919127 h 2301369"/>
                  <a:gd name="connsiteX14" fmla="*/ 1290625 w 5249952"/>
                  <a:gd name="connsiteY14" fmla="*/ 285342 h 2301369"/>
                  <a:gd name="connsiteX15" fmla="*/ 1332990 w 5249952"/>
                  <a:gd name="connsiteY15" fmla="*/ 108232 h 2301369"/>
                  <a:gd name="connsiteX0" fmla="*/ 1332990 w 5249952"/>
                  <a:gd name="connsiteY0" fmla="*/ 108232 h 2301369"/>
                  <a:gd name="connsiteX1" fmla="*/ 1344187 w 5249952"/>
                  <a:gd name="connsiteY1" fmla="*/ 37975 h 2301369"/>
                  <a:gd name="connsiteX2" fmla="*/ 2146138 w 5249952"/>
                  <a:gd name="connsiteY2" fmla="*/ 0 h 2301369"/>
                  <a:gd name="connsiteX3" fmla="*/ 2346098 w 5249952"/>
                  <a:gd name="connsiteY3" fmla="*/ 107536 h 2301369"/>
                  <a:gd name="connsiteX4" fmla="*/ 3529984 w 5249952"/>
                  <a:gd name="connsiteY4" fmla="*/ 777626 h 2301369"/>
                  <a:gd name="connsiteX5" fmla="*/ 4344697 w 5249952"/>
                  <a:gd name="connsiteY5" fmla="*/ 1424097 h 2301369"/>
                  <a:gd name="connsiteX6" fmla="*/ 4381519 w 5249952"/>
                  <a:gd name="connsiteY6" fmla="*/ 1485257 h 2301369"/>
                  <a:gd name="connsiteX7" fmla="*/ 5160732 w 5249952"/>
                  <a:gd name="connsiteY7" fmla="*/ 2126948 h 2301369"/>
                  <a:gd name="connsiteX8" fmla="*/ 5249952 w 5249952"/>
                  <a:gd name="connsiteY8" fmla="*/ 2141429 h 2301369"/>
                  <a:gd name="connsiteX9" fmla="*/ 5021291 w 5249952"/>
                  <a:gd name="connsiteY9" fmla="*/ 2301369 h 2301369"/>
                  <a:gd name="connsiteX10" fmla="*/ 3421784 w 5249952"/>
                  <a:gd name="connsiteY10" fmla="*/ 2179958 h 2301369"/>
                  <a:gd name="connsiteX11" fmla="*/ 3100765 w 5249952"/>
                  <a:gd name="connsiteY11" fmla="*/ 2213956 h 2301369"/>
                  <a:gd name="connsiteX12" fmla="*/ 2769857 w 5249952"/>
                  <a:gd name="connsiteY12" fmla="*/ 2164611 h 2301369"/>
                  <a:gd name="connsiteX13" fmla="*/ 2815303 w 5249952"/>
                  <a:gd name="connsiteY13" fmla="*/ 2132823 h 2301369"/>
                  <a:gd name="connsiteX14" fmla="*/ 0 w 5249952"/>
                  <a:gd name="connsiteY14" fmla="*/ 1919127 h 2301369"/>
                  <a:gd name="connsiteX15" fmla="*/ 1290625 w 5249952"/>
                  <a:gd name="connsiteY15" fmla="*/ 285342 h 2301369"/>
                  <a:gd name="connsiteX16" fmla="*/ 1332990 w 5249952"/>
                  <a:gd name="connsiteY16" fmla="*/ 108232 h 2301369"/>
                  <a:gd name="connsiteX0" fmla="*/ 1332990 w 5249952"/>
                  <a:gd name="connsiteY0" fmla="*/ 108232 h 2301369"/>
                  <a:gd name="connsiteX1" fmla="*/ 1344187 w 5249952"/>
                  <a:gd name="connsiteY1" fmla="*/ 37975 h 2301369"/>
                  <a:gd name="connsiteX2" fmla="*/ 1638433 w 5249952"/>
                  <a:gd name="connsiteY2" fmla="*/ 20772 h 2301369"/>
                  <a:gd name="connsiteX3" fmla="*/ 2146138 w 5249952"/>
                  <a:gd name="connsiteY3" fmla="*/ 0 h 2301369"/>
                  <a:gd name="connsiteX4" fmla="*/ 2346098 w 5249952"/>
                  <a:gd name="connsiteY4" fmla="*/ 107536 h 2301369"/>
                  <a:gd name="connsiteX5" fmla="*/ 3529984 w 5249952"/>
                  <a:gd name="connsiteY5" fmla="*/ 777626 h 2301369"/>
                  <a:gd name="connsiteX6" fmla="*/ 4344697 w 5249952"/>
                  <a:gd name="connsiteY6" fmla="*/ 1424097 h 2301369"/>
                  <a:gd name="connsiteX7" fmla="*/ 4381519 w 5249952"/>
                  <a:gd name="connsiteY7" fmla="*/ 1485257 h 2301369"/>
                  <a:gd name="connsiteX8" fmla="*/ 5160732 w 5249952"/>
                  <a:gd name="connsiteY8" fmla="*/ 2126948 h 2301369"/>
                  <a:gd name="connsiteX9" fmla="*/ 5249952 w 5249952"/>
                  <a:gd name="connsiteY9" fmla="*/ 2141429 h 2301369"/>
                  <a:gd name="connsiteX10" fmla="*/ 5021291 w 5249952"/>
                  <a:gd name="connsiteY10" fmla="*/ 2301369 h 2301369"/>
                  <a:gd name="connsiteX11" fmla="*/ 3421784 w 5249952"/>
                  <a:gd name="connsiteY11" fmla="*/ 2179958 h 2301369"/>
                  <a:gd name="connsiteX12" fmla="*/ 3100765 w 5249952"/>
                  <a:gd name="connsiteY12" fmla="*/ 2213956 h 2301369"/>
                  <a:gd name="connsiteX13" fmla="*/ 2769857 w 5249952"/>
                  <a:gd name="connsiteY13" fmla="*/ 2164611 h 2301369"/>
                  <a:gd name="connsiteX14" fmla="*/ 2815303 w 5249952"/>
                  <a:gd name="connsiteY14" fmla="*/ 2132823 h 2301369"/>
                  <a:gd name="connsiteX15" fmla="*/ 0 w 5249952"/>
                  <a:gd name="connsiteY15" fmla="*/ 1919127 h 2301369"/>
                  <a:gd name="connsiteX16" fmla="*/ 1290625 w 5249952"/>
                  <a:gd name="connsiteY16" fmla="*/ 285342 h 2301369"/>
                  <a:gd name="connsiteX17" fmla="*/ 1332990 w 5249952"/>
                  <a:gd name="connsiteY17" fmla="*/ 108232 h 2301369"/>
                  <a:gd name="connsiteX0" fmla="*/ 1332990 w 5249952"/>
                  <a:gd name="connsiteY0" fmla="*/ 113236 h 2306373"/>
                  <a:gd name="connsiteX1" fmla="*/ 1344187 w 5249952"/>
                  <a:gd name="connsiteY1" fmla="*/ 42979 h 2306373"/>
                  <a:gd name="connsiteX2" fmla="*/ 1638433 w 5249952"/>
                  <a:gd name="connsiteY2" fmla="*/ 25776 h 2306373"/>
                  <a:gd name="connsiteX3" fmla="*/ 2042984 w 5249952"/>
                  <a:gd name="connsiteY3" fmla="*/ 0 h 2306373"/>
                  <a:gd name="connsiteX4" fmla="*/ 2146138 w 5249952"/>
                  <a:gd name="connsiteY4" fmla="*/ 5004 h 2306373"/>
                  <a:gd name="connsiteX5" fmla="*/ 2346098 w 5249952"/>
                  <a:gd name="connsiteY5" fmla="*/ 112540 h 2306373"/>
                  <a:gd name="connsiteX6" fmla="*/ 3529984 w 5249952"/>
                  <a:gd name="connsiteY6" fmla="*/ 782630 h 2306373"/>
                  <a:gd name="connsiteX7" fmla="*/ 4344697 w 5249952"/>
                  <a:gd name="connsiteY7" fmla="*/ 1429101 h 2306373"/>
                  <a:gd name="connsiteX8" fmla="*/ 4381519 w 5249952"/>
                  <a:gd name="connsiteY8" fmla="*/ 1490261 h 2306373"/>
                  <a:gd name="connsiteX9" fmla="*/ 5160732 w 5249952"/>
                  <a:gd name="connsiteY9" fmla="*/ 2131952 h 2306373"/>
                  <a:gd name="connsiteX10" fmla="*/ 5249952 w 5249952"/>
                  <a:gd name="connsiteY10" fmla="*/ 2146433 h 2306373"/>
                  <a:gd name="connsiteX11" fmla="*/ 5021291 w 5249952"/>
                  <a:gd name="connsiteY11" fmla="*/ 2306373 h 2306373"/>
                  <a:gd name="connsiteX12" fmla="*/ 3421784 w 5249952"/>
                  <a:gd name="connsiteY12" fmla="*/ 2184962 h 2306373"/>
                  <a:gd name="connsiteX13" fmla="*/ 3100765 w 5249952"/>
                  <a:gd name="connsiteY13" fmla="*/ 2218960 h 2306373"/>
                  <a:gd name="connsiteX14" fmla="*/ 2769857 w 5249952"/>
                  <a:gd name="connsiteY14" fmla="*/ 2169615 h 2306373"/>
                  <a:gd name="connsiteX15" fmla="*/ 2815303 w 5249952"/>
                  <a:gd name="connsiteY15" fmla="*/ 2137827 h 2306373"/>
                  <a:gd name="connsiteX16" fmla="*/ 0 w 5249952"/>
                  <a:gd name="connsiteY16" fmla="*/ 1924131 h 2306373"/>
                  <a:gd name="connsiteX17" fmla="*/ 1290625 w 5249952"/>
                  <a:gd name="connsiteY17" fmla="*/ 290346 h 2306373"/>
                  <a:gd name="connsiteX18" fmla="*/ 1332990 w 5249952"/>
                  <a:gd name="connsiteY18" fmla="*/ 113236 h 2306373"/>
                  <a:gd name="connsiteX0" fmla="*/ 1332990 w 5249952"/>
                  <a:gd name="connsiteY0" fmla="*/ 369628 h 2562765"/>
                  <a:gd name="connsiteX1" fmla="*/ 1344187 w 5249952"/>
                  <a:gd name="connsiteY1" fmla="*/ 299371 h 2562765"/>
                  <a:gd name="connsiteX2" fmla="*/ 1269663 w 5249952"/>
                  <a:gd name="connsiteY2" fmla="*/ 0 h 2562765"/>
                  <a:gd name="connsiteX3" fmla="*/ 2042984 w 5249952"/>
                  <a:gd name="connsiteY3" fmla="*/ 256392 h 2562765"/>
                  <a:gd name="connsiteX4" fmla="*/ 2146138 w 5249952"/>
                  <a:gd name="connsiteY4" fmla="*/ 261396 h 2562765"/>
                  <a:gd name="connsiteX5" fmla="*/ 2346098 w 5249952"/>
                  <a:gd name="connsiteY5" fmla="*/ 368932 h 2562765"/>
                  <a:gd name="connsiteX6" fmla="*/ 3529984 w 5249952"/>
                  <a:gd name="connsiteY6" fmla="*/ 1039022 h 2562765"/>
                  <a:gd name="connsiteX7" fmla="*/ 4344697 w 5249952"/>
                  <a:gd name="connsiteY7" fmla="*/ 1685493 h 2562765"/>
                  <a:gd name="connsiteX8" fmla="*/ 4381519 w 5249952"/>
                  <a:gd name="connsiteY8" fmla="*/ 1746653 h 2562765"/>
                  <a:gd name="connsiteX9" fmla="*/ 5160732 w 5249952"/>
                  <a:gd name="connsiteY9" fmla="*/ 2388344 h 2562765"/>
                  <a:gd name="connsiteX10" fmla="*/ 5249952 w 5249952"/>
                  <a:gd name="connsiteY10" fmla="*/ 2402825 h 2562765"/>
                  <a:gd name="connsiteX11" fmla="*/ 5021291 w 5249952"/>
                  <a:gd name="connsiteY11" fmla="*/ 2562765 h 2562765"/>
                  <a:gd name="connsiteX12" fmla="*/ 3421784 w 5249952"/>
                  <a:gd name="connsiteY12" fmla="*/ 2441354 h 2562765"/>
                  <a:gd name="connsiteX13" fmla="*/ 3100765 w 5249952"/>
                  <a:gd name="connsiteY13" fmla="*/ 2475352 h 2562765"/>
                  <a:gd name="connsiteX14" fmla="*/ 2769857 w 5249952"/>
                  <a:gd name="connsiteY14" fmla="*/ 2426007 h 2562765"/>
                  <a:gd name="connsiteX15" fmla="*/ 2815303 w 5249952"/>
                  <a:gd name="connsiteY15" fmla="*/ 2394219 h 2562765"/>
                  <a:gd name="connsiteX16" fmla="*/ 0 w 5249952"/>
                  <a:gd name="connsiteY16" fmla="*/ 2180523 h 2562765"/>
                  <a:gd name="connsiteX17" fmla="*/ 1290625 w 5249952"/>
                  <a:gd name="connsiteY17" fmla="*/ 546738 h 2562765"/>
                  <a:gd name="connsiteX18" fmla="*/ 1332990 w 5249952"/>
                  <a:gd name="connsiteY18" fmla="*/ 369628 h 2562765"/>
                  <a:gd name="connsiteX0" fmla="*/ 1332990 w 5249952"/>
                  <a:gd name="connsiteY0" fmla="*/ 369628 h 2562765"/>
                  <a:gd name="connsiteX1" fmla="*/ 1344187 w 5249952"/>
                  <a:gd name="connsiteY1" fmla="*/ 299371 h 2562765"/>
                  <a:gd name="connsiteX2" fmla="*/ 1269663 w 5249952"/>
                  <a:gd name="connsiteY2" fmla="*/ 0 h 2562765"/>
                  <a:gd name="connsiteX3" fmla="*/ 2042984 w 5249952"/>
                  <a:gd name="connsiteY3" fmla="*/ 256392 h 2562765"/>
                  <a:gd name="connsiteX4" fmla="*/ 1992253 w 5249952"/>
                  <a:gd name="connsiteY4" fmla="*/ 309024 h 2562765"/>
                  <a:gd name="connsiteX5" fmla="*/ 2346098 w 5249952"/>
                  <a:gd name="connsiteY5" fmla="*/ 368932 h 2562765"/>
                  <a:gd name="connsiteX6" fmla="*/ 3529984 w 5249952"/>
                  <a:gd name="connsiteY6" fmla="*/ 1039022 h 2562765"/>
                  <a:gd name="connsiteX7" fmla="*/ 4344697 w 5249952"/>
                  <a:gd name="connsiteY7" fmla="*/ 1685493 h 2562765"/>
                  <a:gd name="connsiteX8" fmla="*/ 4381519 w 5249952"/>
                  <a:gd name="connsiteY8" fmla="*/ 1746653 h 2562765"/>
                  <a:gd name="connsiteX9" fmla="*/ 5160732 w 5249952"/>
                  <a:gd name="connsiteY9" fmla="*/ 2388344 h 2562765"/>
                  <a:gd name="connsiteX10" fmla="*/ 5249952 w 5249952"/>
                  <a:gd name="connsiteY10" fmla="*/ 2402825 h 2562765"/>
                  <a:gd name="connsiteX11" fmla="*/ 5021291 w 5249952"/>
                  <a:gd name="connsiteY11" fmla="*/ 2562765 h 2562765"/>
                  <a:gd name="connsiteX12" fmla="*/ 3421784 w 5249952"/>
                  <a:gd name="connsiteY12" fmla="*/ 2441354 h 2562765"/>
                  <a:gd name="connsiteX13" fmla="*/ 3100765 w 5249952"/>
                  <a:gd name="connsiteY13" fmla="*/ 2475352 h 2562765"/>
                  <a:gd name="connsiteX14" fmla="*/ 2769857 w 5249952"/>
                  <a:gd name="connsiteY14" fmla="*/ 2426007 h 2562765"/>
                  <a:gd name="connsiteX15" fmla="*/ 2815303 w 5249952"/>
                  <a:gd name="connsiteY15" fmla="*/ 2394219 h 2562765"/>
                  <a:gd name="connsiteX16" fmla="*/ 0 w 5249952"/>
                  <a:gd name="connsiteY16" fmla="*/ 2180523 h 2562765"/>
                  <a:gd name="connsiteX17" fmla="*/ 1290625 w 5249952"/>
                  <a:gd name="connsiteY17" fmla="*/ 546738 h 2562765"/>
                  <a:gd name="connsiteX18" fmla="*/ 1332990 w 5249952"/>
                  <a:gd name="connsiteY18" fmla="*/ 369628 h 2562765"/>
                  <a:gd name="connsiteX0" fmla="*/ 1332990 w 5249952"/>
                  <a:gd name="connsiteY0" fmla="*/ 369628 h 2562765"/>
                  <a:gd name="connsiteX1" fmla="*/ 1344187 w 5249952"/>
                  <a:gd name="connsiteY1" fmla="*/ 299371 h 2562765"/>
                  <a:gd name="connsiteX2" fmla="*/ 1269663 w 5249952"/>
                  <a:gd name="connsiteY2" fmla="*/ 0 h 2562765"/>
                  <a:gd name="connsiteX3" fmla="*/ 2042984 w 5249952"/>
                  <a:gd name="connsiteY3" fmla="*/ 256392 h 2562765"/>
                  <a:gd name="connsiteX4" fmla="*/ 2127672 w 5249952"/>
                  <a:gd name="connsiteY4" fmla="*/ 257171 h 2562765"/>
                  <a:gd name="connsiteX5" fmla="*/ 2346098 w 5249952"/>
                  <a:gd name="connsiteY5" fmla="*/ 368932 h 2562765"/>
                  <a:gd name="connsiteX6" fmla="*/ 3529984 w 5249952"/>
                  <a:gd name="connsiteY6" fmla="*/ 1039022 h 2562765"/>
                  <a:gd name="connsiteX7" fmla="*/ 4344697 w 5249952"/>
                  <a:gd name="connsiteY7" fmla="*/ 1685493 h 2562765"/>
                  <a:gd name="connsiteX8" fmla="*/ 4381519 w 5249952"/>
                  <a:gd name="connsiteY8" fmla="*/ 1746653 h 2562765"/>
                  <a:gd name="connsiteX9" fmla="*/ 5160732 w 5249952"/>
                  <a:gd name="connsiteY9" fmla="*/ 2388344 h 2562765"/>
                  <a:gd name="connsiteX10" fmla="*/ 5249952 w 5249952"/>
                  <a:gd name="connsiteY10" fmla="*/ 2402825 h 2562765"/>
                  <a:gd name="connsiteX11" fmla="*/ 5021291 w 5249952"/>
                  <a:gd name="connsiteY11" fmla="*/ 2562765 h 2562765"/>
                  <a:gd name="connsiteX12" fmla="*/ 3421784 w 5249952"/>
                  <a:gd name="connsiteY12" fmla="*/ 2441354 h 2562765"/>
                  <a:gd name="connsiteX13" fmla="*/ 3100765 w 5249952"/>
                  <a:gd name="connsiteY13" fmla="*/ 2475352 h 2562765"/>
                  <a:gd name="connsiteX14" fmla="*/ 2769857 w 5249952"/>
                  <a:gd name="connsiteY14" fmla="*/ 2426007 h 2562765"/>
                  <a:gd name="connsiteX15" fmla="*/ 2815303 w 5249952"/>
                  <a:gd name="connsiteY15" fmla="*/ 2394219 h 2562765"/>
                  <a:gd name="connsiteX16" fmla="*/ 0 w 5249952"/>
                  <a:gd name="connsiteY16" fmla="*/ 2180523 h 2562765"/>
                  <a:gd name="connsiteX17" fmla="*/ 1290625 w 5249952"/>
                  <a:gd name="connsiteY17" fmla="*/ 546738 h 2562765"/>
                  <a:gd name="connsiteX18" fmla="*/ 1332990 w 5249952"/>
                  <a:gd name="connsiteY18" fmla="*/ 369628 h 2562765"/>
                  <a:gd name="connsiteX0" fmla="*/ 1332990 w 5249952"/>
                  <a:gd name="connsiteY0" fmla="*/ 369628 h 2562765"/>
                  <a:gd name="connsiteX1" fmla="*/ 1344187 w 5249952"/>
                  <a:gd name="connsiteY1" fmla="*/ 299371 h 2562765"/>
                  <a:gd name="connsiteX2" fmla="*/ 1269663 w 5249952"/>
                  <a:gd name="connsiteY2" fmla="*/ 0 h 2562765"/>
                  <a:gd name="connsiteX3" fmla="*/ 1984575 w 5249952"/>
                  <a:gd name="connsiteY3" fmla="*/ 288674 h 2562765"/>
                  <a:gd name="connsiteX4" fmla="*/ 2127672 w 5249952"/>
                  <a:gd name="connsiteY4" fmla="*/ 257171 h 2562765"/>
                  <a:gd name="connsiteX5" fmla="*/ 2346098 w 5249952"/>
                  <a:gd name="connsiteY5" fmla="*/ 368932 h 2562765"/>
                  <a:gd name="connsiteX6" fmla="*/ 3529984 w 5249952"/>
                  <a:gd name="connsiteY6" fmla="*/ 1039022 h 2562765"/>
                  <a:gd name="connsiteX7" fmla="*/ 4344697 w 5249952"/>
                  <a:gd name="connsiteY7" fmla="*/ 1685493 h 2562765"/>
                  <a:gd name="connsiteX8" fmla="*/ 4381519 w 5249952"/>
                  <a:gd name="connsiteY8" fmla="*/ 1746653 h 2562765"/>
                  <a:gd name="connsiteX9" fmla="*/ 5160732 w 5249952"/>
                  <a:gd name="connsiteY9" fmla="*/ 2388344 h 2562765"/>
                  <a:gd name="connsiteX10" fmla="*/ 5249952 w 5249952"/>
                  <a:gd name="connsiteY10" fmla="*/ 2402825 h 2562765"/>
                  <a:gd name="connsiteX11" fmla="*/ 5021291 w 5249952"/>
                  <a:gd name="connsiteY11" fmla="*/ 2562765 h 2562765"/>
                  <a:gd name="connsiteX12" fmla="*/ 3421784 w 5249952"/>
                  <a:gd name="connsiteY12" fmla="*/ 2441354 h 2562765"/>
                  <a:gd name="connsiteX13" fmla="*/ 3100765 w 5249952"/>
                  <a:gd name="connsiteY13" fmla="*/ 2475352 h 2562765"/>
                  <a:gd name="connsiteX14" fmla="*/ 2769857 w 5249952"/>
                  <a:gd name="connsiteY14" fmla="*/ 2426007 h 2562765"/>
                  <a:gd name="connsiteX15" fmla="*/ 2815303 w 5249952"/>
                  <a:gd name="connsiteY15" fmla="*/ 2394219 h 2562765"/>
                  <a:gd name="connsiteX16" fmla="*/ 0 w 5249952"/>
                  <a:gd name="connsiteY16" fmla="*/ 2180523 h 2562765"/>
                  <a:gd name="connsiteX17" fmla="*/ 1290625 w 5249952"/>
                  <a:gd name="connsiteY17" fmla="*/ 546738 h 2562765"/>
                  <a:gd name="connsiteX18" fmla="*/ 1332990 w 5249952"/>
                  <a:gd name="connsiteY18" fmla="*/ 369628 h 2562765"/>
                  <a:gd name="connsiteX0" fmla="*/ 1332990 w 5249952"/>
                  <a:gd name="connsiteY0" fmla="*/ 369628 h 2562765"/>
                  <a:gd name="connsiteX1" fmla="*/ 1344187 w 5249952"/>
                  <a:gd name="connsiteY1" fmla="*/ 299371 h 2562765"/>
                  <a:gd name="connsiteX2" fmla="*/ 1269663 w 5249952"/>
                  <a:gd name="connsiteY2" fmla="*/ 0 h 2562765"/>
                  <a:gd name="connsiteX3" fmla="*/ 2054037 w 5249952"/>
                  <a:gd name="connsiteY3" fmla="*/ 257232 h 2562765"/>
                  <a:gd name="connsiteX4" fmla="*/ 2127672 w 5249952"/>
                  <a:gd name="connsiteY4" fmla="*/ 257171 h 2562765"/>
                  <a:gd name="connsiteX5" fmla="*/ 2346098 w 5249952"/>
                  <a:gd name="connsiteY5" fmla="*/ 368932 h 2562765"/>
                  <a:gd name="connsiteX6" fmla="*/ 3529984 w 5249952"/>
                  <a:gd name="connsiteY6" fmla="*/ 1039022 h 2562765"/>
                  <a:gd name="connsiteX7" fmla="*/ 4344697 w 5249952"/>
                  <a:gd name="connsiteY7" fmla="*/ 1685493 h 2562765"/>
                  <a:gd name="connsiteX8" fmla="*/ 4381519 w 5249952"/>
                  <a:gd name="connsiteY8" fmla="*/ 1746653 h 2562765"/>
                  <a:gd name="connsiteX9" fmla="*/ 5160732 w 5249952"/>
                  <a:gd name="connsiteY9" fmla="*/ 2388344 h 2562765"/>
                  <a:gd name="connsiteX10" fmla="*/ 5249952 w 5249952"/>
                  <a:gd name="connsiteY10" fmla="*/ 2402825 h 2562765"/>
                  <a:gd name="connsiteX11" fmla="*/ 5021291 w 5249952"/>
                  <a:gd name="connsiteY11" fmla="*/ 2562765 h 2562765"/>
                  <a:gd name="connsiteX12" fmla="*/ 3421784 w 5249952"/>
                  <a:gd name="connsiteY12" fmla="*/ 2441354 h 2562765"/>
                  <a:gd name="connsiteX13" fmla="*/ 3100765 w 5249952"/>
                  <a:gd name="connsiteY13" fmla="*/ 2475352 h 2562765"/>
                  <a:gd name="connsiteX14" fmla="*/ 2769857 w 5249952"/>
                  <a:gd name="connsiteY14" fmla="*/ 2426007 h 2562765"/>
                  <a:gd name="connsiteX15" fmla="*/ 2815303 w 5249952"/>
                  <a:gd name="connsiteY15" fmla="*/ 2394219 h 2562765"/>
                  <a:gd name="connsiteX16" fmla="*/ 0 w 5249952"/>
                  <a:gd name="connsiteY16" fmla="*/ 2180523 h 2562765"/>
                  <a:gd name="connsiteX17" fmla="*/ 1290625 w 5249952"/>
                  <a:gd name="connsiteY17" fmla="*/ 546738 h 2562765"/>
                  <a:gd name="connsiteX18" fmla="*/ 1332990 w 5249952"/>
                  <a:gd name="connsiteY18" fmla="*/ 369628 h 2562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249952" h="2562765">
                    <a:moveTo>
                      <a:pt x="1332990" y="369628"/>
                    </a:moveTo>
                    <a:lnTo>
                      <a:pt x="1344187" y="299371"/>
                    </a:lnTo>
                    <a:lnTo>
                      <a:pt x="1269663" y="0"/>
                    </a:lnTo>
                    <a:lnTo>
                      <a:pt x="2054037" y="257232"/>
                    </a:lnTo>
                    <a:lnTo>
                      <a:pt x="2127672" y="257171"/>
                    </a:lnTo>
                    <a:lnTo>
                      <a:pt x="2346098" y="368932"/>
                    </a:lnTo>
                    <a:lnTo>
                      <a:pt x="3529984" y="1039022"/>
                    </a:lnTo>
                    <a:lnTo>
                      <a:pt x="4344697" y="1685493"/>
                    </a:lnTo>
                    <a:lnTo>
                      <a:pt x="4381519" y="1746653"/>
                    </a:lnTo>
                    <a:lnTo>
                      <a:pt x="5160732" y="2388344"/>
                    </a:lnTo>
                    <a:lnTo>
                      <a:pt x="5249952" y="2402825"/>
                    </a:lnTo>
                    <a:lnTo>
                      <a:pt x="5021291" y="2562765"/>
                    </a:lnTo>
                    <a:lnTo>
                      <a:pt x="3421784" y="2441354"/>
                    </a:lnTo>
                    <a:lnTo>
                      <a:pt x="3100765" y="2475352"/>
                    </a:lnTo>
                    <a:lnTo>
                      <a:pt x="2769857" y="2426007"/>
                    </a:lnTo>
                    <a:lnTo>
                      <a:pt x="2815303" y="2394219"/>
                    </a:lnTo>
                    <a:lnTo>
                      <a:pt x="0" y="2180523"/>
                    </a:lnTo>
                    <a:lnTo>
                      <a:pt x="1290625" y="546738"/>
                    </a:lnTo>
                    <a:lnTo>
                      <a:pt x="1332990" y="369628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09" name="Freeform 108"/>
              <p:cNvSpPr/>
              <p:nvPr/>
            </p:nvSpPr>
            <p:spPr>
              <a:xfrm>
                <a:off x="5496254" y="6094105"/>
                <a:ext cx="541320" cy="201486"/>
              </a:xfrm>
              <a:custGeom>
                <a:avLst/>
                <a:gdLst>
                  <a:gd name="connsiteX0" fmla="*/ 1269206 w 1269206"/>
                  <a:gd name="connsiteY0" fmla="*/ 304800 h 304800"/>
                  <a:gd name="connsiteX1" fmla="*/ 1247775 w 1269206"/>
                  <a:gd name="connsiteY1" fmla="*/ 0 h 304800"/>
                  <a:gd name="connsiteX2" fmla="*/ 0 w 1269206"/>
                  <a:gd name="connsiteY2" fmla="*/ 161925 h 304800"/>
                  <a:gd name="connsiteX3" fmla="*/ 21431 w 1269206"/>
                  <a:gd name="connsiteY3" fmla="*/ 304800 h 304800"/>
                  <a:gd name="connsiteX4" fmla="*/ 1269206 w 1269206"/>
                  <a:gd name="connsiteY4" fmla="*/ 304800 h 304800"/>
                  <a:gd name="connsiteX0" fmla="*/ 1269206 w 1269206"/>
                  <a:gd name="connsiteY0" fmla="*/ 304800 h 381000"/>
                  <a:gd name="connsiteX1" fmla="*/ 1247775 w 1269206"/>
                  <a:gd name="connsiteY1" fmla="*/ 0 h 381000"/>
                  <a:gd name="connsiteX2" fmla="*/ 0 w 1269206"/>
                  <a:gd name="connsiteY2" fmla="*/ 161925 h 381000"/>
                  <a:gd name="connsiteX3" fmla="*/ 21431 w 1269206"/>
                  <a:gd name="connsiteY3" fmla="*/ 304800 h 381000"/>
                  <a:gd name="connsiteX4" fmla="*/ 1269206 w 1269206"/>
                  <a:gd name="connsiteY4" fmla="*/ 381000 h 381000"/>
                  <a:gd name="connsiteX5" fmla="*/ 1269206 w 1269206"/>
                  <a:gd name="connsiteY5" fmla="*/ 304800 h 381000"/>
                  <a:gd name="connsiteX0" fmla="*/ 1269206 w 1269206"/>
                  <a:gd name="connsiteY0" fmla="*/ 304800 h 431006"/>
                  <a:gd name="connsiteX1" fmla="*/ 1247775 w 1269206"/>
                  <a:gd name="connsiteY1" fmla="*/ 0 h 431006"/>
                  <a:gd name="connsiteX2" fmla="*/ 0 w 1269206"/>
                  <a:gd name="connsiteY2" fmla="*/ 161925 h 431006"/>
                  <a:gd name="connsiteX3" fmla="*/ 80962 w 1269206"/>
                  <a:gd name="connsiteY3" fmla="*/ 431006 h 431006"/>
                  <a:gd name="connsiteX4" fmla="*/ 1269206 w 1269206"/>
                  <a:gd name="connsiteY4" fmla="*/ 381000 h 431006"/>
                  <a:gd name="connsiteX5" fmla="*/ 1269206 w 1269206"/>
                  <a:gd name="connsiteY5" fmla="*/ 304800 h 431006"/>
                  <a:gd name="connsiteX0" fmla="*/ 1269206 w 1269206"/>
                  <a:gd name="connsiteY0" fmla="*/ 304800 h 457200"/>
                  <a:gd name="connsiteX1" fmla="*/ 1247775 w 1269206"/>
                  <a:gd name="connsiteY1" fmla="*/ 0 h 457200"/>
                  <a:gd name="connsiteX2" fmla="*/ 0 w 1269206"/>
                  <a:gd name="connsiteY2" fmla="*/ 161925 h 457200"/>
                  <a:gd name="connsiteX3" fmla="*/ 80962 w 1269206"/>
                  <a:gd name="connsiteY3" fmla="*/ 431006 h 457200"/>
                  <a:gd name="connsiteX4" fmla="*/ 1269206 w 1269206"/>
                  <a:gd name="connsiteY4" fmla="*/ 457200 h 457200"/>
                  <a:gd name="connsiteX5" fmla="*/ 1269206 w 1269206"/>
                  <a:gd name="connsiteY5" fmla="*/ 304800 h 457200"/>
                  <a:gd name="connsiteX0" fmla="*/ 1269206 w 1269206"/>
                  <a:gd name="connsiteY0" fmla="*/ 304800 h 457200"/>
                  <a:gd name="connsiteX1" fmla="*/ 1247775 w 1269206"/>
                  <a:gd name="connsiteY1" fmla="*/ 0 h 457200"/>
                  <a:gd name="connsiteX2" fmla="*/ 0 w 1269206"/>
                  <a:gd name="connsiteY2" fmla="*/ 161925 h 457200"/>
                  <a:gd name="connsiteX3" fmla="*/ 52387 w 1269206"/>
                  <a:gd name="connsiteY3" fmla="*/ 457199 h 457200"/>
                  <a:gd name="connsiteX4" fmla="*/ 1269206 w 1269206"/>
                  <a:gd name="connsiteY4" fmla="*/ 457200 h 457200"/>
                  <a:gd name="connsiteX5" fmla="*/ 1269206 w 1269206"/>
                  <a:gd name="connsiteY5" fmla="*/ 304800 h 457200"/>
                  <a:gd name="connsiteX0" fmla="*/ 1393031 w 1393031"/>
                  <a:gd name="connsiteY0" fmla="*/ 304800 h 457200"/>
                  <a:gd name="connsiteX1" fmla="*/ 1371600 w 1393031"/>
                  <a:gd name="connsiteY1" fmla="*/ 0 h 457200"/>
                  <a:gd name="connsiteX2" fmla="*/ 123825 w 1393031"/>
                  <a:gd name="connsiteY2" fmla="*/ 161925 h 457200"/>
                  <a:gd name="connsiteX3" fmla="*/ 0 w 1393031"/>
                  <a:gd name="connsiteY3" fmla="*/ 100013 h 457200"/>
                  <a:gd name="connsiteX4" fmla="*/ 176212 w 1393031"/>
                  <a:gd name="connsiteY4" fmla="*/ 457199 h 457200"/>
                  <a:gd name="connsiteX5" fmla="*/ 1393031 w 1393031"/>
                  <a:gd name="connsiteY5" fmla="*/ 457200 h 457200"/>
                  <a:gd name="connsiteX6" fmla="*/ 1393031 w 1393031"/>
                  <a:gd name="connsiteY6" fmla="*/ 304800 h 457200"/>
                  <a:gd name="connsiteX0" fmla="*/ 1385888 w 1385888"/>
                  <a:gd name="connsiteY0" fmla="*/ 304800 h 457200"/>
                  <a:gd name="connsiteX1" fmla="*/ 1364457 w 1385888"/>
                  <a:gd name="connsiteY1" fmla="*/ 0 h 457200"/>
                  <a:gd name="connsiteX2" fmla="*/ 116682 w 1385888"/>
                  <a:gd name="connsiteY2" fmla="*/ 161925 h 457200"/>
                  <a:gd name="connsiteX3" fmla="*/ 0 w 1385888"/>
                  <a:gd name="connsiteY3" fmla="*/ 100013 h 457200"/>
                  <a:gd name="connsiteX4" fmla="*/ 169069 w 1385888"/>
                  <a:gd name="connsiteY4" fmla="*/ 457199 h 457200"/>
                  <a:gd name="connsiteX5" fmla="*/ 1385888 w 1385888"/>
                  <a:gd name="connsiteY5" fmla="*/ 457200 h 457200"/>
                  <a:gd name="connsiteX6" fmla="*/ 1385888 w 1385888"/>
                  <a:gd name="connsiteY6" fmla="*/ 304800 h 457200"/>
                  <a:gd name="connsiteX0" fmla="*/ 1385888 w 1385888"/>
                  <a:gd name="connsiteY0" fmla="*/ 304800 h 457200"/>
                  <a:gd name="connsiteX1" fmla="*/ 1364457 w 1385888"/>
                  <a:gd name="connsiteY1" fmla="*/ 0 h 457200"/>
                  <a:gd name="connsiteX2" fmla="*/ 116682 w 1385888"/>
                  <a:gd name="connsiteY2" fmla="*/ 161925 h 457200"/>
                  <a:gd name="connsiteX3" fmla="*/ 0 w 1385888"/>
                  <a:gd name="connsiteY3" fmla="*/ 100013 h 457200"/>
                  <a:gd name="connsiteX4" fmla="*/ 54769 w 1385888"/>
                  <a:gd name="connsiteY4" fmla="*/ 304800 h 457200"/>
                  <a:gd name="connsiteX5" fmla="*/ 169069 w 1385888"/>
                  <a:gd name="connsiteY5" fmla="*/ 457199 h 457200"/>
                  <a:gd name="connsiteX6" fmla="*/ 1385888 w 1385888"/>
                  <a:gd name="connsiteY6" fmla="*/ 457200 h 457200"/>
                  <a:gd name="connsiteX7" fmla="*/ 1385888 w 1385888"/>
                  <a:gd name="connsiteY7" fmla="*/ 304800 h 457200"/>
                  <a:gd name="connsiteX0" fmla="*/ 1385888 w 1385888"/>
                  <a:gd name="connsiteY0" fmla="*/ 304800 h 457200"/>
                  <a:gd name="connsiteX1" fmla="*/ 1364457 w 1385888"/>
                  <a:gd name="connsiteY1" fmla="*/ 0 h 457200"/>
                  <a:gd name="connsiteX2" fmla="*/ 116682 w 1385888"/>
                  <a:gd name="connsiteY2" fmla="*/ 161925 h 457200"/>
                  <a:gd name="connsiteX3" fmla="*/ 0 w 1385888"/>
                  <a:gd name="connsiteY3" fmla="*/ 100013 h 457200"/>
                  <a:gd name="connsiteX4" fmla="*/ 54769 w 1385888"/>
                  <a:gd name="connsiteY4" fmla="*/ 304800 h 457200"/>
                  <a:gd name="connsiteX5" fmla="*/ 169069 w 1385888"/>
                  <a:gd name="connsiteY5" fmla="*/ 457199 h 457200"/>
                  <a:gd name="connsiteX6" fmla="*/ 1385888 w 1385888"/>
                  <a:gd name="connsiteY6" fmla="*/ 457200 h 457200"/>
                  <a:gd name="connsiteX7" fmla="*/ 1385888 w 1385888"/>
                  <a:gd name="connsiteY7" fmla="*/ 304800 h 457200"/>
                  <a:gd name="connsiteX0" fmla="*/ 1385888 w 1385888"/>
                  <a:gd name="connsiteY0" fmla="*/ 304800 h 457200"/>
                  <a:gd name="connsiteX1" fmla="*/ 1364457 w 1385888"/>
                  <a:gd name="connsiteY1" fmla="*/ 0 h 457200"/>
                  <a:gd name="connsiteX2" fmla="*/ 116682 w 1385888"/>
                  <a:gd name="connsiteY2" fmla="*/ 161925 h 457200"/>
                  <a:gd name="connsiteX3" fmla="*/ 0 w 1385888"/>
                  <a:gd name="connsiteY3" fmla="*/ 100013 h 457200"/>
                  <a:gd name="connsiteX4" fmla="*/ 54769 w 1385888"/>
                  <a:gd name="connsiteY4" fmla="*/ 304800 h 457200"/>
                  <a:gd name="connsiteX5" fmla="*/ 169069 w 1385888"/>
                  <a:gd name="connsiteY5" fmla="*/ 457199 h 457200"/>
                  <a:gd name="connsiteX6" fmla="*/ 1385888 w 1385888"/>
                  <a:gd name="connsiteY6" fmla="*/ 457200 h 457200"/>
                  <a:gd name="connsiteX7" fmla="*/ 1385888 w 1385888"/>
                  <a:gd name="connsiteY7" fmla="*/ 304800 h 457200"/>
                  <a:gd name="connsiteX0" fmla="*/ 1385888 w 1385888"/>
                  <a:gd name="connsiteY0" fmla="*/ 304800 h 457200"/>
                  <a:gd name="connsiteX1" fmla="*/ 1364457 w 1385888"/>
                  <a:gd name="connsiteY1" fmla="*/ 0 h 457200"/>
                  <a:gd name="connsiteX2" fmla="*/ 459582 w 1385888"/>
                  <a:gd name="connsiteY2" fmla="*/ 119063 h 457200"/>
                  <a:gd name="connsiteX3" fmla="*/ 116682 w 1385888"/>
                  <a:gd name="connsiteY3" fmla="*/ 161925 h 457200"/>
                  <a:gd name="connsiteX4" fmla="*/ 0 w 1385888"/>
                  <a:gd name="connsiteY4" fmla="*/ 100013 h 457200"/>
                  <a:gd name="connsiteX5" fmla="*/ 54769 w 1385888"/>
                  <a:gd name="connsiteY5" fmla="*/ 304800 h 457200"/>
                  <a:gd name="connsiteX6" fmla="*/ 169069 w 1385888"/>
                  <a:gd name="connsiteY6" fmla="*/ 457199 h 457200"/>
                  <a:gd name="connsiteX7" fmla="*/ 1385888 w 1385888"/>
                  <a:gd name="connsiteY7" fmla="*/ 457200 h 457200"/>
                  <a:gd name="connsiteX8" fmla="*/ 1385888 w 1385888"/>
                  <a:gd name="connsiteY8" fmla="*/ 304800 h 457200"/>
                  <a:gd name="connsiteX0" fmla="*/ 1385888 w 1385888"/>
                  <a:gd name="connsiteY0" fmla="*/ 304800 h 457200"/>
                  <a:gd name="connsiteX1" fmla="*/ 1364457 w 1385888"/>
                  <a:gd name="connsiteY1" fmla="*/ 0 h 457200"/>
                  <a:gd name="connsiteX2" fmla="*/ 459582 w 1385888"/>
                  <a:gd name="connsiteY2" fmla="*/ 119063 h 457200"/>
                  <a:gd name="connsiteX3" fmla="*/ 0 w 1385888"/>
                  <a:gd name="connsiteY3" fmla="*/ 100013 h 457200"/>
                  <a:gd name="connsiteX4" fmla="*/ 54769 w 1385888"/>
                  <a:gd name="connsiteY4" fmla="*/ 304800 h 457200"/>
                  <a:gd name="connsiteX5" fmla="*/ 169069 w 1385888"/>
                  <a:gd name="connsiteY5" fmla="*/ 457199 h 457200"/>
                  <a:gd name="connsiteX6" fmla="*/ 1385888 w 1385888"/>
                  <a:gd name="connsiteY6" fmla="*/ 457200 h 457200"/>
                  <a:gd name="connsiteX7" fmla="*/ 1385888 w 1385888"/>
                  <a:gd name="connsiteY7" fmla="*/ 304800 h 457200"/>
                  <a:gd name="connsiteX0" fmla="*/ 1385888 w 1385888"/>
                  <a:gd name="connsiteY0" fmla="*/ 343693 h 496093"/>
                  <a:gd name="connsiteX1" fmla="*/ 1364457 w 1385888"/>
                  <a:gd name="connsiteY1" fmla="*/ 38893 h 496093"/>
                  <a:gd name="connsiteX2" fmla="*/ 459582 w 1385888"/>
                  <a:gd name="connsiteY2" fmla="*/ 157956 h 496093"/>
                  <a:gd name="connsiteX3" fmla="*/ 0 w 1385888"/>
                  <a:gd name="connsiteY3" fmla="*/ 138906 h 496093"/>
                  <a:gd name="connsiteX4" fmla="*/ 54769 w 1385888"/>
                  <a:gd name="connsiteY4" fmla="*/ 343693 h 496093"/>
                  <a:gd name="connsiteX5" fmla="*/ 169069 w 1385888"/>
                  <a:gd name="connsiteY5" fmla="*/ 496092 h 496093"/>
                  <a:gd name="connsiteX6" fmla="*/ 1385888 w 1385888"/>
                  <a:gd name="connsiteY6" fmla="*/ 496093 h 496093"/>
                  <a:gd name="connsiteX7" fmla="*/ 1385888 w 1385888"/>
                  <a:gd name="connsiteY7" fmla="*/ 343693 h 496093"/>
                  <a:gd name="connsiteX0" fmla="*/ 1385888 w 1385888"/>
                  <a:gd name="connsiteY0" fmla="*/ 343693 h 496093"/>
                  <a:gd name="connsiteX1" fmla="*/ 1364457 w 1385888"/>
                  <a:gd name="connsiteY1" fmla="*/ 38893 h 496093"/>
                  <a:gd name="connsiteX2" fmla="*/ 459582 w 1385888"/>
                  <a:gd name="connsiteY2" fmla="*/ 157956 h 496093"/>
                  <a:gd name="connsiteX3" fmla="*/ 0 w 1385888"/>
                  <a:gd name="connsiteY3" fmla="*/ 138906 h 496093"/>
                  <a:gd name="connsiteX4" fmla="*/ 54769 w 1385888"/>
                  <a:gd name="connsiteY4" fmla="*/ 343693 h 496093"/>
                  <a:gd name="connsiteX5" fmla="*/ 169069 w 1385888"/>
                  <a:gd name="connsiteY5" fmla="*/ 496092 h 496093"/>
                  <a:gd name="connsiteX6" fmla="*/ 1385888 w 1385888"/>
                  <a:gd name="connsiteY6" fmla="*/ 496093 h 496093"/>
                  <a:gd name="connsiteX7" fmla="*/ 1385888 w 1385888"/>
                  <a:gd name="connsiteY7" fmla="*/ 343693 h 496093"/>
                  <a:gd name="connsiteX0" fmla="*/ 1385888 w 1385888"/>
                  <a:gd name="connsiteY0" fmla="*/ 355600 h 508000"/>
                  <a:gd name="connsiteX1" fmla="*/ 1364457 w 1385888"/>
                  <a:gd name="connsiteY1" fmla="*/ 50800 h 508000"/>
                  <a:gd name="connsiteX2" fmla="*/ 459582 w 1385888"/>
                  <a:gd name="connsiteY2" fmla="*/ 169863 h 508000"/>
                  <a:gd name="connsiteX3" fmla="*/ 0 w 1385888"/>
                  <a:gd name="connsiteY3" fmla="*/ 150813 h 508000"/>
                  <a:gd name="connsiteX4" fmla="*/ 54769 w 1385888"/>
                  <a:gd name="connsiteY4" fmla="*/ 355600 h 508000"/>
                  <a:gd name="connsiteX5" fmla="*/ 169069 w 1385888"/>
                  <a:gd name="connsiteY5" fmla="*/ 507999 h 508000"/>
                  <a:gd name="connsiteX6" fmla="*/ 1385888 w 1385888"/>
                  <a:gd name="connsiteY6" fmla="*/ 508000 h 508000"/>
                  <a:gd name="connsiteX7" fmla="*/ 1385888 w 1385888"/>
                  <a:gd name="connsiteY7" fmla="*/ 355600 h 508000"/>
                  <a:gd name="connsiteX0" fmla="*/ 1388269 w 1388269"/>
                  <a:gd name="connsiteY0" fmla="*/ 360363 h 512763"/>
                  <a:gd name="connsiteX1" fmla="*/ 1366838 w 1388269"/>
                  <a:gd name="connsiteY1" fmla="*/ 55563 h 512763"/>
                  <a:gd name="connsiteX2" fmla="*/ 461963 w 1388269"/>
                  <a:gd name="connsiteY2" fmla="*/ 174626 h 512763"/>
                  <a:gd name="connsiteX3" fmla="*/ 0 w 1388269"/>
                  <a:gd name="connsiteY3" fmla="*/ 150813 h 512763"/>
                  <a:gd name="connsiteX4" fmla="*/ 57150 w 1388269"/>
                  <a:gd name="connsiteY4" fmla="*/ 360363 h 512763"/>
                  <a:gd name="connsiteX5" fmla="*/ 171450 w 1388269"/>
                  <a:gd name="connsiteY5" fmla="*/ 512762 h 512763"/>
                  <a:gd name="connsiteX6" fmla="*/ 1388269 w 1388269"/>
                  <a:gd name="connsiteY6" fmla="*/ 512763 h 512763"/>
                  <a:gd name="connsiteX7" fmla="*/ 1388269 w 1388269"/>
                  <a:gd name="connsiteY7" fmla="*/ 360363 h 512763"/>
                  <a:gd name="connsiteX0" fmla="*/ 1388269 w 1388269"/>
                  <a:gd name="connsiteY0" fmla="*/ 360363 h 512763"/>
                  <a:gd name="connsiteX1" fmla="*/ 1366838 w 1388269"/>
                  <a:gd name="connsiteY1" fmla="*/ 55563 h 512763"/>
                  <a:gd name="connsiteX2" fmla="*/ 461963 w 1388269"/>
                  <a:gd name="connsiteY2" fmla="*/ 174626 h 512763"/>
                  <a:gd name="connsiteX3" fmla="*/ 0 w 1388269"/>
                  <a:gd name="connsiteY3" fmla="*/ 150813 h 512763"/>
                  <a:gd name="connsiteX4" fmla="*/ 57150 w 1388269"/>
                  <a:gd name="connsiteY4" fmla="*/ 360363 h 512763"/>
                  <a:gd name="connsiteX5" fmla="*/ 171450 w 1388269"/>
                  <a:gd name="connsiteY5" fmla="*/ 512762 h 512763"/>
                  <a:gd name="connsiteX6" fmla="*/ 1388269 w 1388269"/>
                  <a:gd name="connsiteY6" fmla="*/ 512763 h 512763"/>
                  <a:gd name="connsiteX7" fmla="*/ 1388269 w 1388269"/>
                  <a:gd name="connsiteY7" fmla="*/ 360363 h 512763"/>
                  <a:gd name="connsiteX0" fmla="*/ 1388269 w 1388269"/>
                  <a:gd name="connsiteY0" fmla="*/ 360363 h 512763"/>
                  <a:gd name="connsiteX1" fmla="*/ 1366838 w 1388269"/>
                  <a:gd name="connsiteY1" fmla="*/ 55563 h 512763"/>
                  <a:gd name="connsiteX2" fmla="*/ 461963 w 1388269"/>
                  <a:gd name="connsiteY2" fmla="*/ 174626 h 512763"/>
                  <a:gd name="connsiteX3" fmla="*/ 0 w 1388269"/>
                  <a:gd name="connsiteY3" fmla="*/ 150813 h 512763"/>
                  <a:gd name="connsiteX4" fmla="*/ 57150 w 1388269"/>
                  <a:gd name="connsiteY4" fmla="*/ 360363 h 512763"/>
                  <a:gd name="connsiteX5" fmla="*/ 211932 w 1388269"/>
                  <a:gd name="connsiteY5" fmla="*/ 512762 h 512763"/>
                  <a:gd name="connsiteX6" fmla="*/ 1388269 w 1388269"/>
                  <a:gd name="connsiteY6" fmla="*/ 512763 h 512763"/>
                  <a:gd name="connsiteX7" fmla="*/ 1388269 w 1388269"/>
                  <a:gd name="connsiteY7" fmla="*/ 360363 h 512763"/>
                  <a:gd name="connsiteX0" fmla="*/ 1388269 w 1388269"/>
                  <a:gd name="connsiteY0" fmla="*/ 360363 h 516731"/>
                  <a:gd name="connsiteX1" fmla="*/ 1366838 w 1388269"/>
                  <a:gd name="connsiteY1" fmla="*/ 55563 h 516731"/>
                  <a:gd name="connsiteX2" fmla="*/ 461963 w 1388269"/>
                  <a:gd name="connsiteY2" fmla="*/ 174626 h 516731"/>
                  <a:gd name="connsiteX3" fmla="*/ 0 w 1388269"/>
                  <a:gd name="connsiteY3" fmla="*/ 150813 h 516731"/>
                  <a:gd name="connsiteX4" fmla="*/ 57150 w 1388269"/>
                  <a:gd name="connsiteY4" fmla="*/ 360363 h 516731"/>
                  <a:gd name="connsiteX5" fmla="*/ 211932 w 1388269"/>
                  <a:gd name="connsiteY5" fmla="*/ 512762 h 516731"/>
                  <a:gd name="connsiteX6" fmla="*/ 1388269 w 1388269"/>
                  <a:gd name="connsiteY6" fmla="*/ 512763 h 516731"/>
                  <a:gd name="connsiteX7" fmla="*/ 1388269 w 1388269"/>
                  <a:gd name="connsiteY7" fmla="*/ 360363 h 516731"/>
                  <a:gd name="connsiteX0" fmla="*/ 1388269 w 1388269"/>
                  <a:gd name="connsiteY0" fmla="*/ 360363 h 516731"/>
                  <a:gd name="connsiteX1" fmla="*/ 1366838 w 1388269"/>
                  <a:gd name="connsiteY1" fmla="*/ 55563 h 516731"/>
                  <a:gd name="connsiteX2" fmla="*/ 461963 w 1388269"/>
                  <a:gd name="connsiteY2" fmla="*/ 174626 h 516731"/>
                  <a:gd name="connsiteX3" fmla="*/ 0 w 1388269"/>
                  <a:gd name="connsiteY3" fmla="*/ 150813 h 516731"/>
                  <a:gd name="connsiteX4" fmla="*/ 57150 w 1388269"/>
                  <a:gd name="connsiteY4" fmla="*/ 360363 h 516731"/>
                  <a:gd name="connsiteX5" fmla="*/ 211932 w 1388269"/>
                  <a:gd name="connsiteY5" fmla="*/ 512762 h 516731"/>
                  <a:gd name="connsiteX6" fmla="*/ 1388269 w 1388269"/>
                  <a:gd name="connsiteY6" fmla="*/ 512763 h 516731"/>
                  <a:gd name="connsiteX7" fmla="*/ 1388269 w 1388269"/>
                  <a:gd name="connsiteY7" fmla="*/ 360363 h 516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88269" h="516731">
                    <a:moveTo>
                      <a:pt x="1388269" y="360363"/>
                    </a:moveTo>
                    <a:lnTo>
                      <a:pt x="1366838" y="55563"/>
                    </a:lnTo>
                    <a:lnTo>
                      <a:pt x="461963" y="174626"/>
                    </a:lnTo>
                    <a:cubicBezTo>
                      <a:pt x="382587" y="46833"/>
                      <a:pt x="150813" y="0"/>
                      <a:pt x="0" y="150813"/>
                    </a:cubicBezTo>
                    <a:lnTo>
                      <a:pt x="57150" y="360363"/>
                    </a:lnTo>
                    <a:cubicBezTo>
                      <a:pt x="80962" y="461169"/>
                      <a:pt x="150020" y="516731"/>
                      <a:pt x="211932" y="512762"/>
                    </a:cubicBezTo>
                    <a:lnTo>
                      <a:pt x="1388269" y="512763"/>
                    </a:lnTo>
                    <a:lnTo>
                      <a:pt x="1388269" y="360363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10" name="Rectangle 109"/>
              <p:cNvSpPr/>
              <p:nvPr/>
            </p:nvSpPr>
            <p:spPr>
              <a:xfrm rot="20509382">
                <a:off x="1588600" y="393864"/>
                <a:ext cx="191010" cy="3387036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 rot="4326531">
                <a:off x="1007849" y="3484204"/>
                <a:ext cx="778583" cy="130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700" dirty="0"/>
                  <a:t>Pacific Hwy.</a:t>
                </a: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 rot="20509382">
                <a:off x="1688894" y="43938"/>
                <a:ext cx="653669" cy="1263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700" dirty="0"/>
                  <a:t>Laurel St.</a:t>
                </a: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 rot="4283867">
                <a:off x="3550943" y="2709293"/>
                <a:ext cx="730886" cy="130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700" dirty="0"/>
                  <a:t>Columbia St.</a:t>
                </a:r>
              </a:p>
            </p:txBody>
          </p:sp>
          <p:sp>
            <p:nvSpPr>
              <p:cNvPr id="114" name="Oval 113"/>
              <p:cNvSpPr>
                <a:spLocks noChangeAspect="1"/>
              </p:cNvSpPr>
              <p:nvPr/>
            </p:nvSpPr>
            <p:spPr>
              <a:xfrm rot="4309382">
                <a:off x="3219513" y="2432899"/>
                <a:ext cx="34444" cy="35655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15" name="Freeform 114"/>
              <p:cNvSpPr/>
              <p:nvPr/>
            </p:nvSpPr>
            <p:spPr>
              <a:xfrm rot="20509382">
                <a:off x="2457768" y="40940"/>
                <a:ext cx="89137" cy="178273"/>
              </a:xfrm>
              <a:custGeom>
                <a:avLst/>
                <a:gdLst>
                  <a:gd name="connsiteX0" fmla="*/ 0 w 130175"/>
                  <a:gd name="connsiteY0" fmla="*/ 304800 h 304800"/>
                  <a:gd name="connsiteX1" fmla="*/ 0 w 130175"/>
                  <a:gd name="connsiteY1" fmla="*/ 0 h 304800"/>
                  <a:gd name="connsiteX2" fmla="*/ 130175 w 130175"/>
                  <a:gd name="connsiteY2" fmla="*/ 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175" h="304800">
                    <a:moveTo>
                      <a:pt x="0" y="304800"/>
                    </a:moveTo>
                    <a:lnTo>
                      <a:pt x="0" y="0"/>
                    </a:lnTo>
                    <a:lnTo>
                      <a:pt x="130175" y="0"/>
                    </a:lnTo>
                  </a:path>
                </a:pathLst>
              </a:cu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16" name="Freeform 115"/>
              <p:cNvSpPr/>
              <p:nvPr/>
            </p:nvSpPr>
            <p:spPr>
              <a:xfrm rot="20509382">
                <a:off x="2698389" y="118933"/>
                <a:ext cx="475396" cy="1426187"/>
              </a:xfrm>
              <a:custGeom>
                <a:avLst/>
                <a:gdLst>
                  <a:gd name="connsiteX0" fmla="*/ 0 w 152400"/>
                  <a:gd name="connsiteY0" fmla="*/ 762000 h 762000"/>
                  <a:gd name="connsiteX1" fmla="*/ 152400 w 152400"/>
                  <a:gd name="connsiteY1" fmla="*/ 762000 h 762000"/>
                  <a:gd name="connsiteX2" fmla="*/ 76200 w 152400"/>
                  <a:gd name="connsiteY2" fmla="*/ 457200 h 762000"/>
                  <a:gd name="connsiteX3" fmla="*/ 0 w 152400"/>
                  <a:gd name="connsiteY3" fmla="*/ 0 h 762000"/>
                  <a:gd name="connsiteX4" fmla="*/ 0 w 152400"/>
                  <a:gd name="connsiteY4" fmla="*/ 762000 h 762000"/>
                  <a:gd name="connsiteX0" fmla="*/ 0 w 228600"/>
                  <a:gd name="connsiteY0" fmla="*/ 762000 h 1066800"/>
                  <a:gd name="connsiteX1" fmla="*/ 228600 w 228600"/>
                  <a:gd name="connsiteY1" fmla="*/ 1066800 h 1066800"/>
                  <a:gd name="connsiteX2" fmla="*/ 152400 w 228600"/>
                  <a:gd name="connsiteY2" fmla="*/ 762000 h 1066800"/>
                  <a:gd name="connsiteX3" fmla="*/ 76200 w 228600"/>
                  <a:gd name="connsiteY3" fmla="*/ 457200 h 1066800"/>
                  <a:gd name="connsiteX4" fmla="*/ 0 w 228600"/>
                  <a:gd name="connsiteY4" fmla="*/ 0 h 1066800"/>
                  <a:gd name="connsiteX5" fmla="*/ 0 w 228600"/>
                  <a:gd name="connsiteY5" fmla="*/ 762000 h 1066800"/>
                  <a:gd name="connsiteX0" fmla="*/ 0 w 457200"/>
                  <a:gd name="connsiteY0" fmla="*/ 762000 h 1600200"/>
                  <a:gd name="connsiteX1" fmla="*/ 457200 w 457200"/>
                  <a:gd name="connsiteY1" fmla="*/ 1600200 h 1600200"/>
                  <a:gd name="connsiteX2" fmla="*/ 228600 w 457200"/>
                  <a:gd name="connsiteY2" fmla="*/ 1066800 h 1600200"/>
                  <a:gd name="connsiteX3" fmla="*/ 152400 w 457200"/>
                  <a:gd name="connsiteY3" fmla="*/ 762000 h 1600200"/>
                  <a:gd name="connsiteX4" fmla="*/ 76200 w 457200"/>
                  <a:gd name="connsiteY4" fmla="*/ 457200 h 1600200"/>
                  <a:gd name="connsiteX5" fmla="*/ 0 w 457200"/>
                  <a:gd name="connsiteY5" fmla="*/ 0 h 1600200"/>
                  <a:gd name="connsiteX6" fmla="*/ 0 w 457200"/>
                  <a:gd name="connsiteY6" fmla="*/ 762000 h 1600200"/>
                  <a:gd name="connsiteX0" fmla="*/ 0 w 457200"/>
                  <a:gd name="connsiteY0" fmla="*/ 3657600 h 3657600"/>
                  <a:gd name="connsiteX1" fmla="*/ 457200 w 457200"/>
                  <a:gd name="connsiteY1" fmla="*/ 1600200 h 3657600"/>
                  <a:gd name="connsiteX2" fmla="*/ 228600 w 457200"/>
                  <a:gd name="connsiteY2" fmla="*/ 1066800 h 3657600"/>
                  <a:gd name="connsiteX3" fmla="*/ 152400 w 457200"/>
                  <a:gd name="connsiteY3" fmla="*/ 762000 h 3657600"/>
                  <a:gd name="connsiteX4" fmla="*/ 76200 w 457200"/>
                  <a:gd name="connsiteY4" fmla="*/ 457200 h 3657600"/>
                  <a:gd name="connsiteX5" fmla="*/ 0 w 457200"/>
                  <a:gd name="connsiteY5" fmla="*/ 0 h 3657600"/>
                  <a:gd name="connsiteX6" fmla="*/ 0 w 457200"/>
                  <a:gd name="connsiteY6" fmla="*/ 3657600 h 3657600"/>
                  <a:gd name="connsiteX0" fmla="*/ 0 w 609600"/>
                  <a:gd name="connsiteY0" fmla="*/ 3657600 h 3657600"/>
                  <a:gd name="connsiteX1" fmla="*/ 609600 w 609600"/>
                  <a:gd name="connsiteY1" fmla="*/ 1828800 h 3657600"/>
                  <a:gd name="connsiteX2" fmla="*/ 457200 w 609600"/>
                  <a:gd name="connsiteY2" fmla="*/ 1600200 h 3657600"/>
                  <a:gd name="connsiteX3" fmla="*/ 228600 w 609600"/>
                  <a:gd name="connsiteY3" fmla="*/ 1066800 h 3657600"/>
                  <a:gd name="connsiteX4" fmla="*/ 152400 w 609600"/>
                  <a:gd name="connsiteY4" fmla="*/ 762000 h 3657600"/>
                  <a:gd name="connsiteX5" fmla="*/ 76200 w 609600"/>
                  <a:gd name="connsiteY5" fmla="*/ 457200 h 3657600"/>
                  <a:gd name="connsiteX6" fmla="*/ 0 w 609600"/>
                  <a:gd name="connsiteY6" fmla="*/ 0 h 3657600"/>
                  <a:gd name="connsiteX7" fmla="*/ 0 w 609600"/>
                  <a:gd name="connsiteY7" fmla="*/ 3657600 h 3657600"/>
                  <a:gd name="connsiteX0" fmla="*/ 0 w 762000"/>
                  <a:gd name="connsiteY0" fmla="*/ 3657600 h 3657600"/>
                  <a:gd name="connsiteX1" fmla="*/ 762000 w 762000"/>
                  <a:gd name="connsiteY1" fmla="*/ 2133600 h 3657600"/>
                  <a:gd name="connsiteX2" fmla="*/ 609600 w 762000"/>
                  <a:gd name="connsiteY2" fmla="*/ 1828800 h 3657600"/>
                  <a:gd name="connsiteX3" fmla="*/ 457200 w 762000"/>
                  <a:gd name="connsiteY3" fmla="*/ 1600200 h 3657600"/>
                  <a:gd name="connsiteX4" fmla="*/ 228600 w 762000"/>
                  <a:gd name="connsiteY4" fmla="*/ 1066800 h 3657600"/>
                  <a:gd name="connsiteX5" fmla="*/ 152400 w 762000"/>
                  <a:gd name="connsiteY5" fmla="*/ 762000 h 3657600"/>
                  <a:gd name="connsiteX6" fmla="*/ 76200 w 762000"/>
                  <a:gd name="connsiteY6" fmla="*/ 457200 h 3657600"/>
                  <a:gd name="connsiteX7" fmla="*/ 0 w 762000"/>
                  <a:gd name="connsiteY7" fmla="*/ 0 h 3657600"/>
                  <a:gd name="connsiteX8" fmla="*/ 0 w 762000"/>
                  <a:gd name="connsiteY8" fmla="*/ 3657600 h 3657600"/>
                  <a:gd name="connsiteX0" fmla="*/ 0 w 990600"/>
                  <a:gd name="connsiteY0" fmla="*/ 3657600 h 3657600"/>
                  <a:gd name="connsiteX1" fmla="*/ 990600 w 990600"/>
                  <a:gd name="connsiteY1" fmla="*/ 3048000 h 3657600"/>
                  <a:gd name="connsiteX2" fmla="*/ 762000 w 990600"/>
                  <a:gd name="connsiteY2" fmla="*/ 2133600 h 3657600"/>
                  <a:gd name="connsiteX3" fmla="*/ 609600 w 990600"/>
                  <a:gd name="connsiteY3" fmla="*/ 1828800 h 3657600"/>
                  <a:gd name="connsiteX4" fmla="*/ 457200 w 990600"/>
                  <a:gd name="connsiteY4" fmla="*/ 1600200 h 3657600"/>
                  <a:gd name="connsiteX5" fmla="*/ 228600 w 990600"/>
                  <a:gd name="connsiteY5" fmla="*/ 1066800 h 3657600"/>
                  <a:gd name="connsiteX6" fmla="*/ 152400 w 990600"/>
                  <a:gd name="connsiteY6" fmla="*/ 762000 h 3657600"/>
                  <a:gd name="connsiteX7" fmla="*/ 76200 w 990600"/>
                  <a:gd name="connsiteY7" fmla="*/ 457200 h 3657600"/>
                  <a:gd name="connsiteX8" fmla="*/ 0 w 990600"/>
                  <a:gd name="connsiteY8" fmla="*/ 0 h 3657600"/>
                  <a:gd name="connsiteX9" fmla="*/ 0 w 990600"/>
                  <a:gd name="connsiteY9" fmla="*/ 3657600 h 3657600"/>
                  <a:gd name="connsiteX0" fmla="*/ 0 w 1219200"/>
                  <a:gd name="connsiteY0" fmla="*/ 3657600 h 3657600"/>
                  <a:gd name="connsiteX1" fmla="*/ 1219200 w 1219200"/>
                  <a:gd name="connsiteY1" fmla="*/ 3657600 h 3657600"/>
                  <a:gd name="connsiteX2" fmla="*/ 990600 w 1219200"/>
                  <a:gd name="connsiteY2" fmla="*/ 3048000 h 3657600"/>
                  <a:gd name="connsiteX3" fmla="*/ 762000 w 1219200"/>
                  <a:gd name="connsiteY3" fmla="*/ 2133600 h 3657600"/>
                  <a:gd name="connsiteX4" fmla="*/ 609600 w 1219200"/>
                  <a:gd name="connsiteY4" fmla="*/ 1828800 h 3657600"/>
                  <a:gd name="connsiteX5" fmla="*/ 457200 w 1219200"/>
                  <a:gd name="connsiteY5" fmla="*/ 1600200 h 3657600"/>
                  <a:gd name="connsiteX6" fmla="*/ 228600 w 1219200"/>
                  <a:gd name="connsiteY6" fmla="*/ 1066800 h 3657600"/>
                  <a:gd name="connsiteX7" fmla="*/ 152400 w 1219200"/>
                  <a:gd name="connsiteY7" fmla="*/ 762000 h 3657600"/>
                  <a:gd name="connsiteX8" fmla="*/ 76200 w 1219200"/>
                  <a:gd name="connsiteY8" fmla="*/ 457200 h 3657600"/>
                  <a:gd name="connsiteX9" fmla="*/ 0 w 1219200"/>
                  <a:gd name="connsiteY9" fmla="*/ 0 h 3657600"/>
                  <a:gd name="connsiteX10" fmla="*/ 0 w 1219200"/>
                  <a:gd name="connsiteY10" fmla="*/ 3657600 h 3657600"/>
                  <a:gd name="connsiteX0" fmla="*/ 0 w 1219200"/>
                  <a:gd name="connsiteY0" fmla="*/ 3657600 h 3657600"/>
                  <a:gd name="connsiteX1" fmla="*/ 1219200 w 1219200"/>
                  <a:gd name="connsiteY1" fmla="*/ 3657600 h 3657600"/>
                  <a:gd name="connsiteX2" fmla="*/ 990600 w 1219200"/>
                  <a:gd name="connsiteY2" fmla="*/ 3048000 h 3657600"/>
                  <a:gd name="connsiteX3" fmla="*/ 762000 w 1219200"/>
                  <a:gd name="connsiteY3" fmla="*/ 2133600 h 3657600"/>
                  <a:gd name="connsiteX4" fmla="*/ 609600 w 1219200"/>
                  <a:gd name="connsiteY4" fmla="*/ 1828800 h 3657600"/>
                  <a:gd name="connsiteX5" fmla="*/ 228600 w 1219200"/>
                  <a:gd name="connsiteY5" fmla="*/ 1066800 h 3657600"/>
                  <a:gd name="connsiteX6" fmla="*/ 152400 w 1219200"/>
                  <a:gd name="connsiteY6" fmla="*/ 762000 h 3657600"/>
                  <a:gd name="connsiteX7" fmla="*/ 76200 w 1219200"/>
                  <a:gd name="connsiteY7" fmla="*/ 457200 h 3657600"/>
                  <a:gd name="connsiteX8" fmla="*/ 0 w 1219200"/>
                  <a:gd name="connsiteY8" fmla="*/ 0 h 3657600"/>
                  <a:gd name="connsiteX9" fmla="*/ 0 w 1219200"/>
                  <a:gd name="connsiteY9" fmla="*/ 3657600 h 365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19200" h="3657600">
                    <a:moveTo>
                      <a:pt x="0" y="3657600"/>
                    </a:moveTo>
                    <a:lnTo>
                      <a:pt x="1219200" y="3657600"/>
                    </a:lnTo>
                    <a:lnTo>
                      <a:pt x="990600" y="3048000"/>
                    </a:lnTo>
                    <a:lnTo>
                      <a:pt x="762000" y="2133600"/>
                    </a:lnTo>
                    <a:lnTo>
                      <a:pt x="609600" y="1828800"/>
                    </a:lnTo>
                    <a:lnTo>
                      <a:pt x="228600" y="1066800"/>
                    </a:lnTo>
                    <a:lnTo>
                      <a:pt x="152400" y="762000"/>
                    </a:lnTo>
                    <a:lnTo>
                      <a:pt x="76200" y="457200"/>
                    </a:lnTo>
                    <a:lnTo>
                      <a:pt x="0" y="0"/>
                    </a:lnTo>
                    <a:lnTo>
                      <a:pt x="0" y="365760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 rot="4301639">
                <a:off x="4739402" y="4147612"/>
                <a:ext cx="661084" cy="130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700" dirty="0"/>
                  <a:t>State St.</a:t>
                </a: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 rot="4287574">
                <a:off x="2272394" y="3129740"/>
                <a:ext cx="823537" cy="130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700" dirty="0" err="1"/>
                  <a:t>Kettner</a:t>
                </a:r>
                <a:r>
                  <a:rPr lang="en-US" sz="700" dirty="0"/>
                  <a:t> Blvd.</a:t>
                </a: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 rot="20509382">
                <a:off x="3354219" y="5122683"/>
                <a:ext cx="653669" cy="1263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700" dirty="0"/>
                  <a:t>Fir St.</a:t>
                </a: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 rot="20509382">
                <a:off x="2757663" y="3425862"/>
                <a:ext cx="746660" cy="1263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700" dirty="0"/>
                  <a:t>Hawthorn St.</a:t>
                </a:r>
              </a:p>
            </p:txBody>
          </p:sp>
          <p:sp>
            <p:nvSpPr>
              <p:cNvPr id="122" name="Freeform 121"/>
              <p:cNvSpPr/>
              <p:nvPr/>
            </p:nvSpPr>
            <p:spPr>
              <a:xfrm rot="21127036">
                <a:off x="3540526" y="5223321"/>
                <a:ext cx="462940" cy="1047765"/>
              </a:xfrm>
              <a:custGeom>
                <a:avLst/>
                <a:gdLst>
                  <a:gd name="connsiteX0" fmla="*/ 0 w 609600"/>
                  <a:gd name="connsiteY0" fmla="*/ 542925 h 542925"/>
                  <a:gd name="connsiteX1" fmla="*/ 0 w 609600"/>
                  <a:gd name="connsiteY1" fmla="*/ 85725 h 542925"/>
                  <a:gd name="connsiteX2" fmla="*/ 609600 w 609600"/>
                  <a:gd name="connsiteY2" fmla="*/ 0 h 542925"/>
                  <a:gd name="connsiteX3" fmla="*/ 609600 w 609600"/>
                  <a:gd name="connsiteY3" fmla="*/ 542925 h 542925"/>
                  <a:gd name="connsiteX4" fmla="*/ 0 w 609600"/>
                  <a:gd name="connsiteY4" fmla="*/ 542925 h 542925"/>
                  <a:gd name="connsiteX0" fmla="*/ 0 w 609600"/>
                  <a:gd name="connsiteY0" fmla="*/ 542925 h 542925"/>
                  <a:gd name="connsiteX1" fmla="*/ 0 w 609600"/>
                  <a:gd name="connsiteY1" fmla="*/ 109537 h 542925"/>
                  <a:gd name="connsiteX2" fmla="*/ 609600 w 609600"/>
                  <a:gd name="connsiteY2" fmla="*/ 0 h 542925"/>
                  <a:gd name="connsiteX3" fmla="*/ 609600 w 609600"/>
                  <a:gd name="connsiteY3" fmla="*/ 542925 h 542925"/>
                  <a:gd name="connsiteX4" fmla="*/ 0 w 609600"/>
                  <a:gd name="connsiteY4" fmla="*/ 542925 h 542925"/>
                  <a:gd name="connsiteX0" fmla="*/ 608126 w 1217726"/>
                  <a:gd name="connsiteY0" fmla="*/ 542925 h 542925"/>
                  <a:gd name="connsiteX1" fmla="*/ 0 w 1217726"/>
                  <a:gd name="connsiteY1" fmla="*/ 217498 h 542925"/>
                  <a:gd name="connsiteX2" fmla="*/ 1217726 w 1217726"/>
                  <a:gd name="connsiteY2" fmla="*/ 0 h 542925"/>
                  <a:gd name="connsiteX3" fmla="*/ 1217726 w 1217726"/>
                  <a:gd name="connsiteY3" fmla="*/ 542925 h 542925"/>
                  <a:gd name="connsiteX4" fmla="*/ 608126 w 1217726"/>
                  <a:gd name="connsiteY4" fmla="*/ 542925 h 542925"/>
                  <a:gd name="connsiteX0" fmla="*/ 68606 w 1217726"/>
                  <a:gd name="connsiteY0" fmla="*/ 1453441 h 1453441"/>
                  <a:gd name="connsiteX1" fmla="*/ 0 w 1217726"/>
                  <a:gd name="connsiteY1" fmla="*/ 217498 h 1453441"/>
                  <a:gd name="connsiteX2" fmla="*/ 1217726 w 1217726"/>
                  <a:gd name="connsiteY2" fmla="*/ 0 h 1453441"/>
                  <a:gd name="connsiteX3" fmla="*/ 1217726 w 1217726"/>
                  <a:gd name="connsiteY3" fmla="*/ 542925 h 1453441"/>
                  <a:gd name="connsiteX4" fmla="*/ 68606 w 1217726"/>
                  <a:gd name="connsiteY4" fmla="*/ 1453441 h 1453441"/>
                  <a:gd name="connsiteX0" fmla="*/ 68606 w 1217726"/>
                  <a:gd name="connsiteY0" fmla="*/ 1453441 h 1569453"/>
                  <a:gd name="connsiteX1" fmla="*/ 0 w 1217726"/>
                  <a:gd name="connsiteY1" fmla="*/ 217498 h 1569453"/>
                  <a:gd name="connsiteX2" fmla="*/ 1217726 w 1217726"/>
                  <a:gd name="connsiteY2" fmla="*/ 0 h 1569453"/>
                  <a:gd name="connsiteX3" fmla="*/ 1039593 w 1217726"/>
                  <a:gd name="connsiteY3" fmla="*/ 1569453 h 1569453"/>
                  <a:gd name="connsiteX4" fmla="*/ 68606 w 1217726"/>
                  <a:gd name="connsiteY4" fmla="*/ 1453441 h 1569453"/>
                  <a:gd name="connsiteX0" fmla="*/ 68606 w 1217726"/>
                  <a:gd name="connsiteY0" fmla="*/ 1453441 h 2682380"/>
                  <a:gd name="connsiteX1" fmla="*/ 0 w 1217726"/>
                  <a:gd name="connsiteY1" fmla="*/ 217498 h 2682380"/>
                  <a:gd name="connsiteX2" fmla="*/ 1217726 w 1217726"/>
                  <a:gd name="connsiteY2" fmla="*/ 0 h 2682380"/>
                  <a:gd name="connsiteX3" fmla="*/ 1217182 w 1217726"/>
                  <a:gd name="connsiteY3" fmla="*/ 2682380 h 2682380"/>
                  <a:gd name="connsiteX4" fmla="*/ 68606 w 1217726"/>
                  <a:gd name="connsiteY4" fmla="*/ 1453441 h 2682380"/>
                  <a:gd name="connsiteX0" fmla="*/ 75250 w 1217726"/>
                  <a:gd name="connsiteY0" fmla="*/ 2483234 h 2682380"/>
                  <a:gd name="connsiteX1" fmla="*/ 0 w 1217726"/>
                  <a:gd name="connsiteY1" fmla="*/ 217498 h 2682380"/>
                  <a:gd name="connsiteX2" fmla="*/ 1217726 w 1217726"/>
                  <a:gd name="connsiteY2" fmla="*/ 0 h 2682380"/>
                  <a:gd name="connsiteX3" fmla="*/ 1217182 w 1217726"/>
                  <a:gd name="connsiteY3" fmla="*/ 2682380 h 2682380"/>
                  <a:gd name="connsiteX4" fmla="*/ 75250 w 1217726"/>
                  <a:gd name="connsiteY4" fmla="*/ 2483234 h 2682380"/>
                  <a:gd name="connsiteX0" fmla="*/ 0 w 1219465"/>
                  <a:gd name="connsiteY0" fmla="*/ 2520938 h 2682380"/>
                  <a:gd name="connsiteX1" fmla="*/ 1739 w 1219465"/>
                  <a:gd name="connsiteY1" fmla="*/ 217498 h 2682380"/>
                  <a:gd name="connsiteX2" fmla="*/ 1219465 w 1219465"/>
                  <a:gd name="connsiteY2" fmla="*/ 0 h 2682380"/>
                  <a:gd name="connsiteX3" fmla="*/ 1218921 w 1219465"/>
                  <a:gd name="connsiteY3" fmla="*/ 2682380 h 2682380"/>
                  <a:gd name="connsiteX4" fmla="*/ 0 w 1219465"/>
                  <a:gd name="connsiteY4" fmla="*/ 2520938 h 2682380"/>
                  <a:gd name="connsiteX0" fmla="*/ 0 w 1219465"/>
                  <a:gd name="connsiteY0" fmla="*/ 2520938 h 2649503"/>
                  <a:gd name="connsiteX1" fmla="*/ 1739 w 1219465"/>
                  <a:gd name="connsiteY1" fmla="*/ 217498 h 2649503"/>
                  <a:gd name="connsiteX2" fmla="*/ 1219465 w 1219465"/>
                  <a:gd name="connsiteY2" fmla="*/ 0 h 2649503"/>
                  <a:gd name="connsiteX3" fmla="*/ 1189021 w 1219465"/>
                  <a:gd name="connsiteY3" fmla="*/ 2649503 h 2649503"/>
                  <a:gd name="connsiteX4" fmla="*/ 0 w 1219465"/>
                  <a:gd name="connsiteY4" fmla="*/ 2520938 h 2649503"/>
                  <a:gd name="connsiteX0" fmla="*/ 0 w 1219465"/>
                  <a:gd name="connsiteY0" fmla="*/ 2520938 h 2687098"/>
                  <a:gd name="connsiteX1" fmla="*/ 1739 w 1219465"/>
                  <a:gd name="connsiteY1" fmla="*/ 217498 h 2687098"/>
                  <a:gd name="connsiteX2" fmla="*/ 1219465 w 1219465"/>
                  <a:gd name="connsiteY2" fmla="*/ 0 h 2687098"/>
                  <a:gd name="connsiteX3" fmla="*/ 1218252 w 1219465"/>
                  <a:gd name="connsiteY3" fmla="*/ 2687098 h 2687098"/>
                  <a:gd name="connsiteX4" fmla="*/ 0 w 1219465"/>
                  <a:gd name="connsiteY4" fmla="*/ 2520938 h 2687098"/>
                  <a:gd name="connsiteX0" fmla="*/ 11964 w 1218306"/>
                  <a:gd name="connsiteY0" fmla="*/ 2515495 h 2687098"/>
                  <a:gd name="connsiteX1" fmla="*/ 580 w 1218306"/>
                  <a:gd name="connsiteY1" fmla="*/ 217498 h 2687098"/>
                  <a:gd name="connsiteX2" fmla="*/ 1218306 w 1218306"/>
                  <a:gd name="connsiteY2" fmla="*/ 0 h 2687098"/>
                  <a:gd name="connsiteX3" fmla="*/ 1217093 w 1218306"/>
                  <a:gd name="connsiteY3" fmla="*/ 2687098 h 2687098"/>
                  <a:gd name="connsiteX4" fmla="*/ 11964 w 1218306"/>
                  <a:gd name="connsiteY4" fmla="*/ 2515495 h 2687098"/>
                  <a:gd name="connsiteX0" fmla="*/ 0 w 1219801"/>
                  <a:gd name="connsiteY0" fmla="*/ 2523297 h 2687098"/>
                  <a:gd name="connsiteX1" fmla="*/ 2075 w 1219801"/>
                  <a:gd name="connsiteY1" fmla="*/ 217498 h 2687098"/>
                  <a:gd name="connsiteX2" fmla="*/ 1219801 w 1219801"/>
                  <a:gd name="connsiteY2" fmla="*/ 0 h 2687098"/>
                  <a:gd name="connsiteX3" fmla="*/ 1218588 w 1219801"/>
                  <a:gd name="connsiteY3" fmla="*/ 2687098 h 2687098"/>
                  <a:gd name="connsiteX4" fmla="*/ 0 w 1219801"/>
                  <a:gd name="connsiteY4" fmla="*/ 2523297 h 268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801" h="2687098">
                    <a:moveTo>
                      <a:pt x="0" y="2523297"/>
                    </a:moveTo>
                    <a:cubicBezTo>
                      <a:pt x="580" y="1755484"/>
                      <a:pt x="1495" y="985311"/>
                      <a:pt x="2075" y="217498"/>
                    </a:cubicBezTo>
                    <a:lnTo>
                      <a:pt x="1219801" y="0"/>
                    </a:lnTo>
                    <a:cubicBezTo>
                      <a:pt x="1219620" y="894127"/>
                      <a:pt x="1218769" y="1792971"/>
                      <a:pt x="1218588" y="2687098"/>
                    </a:cubicBezTo>
                    <a:lnTo>
                      <a:pt x="0" y="2523297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23" name="Freeform 122"/>
              <p:cNvSpPr/>
              <p:nvPr/>
            </p:nvSpPr>
            <p:spPr>
              <a:xfrm rot="21127036">
                <a:off x="4756341" y="4816633"/>
                <a:ext cx="463604" cy="683880"/>
              </a:xfrm>
              <a:custGeom>
                <a:avLst/>
                <a:gdLst>
                  <a:gd name="connsiteX0" fmla="*/ 0 w 1219200"/>
                  <a:gd name="connsiteY0" fmla="*/ 533400 h 533400"/>
                  <a:gd name="connsiteX1" fmla="*/ 1219200 w 1219200"/>
                  <a:gd name="connsiteY1" fmla="*/ 533400 h 533400"/>
                  <a:gd name="connsiteX2" fmla="*/ 1219200 w 1219200"/>
                  <a:gd name="connsiteY2" fmla="*/ 0 h 533400"/>
                  <a:gd name="connsiteX3" fmla="*/ 0 w 1219200"/>
                  <a:gd name="connsiteY3" fmla="*/ 228600 h 533400"/>
                  <a:gd name="connsiteX4" fmla="*/ 0 w 1219200"/>
                  <a:gd name="connsiteY4" fmla="*/ 533400 h 533400"/>
                  <a:gd name="connsiteX0" fmla="*/ 0 w 1219201"/>
                  <a:gd name="connsiteY0" fmla="*/ 1155699 h 1155699"/>
                  <a:gd name="connsiteX1" fmla="*/ 1219201 w 1219201"/>
                  <a:gd name="connsiteY1" fmla="*/ 533400 h 1155699"/>
                  <a:gd name="connsiteX2" fmla="*/ 1219201 w 1219201"/>
                  <a:gd name="connsiteY2" fmla="*/ 0 h 1155699"/>
                  <a:gd name="connsiteX3" fmla="*/ 1 w 1219201"/>
                  <a:gd name="connsiteY3" fmla="*/ 228600 h 1155699"/>
                  <a:gd name="connsiteX4" fmla="*/ 0 w 1219201"/>
                  <a:gd name="connsiteY4" fmla="*/ 1155699 h 1155699"/>
                  <a:gd name="connsiteX0" fmla="*/ 0 w 1219201"/>
                  <a:gd name="connsiteY0" fmla="*/ 1155699 h 1155699"/>
                  <a:gd name="connsiteX1" fmla="*/ 1219201 w 1219201"/>
                  <a:gd name="connsiteY1" fmla="*/ 1155699 h 1155699"/>
                  <a:gd name="connsiteX2" fmla="*/ 1219201 w 1219201"/>
                  <a:gd name="connsiteY2" fmla="*/ 0 h 1155699"/>
                  <a:gd name="connsiteX3" fmla="*/ 1 w 1219201"/>
                  <a:gd name="connsiteY3" fmla="*/ 228600 h 1155699"/>
                  <a:gd name="connsiteX4" fmla="*/ 0 w 1219201"/>
                  <a:gd name="connsiteY4" fmla="*/ 1155699 h 1155699"/>
                  <a:gd name="connsiteX0" fmla="*/ 0 w 1219201"/>
                  <a:gd name="connsiteY0" fmla="*/ 1143000 h 1155699"/>
                  <a:gd name="connsiteX1" fmla="*/ 1219201 w 1219201"/>
                  <a:gd name="connsiteY1" fmla="*/ 1155699 h 1155699"/>
                  <a:gd name="connsiteX2" fmla="*/ 1219201 w 1219201"/>
                  <a:gd name="connsiteY2" fmla="*/ 0 h 1155699"/>
                  <a:gd name="connsiteX3" fmla="*/ 1 w 1219201"/>
                  <a:gd name="connsiteY3" fmla="*/ 228600 h 1155699"/>
                  <a:gd name="connsiteX4" fmla="*/ 0 w 1219201"/>
                  <a:gd name="connsiteY4" fmla="*/ 1143000 h 1155699"/>
                  <a:gd name="connsiteX0" fmla="*/ 0 w 1219201"/>
                  <a:gd name="connsiteY0" fmla="*/ 1143000 h 1143000"/>
                  <a:gd name="connsiteX1" fmla="*/ 1219201 w 1219201"/>
                  <a:gd name="connsiteY1" fmla="*/ 1143000 h 1143000"/>
                  <a:gd name="connsiteX2" fmla="*/ 1219201 w 1219201"/>
                  <a:gd name="connsiteY2" fmla="*/ 0 h 1143000"/>
                  <a:gd name="connsiteX3" fmla="*/ 1 w 1219201"/>
                  <a:gd name="connsiteY3" fmla="*/ 228600 h 1143000"/>
                  <a:gd name="connsiteX4" fmla="*/ 0 w 1219201"/>
                  <a:gd name="connsiteY4" fmla="*/ 1143000 h 1143000"/>
                  <a:gd name="connsiteX0" fmla="*/ 0 w 1219201"/>
                  <a:gd name="connsiteY0" fmla="*/ 1143000 h 1143000"/>
                  <a:gd name="connsiteX1" fmla="*/ 1219201 w 1219201"/>
                  <a:gd name="connsiteY1" fmla="*/ 1143000 h 1143000"/>
                  <a:gd name="connsiteX2" fmla="*/ 1219201 w 1219201"/>
                  <a:gd name="connsiteY2" fmla="*/ 0 h 1143000"/>
                  <a:gd name="connsiteX3" fmla="*/ 1 w 1219201"/>
                  <a:gd name="connsiteY3" fmla="*/ 216694 h 1143000"/>
                  <a:gd name="connsiteX4" fmla="*/ 0 w 1219201"/>
                  <a:gd name="connsiteY4" fmla="*/ 1143000 h 1143000"/>
                  <a:gd name="connsiteX0" fmla="*/ 1681 w 1219200"/>
                  <a:gd name="connsiteY0" fmla="*/ 1756238 h 1756238"/>
                  <a:gd name="connsiteX1" fmla="*/ 1219200 w 1219200"/>
                  <a:gd name="connsiteY1" fmla="*/ 1143000 h 1756238"/>
                  <a:gd name="connsiteX2" fmla="*/ 1219200 w 1219200"/>
                  <a:gd name="connsiteY2" fmla="*/ 0 h 1756238"/>
                  <a:gd name="connsiteX3" fmla="*/ 0 w 1219200"/>
                  <a:gd name="connsiteY3" fmla="*/ 216694 h 1756238"/>
                  <a:gd name="connsiteX4" fmla="*/ 1681 w 1219200"/>
                  <a:gd name="connsiteY4" fmla="*/ 1756238 h 1756238"/>
                  <a:gd name="connsiteX0" fmla="*/ 1681 w 1219200"/>
                  <a:gd name="connsiteY0" fmla="*/ 1756238 h 1756238"/>
                  <a:gd name="connsiteX1" fmla="*/ 1217043 w 1219200"/>
                  <a:gd name="connsiteY1" fmla="*/ 1748508 h 1756238"/>
                  <a:gd name="connsiteX2" fmla="*/ 1219200 w 1219200"/>
                  <a:gd name="connsiteY2" fmla="*/ 0 h 1756238"/>
                  <a:gd name="connsiteX3" fmla="*/ 0 w 1219200"/>
                  <a:gd name="connsiteY3" fmla="*/ 216694 h 1756238"/>
                  <a:gd name="connsiteX4" fmla="*/ 1681 w 1219200"/>
                  <a:gd name="connsiteY4" fmla="*/ 1756238 h 1756238"/>
                  <a:gd name="connsiteX0" fmla="*/ 1681 w 1219200"/>
                  <a:gd name="connsiteY0" fmla="*/ 1756238 h 1756238"/>
                  <a:gd name="connsiteX1" fmla="*/ 1195492 w 1219200"/>
                  <a:gd name="connsiteY1" fmla="*/ 1726372 h 1756238"/>
                  <a:gd name="connsiteX2" fmla="*/ 1219200 w 1219200"/>
                  <a:gd name="connsiteY2" fmla="*/ 0 h 1756238"/>
                  <a:gd name="connsiteX3" fmla="*/ 0 w 1219200"/>
                  <a:gd name="connsiteY3" fmla="*/ 216694 h 1756238"/>
                  <a:gd name="connsiteX4" fmla="*/ 1681 w 1219200"/>
                  <a:gd name="connsiteY4" fmla="*/ 1756238 h 1756238"/>
                  <a:gd name="connsiteX0" fmla="*/ 1681 w 1221554"/>
                  <a:gd name="connsiteY0" fmla="*/ 1756238 h 1756238"/>
                  <a:gd name="connsiteX1" fmla="*/ 1221554 w 1221554"/>
                  <a:gd name="connsiteY1" fmla="*/ 1751518 h 1756238"/>
                  <a:gd name="connsiteX2" fmla="*/ 1219200 w 1221554"/>
                  <a:gd name="connsiteY2" fmla="*/ 0 h 1756238"/>
                  <a:gd name="connsiteX3" fmla="*/ 0 w 1221554"/>
                  <a:gd name="connsiteY3" fmla="*/ 216694 h 1756238"/>
                  <a:gd name="connsiteX4" fmla="*/ 1681 w 1221554"/>
                  <a:gd name="connsiteY4" fmla="*/ 1756238 h 1756238"/>
                  <a:gd name="connsiteX0" fmla="*/ 2016 w 1221554"/>
                  <a:gd name="connsiteY0" fmla="*/ 1753880 h 1753880"/>
                  <a:gd name="connsiteX1" fmla="*/ 1221554 w 1221554"/>
                  <a:gd name="connsiteY1" fmla="*/ 1751518 h 1753880"/>
                  <a:gd name="connsiteX2" fmla="*/ 1219200 w 1221554"/>
                  <a:gd name="connsiteY2" fmla="*/ 0 h 1753880"/>
                  <a:gd name="connsiteX3" fmla="*/ 0 w 1221554"/>
                  <a:gd name="connsiteY3" fmla="*/ 216694 h 1753880"/>
                  <a:gd name="connsiteX4" fmla="*/ 2016 w 1221554"/>
                  <a:gd name="connsiteY4" fmla="*/ 1753880 h 1753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1554" h="1753880">
                    <a:moveTo>
                      <a:pt x="2016" y="1753880"/>
                    </a:moveTo>
                    <a:lnTo>
                      <a:pt x="1221554" y="1751518"/>
                    </a:lnTo>
                    <a:cubicBezTo>
                      <a:pt x="1220769" y="1167679"/>
                      <a:pt x="1219985" y="583839"/>
                      <a:pt x="1219200" y="0"/>
                    </a:cubicBezTo>
                    <a:lnTo>
                      <a:pt x="0" y="216694"/>
                    </a:lnTo>
                    <a:cubicBezTo>
                      <a:pt x="0" y="525727"/>
                      <a:pt x="2016" y="1444847"/>
                      <a:pt x="2016" y="175388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24" name="Freeform 123"/>
              <p:cNvSpPr/>
              <p:nvPr/>
            </p:nvSpPr>
            <p:spPr>
              <a:xfrm rot="21127036">
                <a:off x="4868649" y="5670778"/>
                <a:ext cx="463520" cy="599021"/>
              </a:xfrm>
              <a:custGeom>
                <a:avLst/>
                <a:gdLst>
                  <a:gd name="connsiteX0" fmla="*/ 0 w 1219200"/>
                  <a:gd name="connsiteY0" fmla="*/ 0 h 338138"/>
                  <a:gd name="connsiteX1" fmla="*/ 1219200 w 1219200"/>
                  <a:gd name="connsiteY1" fmla="*/ 0 h 338138"/>
                  <a:gd name="connsiteX2" fmla="*/ 1219200 w 1219200"/>
                  <a:gd name="connsiteY2" fmla="*/ 338138 h 338138"/>
                  <a:gd name="connsiteX3" fmla="*/ 0 w 1219200"/>
                  <a:gd name="connsiteY3" fmla="*/ 152400 h 338138"/>
                  <a:gd name="connsiteX4" fmla="*/ 0 w 1219200"/>
                  <a:gd name="connsiteY4" fmla="*/ 0 h 338138"/>
                  <a:gd name="connsiteX0" fmla="*/ 0 w 1219200"/>
                  <a:gd name="connsiteY0" fmla="*/ 0 h 338138"/>
                  <a:gd name="connsiteX1" fmla="*/ 1219200 w 1219200"/>
                  <a:gd name="connsiteY1" fmla="*/ 0 h 338138"/>
                  <a:gd name="connsiteX2" fmla="*/ 1219200 w 1219200"/>
                  <a:gd name="connsiteY2" fmla="*/ 338138 h 338138"/>
                  <a:gd name="connsiteX3" fmla="*/ 2460 w 1219200"/>
                  <a:gd name="connsiteY3" fmla="*/ 162544 h 338138"/>
                  <a:gd name="connsiteX4" fmla="*/ 0 w 1219200"/>
                  <a:gd name="connsiteY4" fmla="*/ 0 h 338138"/>
                  <a:gd name="connsiteX0" fmla="*/ 0 w 1219200"/>
                  <a:gd name="connsiteY0" fmla="*/ 0 h 338138"/>
                  <a:gd name="connsiteX1" fmla="*/ 1219200 w 1219200"/>
                  <a:gd name="connsiteY1" fmla="*/ 0 h 338138"/>
                  <a:gd name="connsiteX2" fmla="*/ 1219200 w 1219200"/>
                  <a:gd name="connsiteY2" fmla="*/ 338138 h 338138"/>
                  <a:gd name="connsiteX3" fmla="*/ 0 w 1219200"/>
                  <a:gd name="connsiteY3" fmla="*/ 162544 h 338138"/>
                  <a:gd name="connsiteX4" fmla="*/ 0 w 1219200"/>
                  <a:gd name="connsiteY4" fmla="*/ 0 h 338138"/>
                  <a:gd name="connsiteX0" fmla="*/ 0 w 1219200"/>
                  <a:gd name="connsiteY0" fmla="*/ 0 h 338138"/>
                  <a:gd name="connsiteX1" fmla="*/ 1219200 w 1219200"/>
                  <a:gd name="connsiteY1" fmla="*/ 0 h 338138"/>
                  <a:gd name="connsiteX2" fmla="*/ 1219200 w 1219200"/>
                  <a:gd name="connsiteY2" fmla="*/ 338138 h 338138"/>
                  <a:gd name="connsiteX3" fmla="*/ 44281 w 1219200"/>
                  <a:gd name="connsiteY3" fmla="*/ 160007 h 338138"/>
                  <a:gd name="connsiteX4" fmla="*/ 0 w 1219200"/>
                  <a:gd name="connsiteY4" fmla="*/ 0 h 338138"/>
                  <a:gd name="connsiteX0" fmla="*/ 0 w 1219200"/>
                  <a:gd name="connsiteY0" fmla="*/ 0 h 338138"/>
                  <a:gd name="connsiteX1" fmla="*/ 1219200 w 1219200"/>
                  <a:gd name="connsiteY1" fmla="*/ 0 h 338138"/>
                  <a:gd name="connsiteX2" fmla="*/ 1219200 w 1219200"/>
                  <a:gd name="connsiteY2" fmla="*/ 338138 h 338138"/>
                  <a:gd name="connsiteX3" fmla="*/ 2459 w 1219200"/>
                  <a:gd name="connsiteY3" fmla="*/ 162543 h 338138"/>
                  <a:gd name="connsiteX4" fmla="*/ 0 w 1219200"/>
                  <a:gd name="connsiteY4" fmla="*/ 0 h 338138"/>
                  <a:gd name="connsiteX0" fmla="*/ 0 w 1219200"/>
                  <a:gd name="connsiteY0" fmla="*/ 0 h 340674"/>
                  <a:gd name="connsiteX1" fmla="*/ 1219200 w 1219200"/>
                  <a:gd name="connsiteY1" fmla="*/ 2536 h 340674"/>
                  <a:gd name="connsiteX2" fmla="*/ 1219200 w 1219200"/>
                  <a:gd name="connsiteY2" fmla="*/ 340674 h 340674"/>
                  <a:gd name="connsiteX3" fmla="*/ 2459 w 1219200"/>
                  <a:gd name="connsiteY3" fmla="*/ 165079 h 340674"/>
                  <a:gd name="connsiteX4" fmla="*/ 0 w 1219200"/>
                  <a:gd name="connsiteY4" fmla="*/ 0 h 340674"/>
                  <a:gd name="connsiteX0" fmla="*/ 0 w 1219200"/>
                  <a:gd name="connsiteY0" fmla="*/ 0 h 338138"/>
                  <a:gd name="connsiteX1" fmla="*/ 1219200 w 1219200"/>
                  <a:gd name="connsiteY1" fmla="*/ 0 h 338138"/>
                  <a:gd name="connsiteX2" fmla="*/ 1219200 w 1219200"/>
                  <a:gd name="connsiteY2" fmla="*/ 338138 h 338138"/>
                  <a:gd name="connsiteX3" fmla="*/ 2459 w 1219200"/>
                  <a:gd name="connsiteY3" fmla="*/ 162543 h 338138"/>
                  <a:gd name="connsiteX4" fmla="*/ 0 w 1219200"/>
                  <a:gd name="connsiteY4" fmla="*/ 0 h 338138"/>
                  <a:gd name="connsiteX0" fmla="*/ 821 w 1217561"/>
                  <a:gd name="connsiteY0" fmla="*/ 0 h 340674"/>
                  <a:gd name="connsiteX1" fmla="*/ 1217561 w 1217561"/>
                  <a:gd name="connsiteY1" fmla="*/ 2536 h 340674"/>
                  <a:gd name="connsiteX2" fmla="*/ 1217561 w 1217561"/>
                  <a:gd name="connsiteY2" fmla="*/ 340674 h 340674"/>
                  <a:gd name="connsiteX3" fmla="*/ 820 w 1217561"/>
                  <a:gd name="connsiteY3" fmla="*/ 165079 h 340674"/>
                  <a:gd name="connsiteX4" fmla="*/ 821 w 1217561"/>
                  <a:gd name="connsiteY4" fmla="*/ 0 h 340674"/>
                  <a:gd name="connsiteX0" fmla="*/ 821 w 1217561"/>
                  <a:gd name="connsiteY0" fmla="*/ 1 h 338138"/>
                  <a:gd name="connsiteX1" fmla="*/ 1217561 w 1217561"/>
                  <a:gd name="connsiteY1" fmla="*/ 0 h 338138"/>
                  <a:gd name="connsiteX2" fmla="*/ 1217561 w 1217561"/>
                  <a:gd name="connsiteY2" fmla="*/ 338138 h 338138"/>
                  <a:gd name="connsiteX3" fmla="*/ 820 w 1217561"/>
                  <a:gd name="connsiteY3" fmla="*/ 162543 h 338138"/>
                  <a:gd name="connsiteX4" fmla="*/ 821 w 1217561"/>
                  <a:gd name="connsiteY4" fmla="*/ 1 h 338138"/>
                  <a:gd name="connsiteX0" fmla="*/ 122729 w 1217561"/>
                  <a:gd name="connsiteY0" fmla="*/ 0 h 827528"/>
                  <a:gd name="connsiteX1" fmla="*/ 1217561 w 1217561"/>
                  <a:gd name="connsiteY1" fmla="*/ 489390 h 827528"/>
                  <a:gd name="connsiteX2" fmla="*/ 1217561 w 1217561"/>
                  <a:gd name="connsiteY2" fmla="*/ 827528 h 827528"/>
                  <a:gd name="connsiteX3" fmla="*/ 820 w 1217561"/>
                  <a:gd name="connsiteY3" fmla="*/ 651933 h 827528"/>
                  <a:gd name="connsiteX4" fmla="*/ 122729 w 1217561"/>
                  <a:gd name="connsiteY4" fmla="*/ 0 h 827528"/>
                  <a:gd name="connsiteX0" fmla="*/ 122729 w 1217561"/>
                  <a:gd name="connsiteY0" fmla="*/ 247884 h 1075412"/>
                  <a:gd name="connsiteX1" fmla="*/ 951076 w 1217561"/>
                  <a:gd name="connsiteY1" fmla="*/ 0 h 1075412"/>
                  <a:gd name="connsiteX2" fmla="*/ 1217561 w 1217561"/>
                  <a:gd name="connsiteY2" fmla="*/ 1075412 h 1075412"/>
                  <a:gd name="connsiteX3" fmla="*/ 820 w 1217561"/>
                  <a:gd name="connsiteY3" fmla="*/ 899817 h 1075412"/>
                  <a:gd name="connsiteX4" fmla="*/ 122729 w 1217561"/>
                  <a:gd name="connsiteY4" fmla="*/ 247884 h 1075412"/>
                  <a:gd name="connsiteX0" fmla="*/ 122729 w 1217561"/>
                  <a:gd name="connsiteY0" fmla="*/ 804251 h 1631779"/>
                  <a:gd name="connsiteX1" fmla="*/ 1212530 w 1217561"/>
                  <a:gd name="connsiteY1" fmla="*/ 0 h 1631779"/>
                  <a:gd name="connsiteX2" fmla="*/ 1217561 w 1217561"/>
                  <a:gd name="connsiteY2" fmla="*/ 1631779 h 1631779"/>
                  <a:gd name="connsiteX3" fmla="*/ 820 w 1217561"/>
                  <a:gd name="connsiteY3" fmla="*/ 1456184 h 1631779"/>
                  <a:gd name="connsiteX4" fmla="*/ 122729 w 1217561"/>
                  <a:gd name="connsiteY4" fmla="*/ 804251 h 1631779"/>
                  <a:gd name="connsiteX0" fmla="*/ 39464 w 1217561"/>
                  <a:gd name="connsiteY0" fmla="*/ 42127 h 1631779"/>
                  <a:gd name="connsiteX1" fmla="*/ 1212530 w 1217561"/>
                  <a:gd name="connsiteY1" fmla="*/ 0 h 1631779"/>
                  <a:gd name="connsiteX2" fmla="*/ 1217561 w 1217561"/>
                  <a:gd name="connsiteY2" fmla="*/ 1631779 h 1631779"/>
                  <a:gd name="connsiteX3" fmla="*/ 820 w 1217561"/>
                  <a:gd name="connsiteY3" fmla="*/ 1456184 h 1631779"/>
                  <a:gd name="connsiteX4" fmla="*/ 39464 w 1217561"/>
                  <a:gd name="connsiteY4" fmla="*/ 42127 h 1631779"/>
                  <a:gd name="connsiteX0" fmla="*/ 39464 w 1217561"/>
                  <a:gd name="connsiteY0" fmla="*/ 41782 h 1631434"/>
                  <a:gd name="connsiteX1" fmla="*/ 1214949 w 1217561"/>
                  <a:gd name="connsiteY1" fmla="*/ 0 h 1631434"/>
                  <a:gd name="connsiteX2" fmla="*/ 1217561 w 1217561"/>
                  <a:gd name="connsiteY2" fmla="*/ 1631434 h 1631434"/>
                  <a:gd name="connsiteX3" fmla="*/ 820 w 1217561"/>
                  <a:gd name="connsiteY3" fmla="*/ 1455839 h 1631434"/>
                  <a:gd name="connsiteX4" fmla="*/ 39464 w 1217561"/>
                  <a:gd name="connsiteY4" fmla="*/ 41782 h 1631434"/>
                  <a:gd name="connsiteX0" fmla="*/ 1295 w 1217561"/>
                  <a:gd name="connsiteY0" fmla="*/ 0 h 1636106"/>
                  <a:gd name="connsiteX1" fmla="*/ 1214949 w 1217561"/>
                  <a:gd name="connsiteY1" fmla="*/ 4672 h 1636106"/>
                  <a:gd name="connsiteX2" fmla="*/ 1217561 w 1217561"/>
                  <a:gd name="connsiteY2" fmla="*/ 1636106 h 1636106"/>
                  <a:gd name="connsiteX3" fmla="*/ 820 w 1217561"/>
                  <a:gd name="connsiteY3" fmla="*/ 1460511 h 1636106"/>
                  <a:gd name="connsiteX4" fmla="*/ 1295 w 1217561"/>
                  <a:gd name="connsiteY4" fmla="*/ 0 h 1636106"/>
                  <a:gd name="connsiteX0" fmla="*/ 1295 w 1217561"/>
                  <a:gd name="connsiteY0" fmla="*/ 0 h 1636106"/>
                  <a:gd name="connsiteX1" fmla="*/ 1159890 w 1217561"/>
                  <a:gd name="connsiteY1" fmla="*/ 47957 h 1636106"/>
                  <a:gd name="connsiteX2" fmla="*/ 1217561 w 1217561"/>
                  <a:gd name="connsiteY2" fmla="*/ 1636106 h 1636106"/>
                  <a:gd name="connsiteX3" fmla="*/ 820 w 1217561"/>
                  <a:gd name="connsiteY3" fmla="*/ 1460511 h 1636106"/>
                  <a:gd name="connsiteX4" fmla="*/ 1295 w 1217561"/>
                  <a:gd name="connsiteY4" fmla="*/ 0 h 1636106"/>
                  <a:gd name="connsiteX0" fmla="*/ 1295 w 1217561"/>
                  <a:gd name="connsiteY0" fmla="*/ 0 h 1636106"/>
                  <a:gd name="connsiteX1" fmla="*/ 1159890 w 1217561"/>
                  <a:gd name="connsiteY1" fmla="*/ 47957 h 1636106"/>
                  <a:gd name="connsiteX2" fmla="*/ 1217561 w 1217561"/>
                  <a:gd name="connsiteY2" fmla="*/ 1636106 h 1636106"/>
                  <a:gd name="connsiteX3" fmla="*/ 820 w 1217561"/>
                  <a:gd name="connsiteY3" fmla="*/ 1460511 h 1636106"/>
                  <a:gd name="connsiteX4" fmla="*/ 1295 w 1217561"/>
                  <a:gd name="connsiteY4" fmla="*/ 0 h 1636106"/>
                  <a:gd name="connsiteX0" fmla="*/ 1295 w 1217561"/>
                  <a:gd name="connsiteY0" fmla="*/ 354 h 1636460"/>
                  <a:gd name="connsiteX1" fmla="*/ 1215619 w 1217561"/>
                  <a:gd name="connsiteY1" fmla="*/ 0 h 1636460"/>
                  <a:gd name="connsiteX2" fmla="*/ 1217561 w 1217561"/>
                  <a:gd name="connsiteY2" fmla="*/ 1636460 h 1636460"/>
                  <a:gd name="connsiteX3" fmla="*/ 820 w 1217561"/>
                  <a:gd name="connsiteY3" fmla="*/ 1460865 h 1636460"/>
                  <a:gd name="connsiteX4" fmla="*/ 1295 w 1217561"/>
                  <a:gd name="connsiteY4" fmla="*/ 354 h 1636460"/>
                  <a:gd name="connsiteX0" fmla="*/ 1295 w 1217561"/>
                  <a:gd name="connsiteY0" fmla="*/ 2868 h 1638974"/>
                  <a:gd name="connsiteX1" fmla="*/ 1215953 w 1217561"/>
                  <a:gd name="connsiteY1" fmla="*/ 0 h 1638974"/>
                  <a:gd name="connsiteX2" fmla="*/ 1217561 w 1217561"/>
                  <a:gd name="connsiteY2" fmla="*/ 1638974 h 1638974"/>
                  <a:gd name="connsiteX3" fmla="*/ 820 w 1217561"/>
                  <a:gd name="connsiteY3" fmla="*/ 1463379 h 1638974"/>
                  <a:gd name="connsiteX4" fmla="*/ 1295 w 1217561"/>
                  <a:gd name="connsiteY4" fmla="*/ 2868 h 1638974"/>
                  <a:gd name="connsiteX0" fmla="*/ 1295 w 1231033"/>
                  <a:gd name="connsiteY0" fmla="*/ 18713 h 1654819"/>
                  <a:gd name="connsiteX1" fmla="*/ 1230386 w 1231033"/>
                  <a:gd name="connsiteY1" fmla="*/ 0 h 1654819"/>
                  <a:gd name="connsiteX2" fmla="*/ 1217561 w 1231033"/>
                  <a:gd name="connsiteY2" fmla="*/ 1654819 h 1654819"/>
                  <a:gd name="connsiteX3" fmla="*/ 820 w 1231033"/>
                  <a:gd name="connsiteY3" fmla="*/ 1479224 h 1654819"/>
                  <a:gd name="connsiteX4" fmla="*/ 1295 w 1231033"/>
                  <a:gd name="connsiteY4" fmla="*/ 18713 h 1654819"/>
                  <a:gd name="connsiteX0" fmla="*/ 1295 w 1218682"/>
                  <a:gd name="connsiteY0" fmla="*/ 7 h 1636113"/>
                  <a:gd name="connsiteX1" fmla="*/ 1218035 w 1218682"/>
                  <a:gd name="connsiteY1" fmla="*/ 0 h 1636113"/>
                  <a:gd name="connsiteX2" fmla="*/ 1217561 w 1218682"/>
                  <a:gd name="connsiteY2" fmla="*/ 1636113 h 1636113"/>
                  <a:gd name="connsiteX3" fmla="*/ 820 w 1218682"/>
                  <a:gd name="connsiteY3" fmla="*/ 1460518 h 1636113"/>
                  <a:gd name="connsiteX4" fmla="*/ 1295 w 1218682"/>
                  <a:gd name="connsiteY4" fmla="*/ 7 h 1636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8682" h="1636113">
                    <a:moveTo>
                      <a:pt x="1295" y="7"/>
                    </a:moveTo>
                    <a:lnTo>
                      <a:pt x="1218035" y="0"/>
                    </a:lnTo>
                    <a:cubicBezTo>
                      <a:pt x="1218682" y="545487"/>
                      <a:pt x="1216914" y="1090626"/>
                      <a:pt x="1217561" y="1636113"/>
                    </a:cubicBezTo>
                    <a:lnTo>
                      <a:pt x="820" y="1460518"/>
                    </a:lnTo>
                    <a:cubicBezTo>
                      <a:pt x="0" y="1406337"/>
                      <a:pt x="2115" y="54188"/>
                      <a:pt x="1295" y="7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2769229" y="7304261"/>
                <a:ext cx="147632" cy="713093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grpSp>
            <p:nvGrpSpPr>
              <p:cNvPr id="4" name="Group 606"/>
              <p:cNvGrpSpPr/>
              <p:nvPr/>
            </p:nvGrpSpPr>
            <p:grpSpPr>
              <a:xfrm>
                <a:off x="2916552" y="7303981"/>
                <a:ext cx="90375" cy="713373"/>
                <a:chOff x="-2974976" y="13730290"/>
                <a:chExt cx="231776" cy="1829517"/>
              </a:xfrm>
              <a:noFill/>
            </p:grpSpPr>
            <p:sp>
              <p:nvSpPr>
                <p:cNvPr id="212" name="Rectangle 211"/>
                <p:cNvSpPr/>
                <p:nvPr/>
              </p:nvSpPr>
              <p:spPr>
                <a:xfrm>
                  <a:off x="-2974976" y="13731007"/>
                  <a:ext cx="231776" cy="1828800"/>
                </a:xfrm>
                <a:prstGeom prst="rect">
                  <a:avLst/>
                </a:prstGeom>
                <a:solidFill>
                  <a:srgbClr val="FFFF66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sz="700" dirty="0"/>
                </a:p>
              </p:txBody>
            </p:sp>
            <p:sp>
              <p:nvSpPr>
                <p:cNvPr id="213" name="Rectangle 212"/>
                <p:cNvSpPr/>
                <p:nvPr/>
              </p:nvSpPr>
              <p:spPr>
                <a:xfrm>
                  <a:off x="-2931320" y="13730290"/>
                  <a:ext cx="145258" cy="182880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sz="700" dirty="0"/>
                </a:p>
              </p:txBody>
            </p:sp>
          </p:grpSp>
          <p:grpSp>
            <p:nvGrpSpPr>
              <p:cNvPr id="5" name="Group 602"/>
              <p:cNvGrpSpPr/>
              <p:nvPr/>
            </p:nvGrpSpPr>
            <p:grpSpPr>
              <a:xfrm rot="21125904">
                <a:off x="2029177" y="4804552"/>
                <a:ext cx="669673" cy="2384204"/>
                <a:chOff x="-353841" y="-1693780"/>
                <a:chExt cx="1717443" cy="5901950"/>
              </a:xfrm>
              <a:solidFill>
                <a:schemeClr val="bg1"/>
              </a:solidFill>
            </p:grpSpPr>
            <p:grpSp>
              <p:nvGrpSpPr>
                <p:cNvPr id="89" name="Group 207"/>
                <p:cNvGrpSpPr/>
                <p:nvPr/>
              </p:nvGrpSpPr>
              <p:grpSpPr>
                <a:xfrm>
                  <a:off x="-167317" y="2182809"/>
                  <a:ext cx="1407222" cy="1917237"/>
                  <a:chOff x="-168111" y="2283616"/>
                  <a:chExt cx="1407222" cy="1917237"/>
                </a:xfrm>
                <a:grpFill/>
              </p:grpSpPr>
              <p:sp>
                <p:nvSpPr>
                  <p:cNvPr id="210" name="Freeform 209"/>
                  <p:cNvSpPr/>
                  <p:nvPr/>
                </p:nvSpPr>
                <p:spPr>
                  <a:xfrm rot="11136772" flipH="1">
                    <a:off x="-168111" y="2283616"/>
                    <a:ext cx="1407222" cy="1917237"/>
                  </a:xfrm>
                  <a:custGeom>
                    <a:avLst/>
                    <a:gdLst>
                      <a:gd name="connsiteX0" fmla="*/ 171450 w 1390650"/>
                      <a:gd name="connsiteY0" fmla="*/ 0 h 3043238"/>
                      <a:gd name="connsiteX1" fmla="*/ 1390650 w 1390650"/>
                      <a:gd name="connsiteY1" fmla="*/ 0 h 3043238"/>
                      <a:gd name="connsiteX2" fmla="*/ 1390650 w 1390650"/>
                      <a:gd name="connsiteY2" fmla="*/ 2505075 h 3043238"/>
                      <a:gd name="connsiteX3" fmla="*/ 1338263 w 1390650"/>
                      <a:gd name="connsiteY3" fmla="*/ 3043238 h 3043238"/>
                      <a:gd name="connsiteX4" fmla="*/ 1085850 w 1390650"/>
                      <a:gd name="connsiteY4" fmla="*/ 3019425 h 3043238"/>
                      <a:gd name="connsiteX5" fmla="*/ 1204913 w 1390650"/>
                      <a:gd name="connsiteY5" fmla="*/ 1843088 h 3043238"/>
                      <a:gd name="connsiteX6" fmla="*/ 0 w 1390650"/>
                      <a:gd name="connsiteY6" fmla="*/ 1724025 h 3043238"/>
                      <a:gd name="connsiteX7" fmla="*/ 171450 w 1390650"/>
                      <a:gd name="connsiteY7" fmla="*/ 0 h 3043238"/>
                      <a:gd name="connsiteX0" fmla="*/ 171450 w 1390650"/>
                      <a:gd name="connsiteY0" fmla="*/ 0 h 3043238"/>
                      <a:gd name="connsiteX1" fmla="*/ 1390650 w 1390650"/>
                      <a:gd name="connsiteY1" fmla="*/ 0 h 3043238"/>
                      <a:gd name="connsiteX2" fmla="*/ 1390650 w 1390650"/>
                      <a:gd name="connsiteY2" fmla="*/ 2205038 h 3043238"/>
                      <a:gd name="connsiteX3" fmla="*/ 1338263 w 1390650"/>
                      <a:gd name="connsiteY3" fmla="*/ 3043238 h 3043238"/>
                      <a:gd name="connsiteX4" fmla="*/ 1085850 w 1390650"/>
                      <a:gd name="connsiteY4" fmla="*/ 3019425 h 3043238"/>
                      <a:gd name="connsiteX5" fmla="*/ 1204913 w 1390650"/>
                      <a:gd name="connsiteY5" fmla="*/ 1843088 h 3043238"/>
                      <a:gd name="connsiteX6" fmla="*/ 0 w 1390650"/>
                      <a:gd name="connsiteY6" fmla="*/ 1724025 h 3043238"/>
                      <a:gd name="connsiteX7" fmla="*/ 171450 w 1390650"/>
                      <a:gd name="connsiteY7" fmla="*/ 0 h 3043238"/>
                      <a:gd name="connsiteX0" fmla="*/ 171450 w 1390650"/>
                      <a:gd name="connsiteY0" fmla="*/ 0 h 3043238"/>
                      <a:gd name="connsiteX1" fmla="*/ 1390650 w 1390650"/>
                      <a:gd name="connsiteY1" fmla="*/ 0 h 3043238"/>
                      <a:gd name="connsiteX2" fmla="*/ 1390650 w 1390650"/>
                      <a:gd name="connsiteY2" fmla="*/ 2281238 h 3043238"/>
                      <a:gd name="connsiteX3" fmla="*/ 1338263 w 1390650"/>
                      <a:gd name="connsiteY3" fmla="*/ 3043238 h 3043238"/>
                      <a:gd name="connsiteX4" fmla="*/ 1085850 w 1390650"/>
                      <a:gd name="connsiteY4" fmla="*/ 3019425 h 3043238"/>
                      <a:gd name="connsiteX5" fmla="*/ 1204913 w 1390650"/>
                      <a:gd name="connsiteY5" fmla="*/ 1843088 h 3043238"/>
                      <a:gd name="connsiteX6" fmla="*/ 0 w 1390650"/>
                      <a:gd name="connsiteY6" fmla="*/ 1724025 h 3043238"/>
                      <a:gd name="connsiteX7" fmla="*/ 171450 w 1390650"/>
                      <a:gd name="connsiteY7" fmla="*/ 0 h 3043238"/>
                      <a:gd name="connsiteX0" fmla="*/ 171450 w 1390650"/>
                      <a:gd name="connsiteY0" fmla="*/ 0 h 3019425"/>
                      <a:gd name="connsiteX1" fmla="*/ 1390650 w 1390650"/>
                      <a:gd name="connsiteY1" fmla="*/ 0 h 3019425"/>
                      <a:gd name="connsiteX2" fmla="*/ 1390650 w 1390650"/>
                      <a:gd name="connsiteY2" fmla="*/ 2281238 h 3019425"/>
                      <a:gd name="connsiteX3" fmla="*/ 1365204 w 1390650"/>
                      <a:gd name="connsiteY3" fmla="*/ 2674144 h 3019425"/>
                      <a:gd name="connsiteX4" fmla="*/ 1085850 w 1390650"/>
                      <a:gd name="connsiteY4" fmla="*/ 3019425 h 3019425"/>
                      <a:gd name="connsiteX5" fmla="*/ 1204913 w 1390650"/>
                      <a:gd name="connsiteY5" fmla="*/ 1843088 h 3019425"/>
                      <a:gd name="connsiteX6" fmla="*/ 0 w 1390650"/>
                      <a:gd name="connsiteY6" fmla="*/ 1724025 h 3019425"/>
                      <a:gd name="connsiteX7" fmla="*/ 171450 w 1390650"/>
                      <a:gd name="connsiteY7" fmla="*/ 0 h 3019425"/>
                      <a:gd name="connsiteX0" fmla="*/ 171450 w 1390650"/>
                      <a:gd name="connsiteY0" fmla="*/ 0 h 2674144"/>
                      <a:gd name="connsiteX1" fmla="*/ 1390650 w 1390650"/>
                      <a:gd name="connsiteY1" fmla="*/ 0 h 2674144"/>
                      <a:gd name="connsiteX2" fmla="*/ 1390650 w 1390650"/>
                      <a:gd name="connsiteY2" fmla="*/ 2281238 h 2674144"/>
                      <a:gd name="connsiteX3" fmla="*/ 1365204 w 1390650"/>
                      <a:gd name="connsiteY3" fmla="*/ 2674144 h 2674144"/>
                      <a:gd name="connsiteX4" fmla="*/ 1136480 w 1390650"/>
                      <a:gd name="connsiteY4" fmla="*/ 2662238 h 2674144"/>
                      <a:gd name="connsiteX5" fmla="*/ 1204913 w 1390650"/>
                      <a:gd name="connsiteY5" fmla="*/ 1843088 h 2674144"/>
                      <a:gd name="connsiteX6" fmla="*/ 0 w 1390650"/>
                      <a:gd name="connsiteY6" fmla="*/ 1724025 h 2674144"/>
                      <a:gd name="connsiteX7" fmla="*/ 171450 w 1390650"/>
                      <a:gd name="connsiteY7" fmla="*/ 0 h 2674144"/>
                      <a:gd name="connsiteX0" fmla="*/ 171450 w 1390650"/>
                      <a:gd name="connsiteY0" fmla="*/ 0 h 2674144"/>
                      <a:gd name="connsiteX1" fmla="*/ 1390650 w 1390650"/>
                      <a:gd name="connsiteY1" fmla="*/ 0 h 2674144"/>
                      <a:gd name="connsiteX2" fmla="*/ 1390650 w 1390650"/>
                      <a:gd name="connsiteY2" fmla="*/ 2281238 h 2674144"/>
                      <a:gd name="connsiteX3" fmla="*/ 1365204 w 1390650"/>
                      <a:gd name="connsiteY3" fmla="*/ 2674144 h 2674144"/>
                      <a:gd name="connsiteX4" fmla="*/ 1136480 w 1390650"/>
                      <a:gd name="connsiteY4" fmla="*/ 2662238 h 2674144"/>
                      <a:gd name="connsiteX5" fmla="*/ 1191279 w 1390650"/>
                      <a:gd name="connsiteY5" fmla="*/ 1845470 h 2674144"/>
                      <a:gd name="connsiteX6" fmla="*/ 0 w 1390650"/>
                      <a:gd name="connsiteY6" fmla="*/ 1724025 h 2674144"/>
                      <a:gd name="connsiteX7" fmla="*/ 171450 w 1390650"/>
                      <a:gd name="connsiteY7" fmla="*/ 0 h 2674144"/>
                      <a:gd name="connsiteX0" fmla="*/ 182544 w 1401744"/>
                      <a:gd name="connsiteY0" fmla="*/ 0 h 2674144"/>
                      <a:gd name="connsiteX1" fmla="*/ 1401744 w 1401744"/>
                      <a:gd name="connsiteY1" fmla="*/ 0 h 2674144"/>
                      <a:gd name="connsiteX2" fmla="*/ 1401744 w 1401744"/>
                      <a:gd name="connsiteY2" fmla="*/ 2281238 h 2674144"/>
                      <a:gd name="connsiteX3" fmla="*/ 1376298 w 1401744"/>
                      <a:gd name="connsiteY3" fmla="*/ 2674144 h 2674144"/>
                      <a:gd name="connsiteX4" fmla="*/ 1147574 w 1401744"/>
                      <a:gd name="connsiteY4" fmla="*/ 2662238 h 2674144"/>
                      <a:gd name="connsiteX5" fmla="*/ 1202373 w 1401744"/>
                      <a:gd name="connsiteY5" fmla="*/ 1845470 h 2674144"/>
                      <a:gd name="connsiteX6" fmla="*/ 0 w 1401744"/>
                      <a:gd name="connsiteY6" fmla="*/ 1830817 h 2674144"/>
                      <a:gd name="connsiteX7" fmla="*/ 182544 w 1401744"/>
                      <a:gd name="connsiteY7" fmla="*/ 0 h 2674144"/>
                      <a:gd name="connsiteX0" fmla="*/ 182544 w 1401744"/>
                      <a:gd name="connsiteY0" fmla="*/ 0 h 2674144"/>
                      <a:gd name="connsiteX1" fmla="*/ 1401744 w 1401744"/>
                      <a:gd name="connsiteY1" fmla="*/ 0 h 2674144"/>
                      <a:gd name="connsiteX2" fmla="*/ 1401744 w 1401744"/>
                      <a:gd name="connsiteY2" fmla="*/ 2281238 h 2674144"/>
                      <a:gd name="connsiteX3" fmla="*/ 1376298 w 1401744"/>
                      <a:gd name="connsiteY3" fmla="*/ 2674144 h 2674144"/>
                      <a:gd name="connsiteX4" fmla="*/ 1147574 w 1401744"/>
                      <a:gd name="connsiteY4" fmla="*/ 2662238 h 2674144"/>
                      <a:gd name="connsiteX5" fmla="*/ 1202373 w 1401744"/>
                      <a:gd name="connsiteY5" fmla="*/ 1845470 h 2674144"/>
                      <a:gd name="connsiteX6" fmla="*/ 682884 w 1401744"/>
                      <a:gd name="connsiteY6" fmla="*/ 1897893 h 2674144"/>
                      <a:gd name="connsiteX7" fmla="*/ 0 w 1401744"/>
                      <a:gd name="connsiteY7" fmla="*/ 1830817 h 2674144"/>
                      <a:gd name="connsiteX8" fmla="*/ 182544 w 1401744"/>
                      <a:gd name="connsiteY8" fmla="*/ 0 h 2674144"/>
                      <a:gd name="connsiteX0" fmla="*/ 182544 w 1401744"/>
                      <a:gd name="connsiteY0" fmla="*/ 0 h 2674144"/>
                      <a:gd name="connsiteX1" fmla="*/ 1401744 w 1401744"/>
                      <a:gd name="connsiteY1" fmla="*/ 0 h 2674144"/>
                      <a:gd name="connsiteX2" fmla="*/ 1401744 w 1401744"/>
                      <a:gd name="connsiteY2" fmla="*/ 2281238 h 2674144"/>
                      <a:gd name="connsiteX3" fmla="*/ 1376298 w 1401744"/>
                      <a:gd name="connsiteY3" fmla="*/ 2674144 h 2674144"/>
                      <a:gd name="connsiteX4" fmla="*/ 1147574 w 1401744"/>
                      <a:gd name="connsiteY4" fmla="*/ 2662238 h 2674144"/>
                      <a:gd name="connsiteX5" fmla="*/ 1202373 w 1401744"/>
                      <a:gd name="connsiteY5" fmla="*/ 1845470 h 2674144"/>
                      <a:gd name="connsiteX6" fmla="*/ 720169 w 1401744"/>
                      <a:gd name="connsiteY6" fmla="*/ 1518719 h 2674144"/>
                      <a:gd name="connsiteX7" fmla="*/ 682884 w 1401744"/>
                      <a:gd name="connsiteY7" fmla="*/ 1897893 h 2674144"/>
                      <a:gd name="connsiteX8" fmla="*/ 0 w 1401744"/>
                      <a:gd name="connsiteY8" fmla="*/ 1830817 h 2674144"/>
                      <a:gd name="connsiteX9" fmla="*/ 182544 w 1401744"/>
                      <a:gd name="connsiteY9" fmla="*/ 0 h 2674144"/>
                      <a:gd name="connsiteX0" fmla="*/ 182544 w 1401744"/>
                      <a:gd name="connsiteY0" fmla="*/ 0 h 2674144"/>
                      <a:gd name="connsiteX1" fmla="*/ 1401744 w 1401744"/>
                      <a:gd name="connsiteY1" fmla="*/ 0 h 2674144"/>
                      <a:gd name="connsiteX2" fmla="*/ 1401744 w 1401744"/>
                      <a:gd name="connsiteY2" fmla="*/ 2281238 h 2674144"/>
                      <a:gd name="connsiteX3" fmla="*/ 1376298 w 1401744"/>
                      <a:gd name="connsiteY3" fmla="*/ 2674144 h 2674144"/>
                      <a:gd name="connsiteX4" fmla="*/ 1147574 w 1401744"/>
                      <a:gd name="connsiteY4" fmla="*/ 2662238 h 2674144"/>
                      <a:gd name="connsiteX5" fmla="*/ 1251302 w 1401744"/>
                      <a:gd name="connsiteY5" fmla="*/ 1570889 h 2674144"/>
                      <a:gd name="connsiteX6" fmla="*/ 720169 w 1401744"/>
                      <a:gd name="connsiteY6" fmla="*/ 1518719 h 2674144"/>
                      <a:gd name="connsiteX7" fmla="*/ 682884 w 1401744"/>
                      <a:gd name="connsiteY7" fmla="*/ 1897893 h 2674144"/>
                      <a:gd name="connsiteX8" fmla="*/ 0 w 1401744"/>
                      <a:gd name="connsiteY8" fmla="*/ 1830817 h 2674144"/>
                      <a:gd name="connsiteX9" fmla="*/ 182544 w 1401744"/>
                      <a:gd name="connsiteY9" fmla="*/ 0 h 2674144"/>
                      <a:gd name="connsiteX0" fmla="*/ 182544 w 1401744"/>
                      <a:gd name="connsiteY0" fmla="*/ 0 h 2674144"/>
                      <a:gd name="connsiteX1" fmla="*/ 1401744 w 1401744"/>
                      <a:gd name="connsiteY1" fmla="*/ 0 h 2674144"/>
                      <a:gd name="connsiteX2" fmla="*/ 1401744 w 1401744"/>
                      <a:gd name="connsiteY2" fmla="*/ 2281238 h 2674144"/>
                      <a:gd name="connsiteX3" fmla="*/ 1376298 w 1401744"/>
                      <a:gd name="connsiteY3" fmla="*/ 2674144 h 2674144"/>
                      <a:gd name="connsiteX4" fmla="*/ 1147574 w 1401744"/>
                      <a:gd name="connsiteY4" fmla="*/ 2662238 h 2674144"/>
                      <a:gd name="connsiteX5" fmla="*/ 1239168 w 1401744"/>
                      <a:gd name="connsiteY5" fmla="*/ 1578342 h 2674144"/>
                      <a:gd name="connsiteX6" fmla="*/ 720169 w 1401744"/>
                      <a:gd name="connsiteY6" fmla="*/ 1518719 h 2674144"/>
                      <a:gd name="connsiteX7" fmla="*/ 682884 w 1401744"/>
                      <a:gd name="connsiteY7" fmla="*/ 1897893 h 2674144"/>
                      <a:gd name="connsiteX8" fmla="*/ 0 w 1401744"/>
                      <a:gd name="connsiteY8" fmla="*/ 1830817 h 2674144"/>
                      <a:gd name="connsiteX9" fmla="*/ 182544 w 1401744"/>
                      <a:gd name="connsiteY9" fmla="*/ 0 h 2674144"/>
                      <a:gd name="connsiteX0" fmla="*/ 182544 w 1401744"/>
                      <a:gd name="connsiteY0" fmla="*/ 0 h 2674144"/>
                      <a:gd name="connsiteX1" fmla="*/ 1401744 w 1401744"/>
                      <a:gd name="connsiteY1" fmla="*/ 0 h 2674144"/>
                      <a:gd name="connsiteX2" fmla="*/ 1401744 w 1401744"/>
                      <a:gd name="connsiteY2" fmla="*/ 2281238 h 2674144"/>
                      <a:gd name="connsiteX3" fmla="*/ 1376298 w 1401744"/>
                      <a:gd name="connsiteY3" fmla="*/ 2674144 h 2674144"/>
                      <a:gd name="connsiteX4" fmla="*/ 1147574 w 1401744"/>
                      <a:gd name="connsiteY4" fmla="*/ 2662238 h 2674144"/>
                      <a:gd name="connsiteX5" fmla="*/ 1239168 w 1401744"/>
                      <a:gd name="connsiteY5" fmla="*/ 1578342 h 2674144"/>
                      <a:gd name="connsiteX6" fmla="*/ 672412 w 1401744"/>
                      <a:gd name="connsiteY6" fmla="*/ 1518719 h 2674144"/>
                      <a:gd name="connsiteX7" fmla="*/ 682884 w 1401744"/>
                      <a:gd name="connsiteY7" fmla="*/ 1897893 h 2674144"/>
                      <a:gd name="connsiteX8" fmla="*/ 0 w 1401744"/>
                      <a:gd name="connsiteY8" fmla="*/ 1830817 h 2674144"/>
                      <a:gd name="connsiteX9" fmla="*/ 182544 w 1401744"/>
                      <a:gd name="connsiteY9" fmla="*/ 0 h 2674144"/>
                      <a:gd name="connsiteX0" fmla="*/ 182544 w 1401744"/>
                      <a:gd name="connsiteY0" fmla="*/ 0 h 2674144"/>
                      <a:gd name="connsiteX1" fmla="*/ 1401744 w 1401744"/>
                      <a:gd name="connsiteY1" fmla="*/ 0 h 2674144"/>
                      <a:gd name="connsiteX2" fmla="*/ 1401744 w 1401744"/>
                      <a:gd name="connsiteY2" fmla="*/ 2281238 h 2674144"/>
                      <a:gd name="connsiteX3" fmla="*/ 1376298 w 1401744"/>
                      <a:gd name="connsiteY3" fmla="*/ 2674144 h 2674144"/>
                      <a:gd name="connsiteX4" fmla="*/ 1147574 w 1401744"/>
                      <a:gd name="connsiteY4" fmla="*/ 2662238 h 2674144"/>
                      <a:gd name="connsiteX5" fmla="*/ 1239168 w 1401744"/>
                      <a:gd name="connsiteY5" fmla="*/ 1578342 h 2674144"/>
                      <a:gd name="connsiteX6" fmla="*/ 672412 w 1401744"/>
                      <a:gd name="connsiteY6" fmla="*/ 1518719 h 2674144"/>
                      <a:gd name="connsiteX7" fmla="*/ 637600 w 1401744"/>
                      <a:gd name="connsiteY7" fmla="*/ 1897893 h 2674144"/>
                      <a:gd name="connsiteX8" fmla="*/ 0 w 1401744"/>
                      <a:gd name="connsiteY8" fmla="*/ 1830817 h 2674144"/>
                      <a:gd name="connsiteX9" fmla="*/ 182544 w 1401744"/>
                      <a:gd name="connsiteY9" fmla="*/ 0 h 2674144"/>
                      <a:gd name="connsiteX0" fmla="*/ 167097 w 1401744"/>
                      <a:gd name="connsiteY0" fmla="*/ 10785 h 2674144"/>
                      <a:gd name="connsiteX1" fmla="*/ 1401744 w 1401744"/>
                      <a:gd name="connsiteY1" fmla="*/ 0 h 2674144"/>
                      <a:gd name="connsiteX2" fmla="*/ 1401744 w 1401744"/>
                      <a:gd name="connsiteY2" fmla="*/ 2281238 h 2674144"/>
                      <a:gd name="connsiteX3" fmla="*/ 1376298 w 1401744"/>
                      <a:gd name="connsiteY3" fmla="*/ 2674144 h 2674144"/>
                      <a:gd name="connsiteX4" fmla="*/ 1147574 w 1401744"/>
                      <a:gd name="connsiteY4" fmla="*/ 2662238 h 2674144"/>
                      <a:gd name="connsiteX5" fmla="*/ 1239168 w 1401744"/>
                      <a:gd name="connsiteY5" fmla="*/ 1578342 h 2674144"/>
                      <a:gd name="connsiteX6" fmla="*/ 672412 w 1401744"/>
                      <a:gd name="connsiteY6" fmla="*/ 1518719 h 2674144"/>
                      <a:gd name="connsiteX7" fmla="*/ 637600 w 1401744"/>
                      <a:gd name="connsiteY7" fmla="*/ 1897893 h 2674144"/>
                      <a:gd name="connsiteX8" fmla="*/ 0 w 1401744"/>
                      <a:gd name="connsiteY8" fmla="*/ 1830817 h 2674144"/>
                      <a:gd name="connsiteX9" fmla="*/ 167097 w 1401744"/>
                      <a:gd name="connsiteY9" fmla="*/ 10785 h 2674144"/>
                      <a:gd name="connsiteX0" fmla="*/ 167097 w 1401744"/>
                      <a:gd name="connsiteY0" fmla="*/ 32424 h 2695783"/>
                      <a:gd name="connsiteX1" fmla="*/ 1314535 w 1401744"/>
                      <a:gd name="connsiteY1" fmla="*/ 0 h 2695783"/>
                      <a:gd name="connsiteX2" fmla="*/ 1401744 w 1401744"/>
                      <a:gd name="connsiteY2" fmla="*/ 2302877 h 2695783"/>
                      <a:gd name="connsiteX3" fmla="*/ 1376298 w 1401744"/>
                      <a:gd name="connsiteY3" fmla="*/ 2695783 h 2695783"/>
                      <a:gd name="connsiteX4" fmla="*/ 1147574 w 1401744"/>
                      <a:gd name="connsiteY4" fmla="*/ 2683877 h 2695783"/>
                      <a:gd name="connsiteX5" fmla="*/ 1239168 w 1401744"/>
                      <a:gd name="connsiteY5" fmla="*/ 1599981 h 2695783"/>
                      <a:gd name="connsiteX6" fmla="*/ 672412 w 1401744"/>
                      <a:gd name="connsiteY6" fmla="*/ 1540358 h 2695783"/>
                      <a:gd name="connsiteX7" fmla="*/ 637600 w 1401744"/>
                      <a:gd name="connsiteY7" fmla="*/ 1919532 h 2695783"/>
                      <a:gd name="connsiteX8" fmla="*/ 0 w 1401744"/>
                      <a:gd name="connsiteY8" fmla="*/ 1852456 h 2695783"/>
                      <a:gd name="connsiteX9" fmla="*/ 167097 w 1401744"/>
                      <a:gd name="connsiteY9" fmla="*/ 32424 h 2695783"/>
                      <a:gd name="connsiteX0" fmla="*/ 167097 w 1401744"/>
                      <a:gd name="connsiteY0" fmla="*/ 32424 h 2695783"/>
                      <a:gd name="connsiteX1" fmla="*/ 1314535 w 1401744"/>
                      <a:gd name="connsiteY1" fmla="*/ 0 h 2695783"/>
                      <a:gd name="connsiteX2" fmla="*/ 1401744 w 1401744"/>
                      <a:gd name="connsiteY2" fmla="*/ 2302877 h 2695783"/>
                      <a:gd name="connsiteX3" fmla="*/ 1376298 w 1401744"/>
                      <a:gd name="connsiteY3" fmla="*/ 2695783 h 2695783"/>
                      <a:gd name="connsiteX4" fmla="*/ 1141694 w 1401744"/>
                      <a:gd name="connsiteY4" fmla="*/ 2661666 h 2695783"/>
                      <a:gd name="connsiteX5" fmla="*/ 1239168 w 1401744"/>
                      <a:gd name="connsiteY5" fmla="*/ 1599981 h 2695783"/>
                      <a:gd name="connsiteX6" fmla="*/ 672412 w 1401744"/>
                      <a:gd name="connsiteY6" fmla="*/ 1540358 h 2695783"/>
                      <a:gd name="connsiteX7" fmla="*/ 637600 w 1401744"/>
                      <a:gd name="connsiteY7" fmla="*/ 1919532 h 2695783"/>
                      <a:gd name="connsiteX8" fmla="*/ 0 w 1401744"/>
                      <a:gd name="connsiteY8" fmla="*/ 1852456 h 2695783"/>
                      <a:gd name="connsiteX9" fmla="*/ 167097 w 1401744"/>
                      <a:gd name="connsiteY9" fmla="*/ 32424 h 2695783"/>
                      <a:gd name="connsiteX0" fmla="*/ 167097 w 1401744"/>
                      <a:gd name="connsiteY0" fmla="*/ 32424 h 2684025"/>
                      <a:gd name="connsiteX1" fmla="*/ 1314535 w 1401744"/>
                      <a:gd name="connsiteY1" fmla="*/ 0 h 2684025"/>
                      <a:gd name="connsiteX2" fmla="*/ 1401744 w 1401744"/>
                      <a:gd name="connsiteY2" fmla="*/ 2302877 h 2684025"/>
                      <a:gd name="connsiteX3" fmla="*/ 1354228 w 1401744"/>
                      <a:gd name="connsiteY3" fmla="*/ 2684025 h 2684025"/>
                      <a:gd name="connsiteX4" fmla="*/ 1141694 w 1401744"/>
                      <a:gd name="connsiteY4" fmla="*/ 2661666 h 2684025"/>
                      <a:gd name="connsiteX5" fmla="*/ 1239168 w 1401744"/>
                      <a:gd name="connsiteY5" fmla="*/ 1599981 h 2684025"/>
                      <a:gd name="connsiteX6" fmla="*/ 672412 w 1401744"/>
                      <a:gd name="connsiteY6" fmla="*/ 1540358 h 2684025"/>
                      <a:gd name="connsiteX7" fmla="*/ 637600 w 1401744"/>
                      <a:gd name="connsiteY7" fmla="*/ 1919532 h 2684025"/>
                      <a:gd name="connsiteX8" fmla="*/ 0 w 1401744"/>
                      <a:gd name="connsiteY8" fmla="*/ 1852456 h 2684025"/>
                      <a:gd name="connsiteX9" fmla="*/ 167097 w 1401744"/>
                      <a:gd name="connsiteY9" fmla="*/ 32424 h 2684025"/>
                      <a:gd name="connsiteX0" fmla="*/ 167097 w 1389040"/>
                      <a:gd name="connsiteY0" fmla="*/ 32424 h 2684025"/>
                      <a:gd name="connsiteX1" fmla="*/ 1314535 w 1389040"/>
                      <a:gd name="connsiteY1" fmla="*/ 0 h 2684025"/>
                      <a:gd name="connsiteX2" fmla="*/ 1389040 w 1389040"/>
                      <a:gd name="connsiteY2" fmla="*/ 2304852 h 2684025"/>
                      <a:gd name="connsiteX3" fmla="*/ 1354228 w 1389040"/>
                      <a:gd name="connsiteY3" fmla="*/ 2684025 h 2684025"/>
                      <a:gd name="connsiteX4" fmla="*/ 1141694 w 1389040"/>
                      <a:gd name="connsiteY4" fmla="*/ 2661666 h 2684025"/>
                      <a:gd name="connsiteX5" fmla="*/ 1239168 w 1389040"/>
                      <a:gd name="connsiteY5" fmla="*/ 1599981 h 2684025"/>
                      <a:gd name="connsiteX6" fmla="*/ 672412 w 1389040"/>
                      <a:gd name="connsiteY6" fmla="*/ 1540358 h 2684025"/>
                      <a:gd name="connsiteX7" fmla="*/ 637600 w 1389040"/>
                      <a:gd name="connsiteY7" fmla="*/ 1919532 h 2684025"/>
                      <a:gd name="connsiteX8" fmla="*/ 0 w 1389040"/>
                      <a:gd name="connsiteY8" fmla="*/ 1852456 h 2684025"/>
                      <a:gd name="connsiteX9" fmla="*/ 167097 w 1389040"/>
                      <a:gd name="connsiteY9" fmla="*/ 32424 h 2684025"/>
                      <a:gd name="connsiteX0" fmla="*/ 167097 w 1396002"/>
                      <a:gd name="connsiteY0" fmla="*/ 32424 h 2684025"/>
                      <a:gd name="connsiteX1" fmla="*/ 1314535 w 1396002"/>
                      <a:gd name="connsiteY1" fmla="*/ 0 h 2684025"/>
                      <a:gd name="connsiteX2" fmla="*/ 1396002 w 1396002"/>
                      <a:gd name="connsiteY2" fmla="*/ 2229017 h 2684025"/>
                      <a:gd name="connsiteX3" fmla="*/ 1354228 w 1396002"/>
                      <a:gd name="connsiteY3" fmla="*/ 2684025 h 2684025"/>
                      <a:gd name="connsiteX4" fmla="*/ 1141694 w 1396002"/>
                      <a:gd name="connsiteY4" fmla="*/ 2661666 h 2684025"/>
                      <a:gd name="connsiteX5" fmla="*/ 1239168 w 1396002"/>
                      <a:gd name="connsiteY5" fmla="*/ 1599981 h 2684025"/>
                      <a:gd name="connsiteX6" fmla="*/ 672412 w 1396002"/>
                      <a:gd name="connsiteY6" fmla="*/ 1540358 h 2684025"/>
                      <a:gd name="connsiteX7" fmla="*/ 637600 w 1396002"/>
                      <a:gd name="connsiteY7" fmla="*/ 1919532 h 2684025"/>
                      <a:gd name="connsiteX8" fmla="*/ 0 w 1396002"/>
                      <a:gd name="connsiteY8" fmla="*/ 1852456 h 2684025"/>
                      <a:gd name="connsiteX9" fmla="*/ 167097 w 1396002"/>
                      <a:gd name="connsiteY9" fmla="*/ 32424 h 2684025"/>
                      <a:gd name="connsiteX0" fmla="*/ 166444 w 1396002"/>
                      <a:gd name="connsiteY0" fmla="*/ 39534 h 2684025"/>
                      <a:gd name="connsiteX1" fmla="*/ 1314535 w 1396002"/>
                      <a:gd name="connsiteY1" fmla="*/ 0 h 2684025"/>
                      <a:gd name="connsiteX2" fmla="*/ 1396002 w 1396002"/>
                      <a:gd name="connsiteY2" fmla="*/ 2229017 h 2684025"/>
                      <a:gd name="connsiteX3" fmla="*/ 1354228 w 1396002"/>
                      <a:gd name="connsiteY3" fmla="*/ 2684025 h 2684025"/>
                      <a:gd name="connsiteX4" fmla="*/ 1141694 w 1396002"/>
                      <a:gd name="connsiteY4" fmla="*/ 2661666 h 2684025"/>
                      <a:gd name="connsiteX5" fmla="*/ 1239168 w 1396002"/>
                      <a:gd name="connsiteY5" fmla="*/ 1599981 h 2684025"/>
                      <a:gd name="connsiteX6" fmla="*/ 672412 w 1396002"/>
                      <a:gd name="connsiteY6" fmla="*/ 1540358 h 2684025"/>
                      <a:gd name="connsiteX7" fmla="*/ 637600 w 1396002"/>
                      <a:gd name="connsiteY7" fmla="*/ 1919532 h 2684025"/>
                      <a:gd name="connsiteX8" fmla="*/ 0 w 1396002"/>
                      <a:gd name="connsiteY8" fmla="*/ 1852456 h 2684025"/>
                      <a:gd name="connsiteX9" fmla="*/ 166444 w 1396002"/>
                      <a:gd name="connsiteY9" fmla="*/ 39534 h 2684025"/>
                      <a:gd name="connsiteX0" fmla="*/ 165791 w 1396002"/>
                      <a:gd name="connsiteY0" fmla="*/ 46644 h 2684025"/>
                      <a:gd name="connsiteX1" fmla="*/ 1314535 w 1396002"/>
                      <a:gd name="connsiteY1" fmla="*/ 0 h 2684025"/>
                      <a:gd name="connsiteX2" fmla="*/ 1396002 w 1396002"/>
                      <a:gd name="connsiteY2" fmla="*/ 2229017 h 2684025"/>
                      <a:gd name="connsiteX3" fmla="*/ 1354228 w 1396002"/>
                      <a:gd name="connsiteY3" fmla="*/ 2684025 h 2684025"/>
                      <a:gd name="connsiteX4" fmla="*/ 1141694 w 1396002"/>
                      <a:gd name="connsiteY4" fmla="*/ 2661666 h 2684025"/>
                      <a:gd name="connsiteX5" fmla="*/ 1239168 w 1396002"/>
                      <a:gd name="connsiteY5" fmla="*/ 1599981 h 2684025"/>
                      <a:gd name="connsiteX6" fmla="*/ 672412 w 1396002"/>
                      <a:gd name="connsiteY6" fmla="*/ 1540358 h 2684025"/>
                      <a:gd name="connsiteX7" fmla="*/ 637600 w 1396002"/>
                      <a:gd name="connsiteY7" fmla="*/ 1919532 h 2684025"/>
                      <a:gd name="connsiteX8" fmla="*/ 0 w 1396002"/>
                      <a:gd name="connsiteY8" fmla="*/ 1852456 h 2684025"/>
                      <a:gd name="connsiteX9" fmla="*/ 165791 w 1396002"/>
                      <a:gd name="connsiteY9" fmla="*/ 46644 h 2684025"/>
                      <a:gd name="connsiteX0" fmla="*/ 165880 w 1396002"/>
                      <a:gd name="connsiteY0" fmla="*/ 48940 h 2684025"/>
                      <a:gd name="connsiteX1" fmla="*/ 1314535 w 1396002"/>
                      <a:gd name="connsiteY1" fmla="*/ 0 h 2684025"/>
                      <a:gd name="connsiteX2" fmla="*/ 1396002 w 1396002"/>
                      <a:gd name="connsiteY2" fmla="*/ 2229017 h 2684025"/>
                      <a:gd name="connsiteX3" fmla="*/ 1354228 w 1396002"/>
                      <a:gd name="connsiteY3" fmla="*/ 2684025 h 2684025"/>
                      <a:gd name="connsiteX4" fmla="*/ 1141694 w 1396002"/>
                      <a:gd name="connsiteY4" fmla="*/ 2661666 h 2684025"/>
                      <a:gd name="connsiteX5" fmla="*/ 1239168 w 1396002"/>
                      <a:gd name="connsiteY5" fmla="*/ 1599981 h 2684025"/>
                      <a:gd name="connsiteX6" fmla="*/ 672412 w 1396002"/>
                      <a:gd name="connsiteY6" fmla="*/ 1540358 h 2684025"/>
                      <a:gd name="connsiteX7" fmla="*/ 637600 w 1396002"/>
                      <a:gd name="connsiteY7" fmla="*/ 1919532 h 2684025"/>
                      <a:gd name="connsiteX8" fmla="*/ 0 w 1396002"/>
                      <a:gd name="connsiteY8" fmla="*/ 1852456 h 2684025"/>
                      <a:gd name="connsiteX9" fmla="*/ 165880 w 1396002"/>
                      <a:gd name="connsiteY9" fmla="*/ 48940 h 2684025"/>
                      <a:gd name="connsiteX0" fmla="*/ 165880 w 1396002"/>
                      <a:gd name="connsiteY0" fmla="*/ 48940 h 2661666"/>
                      <a:gd name="connsiteX1" fmla="*/ 1314535 w 1396002"/>
                      <a:gd name="connsiteY1" fmla="*/ 0 h 2661666"/>
                      <a:gd name="connsiteX2" fmla="*/ 1396002 w 1396002"/>
                      <a:gd name="connsiteY2" fmla="*/ 2229017 h 2661666"/>
                      <a:gd name="connsiteX3" fmla="*/ 1141694 w 1396002"/>
                      <a:gd name="connsiteY3" fmla="*/ 2661666 h 2661666"/>
                      <a:gd name="connsiteX4" fmla="*/ 1239168 w 1396002"/>
                      <a:gd name="connsiteY4" fmla="*/ 1599981 h 2661666"/>
                      <a:gd name="connsiteX5" fmla="*/ 672412 w 1396002"/>
                      <a:gd name="connsiteY5" fmla="*/ 1540358 h 2661666"/>
                      <a:gd name="connsiteX6" fmla="*/ 637600 w 1396002"/>
                      <a:gd name="connsiteY6" fmla="*/ 1919532 h 2661666"/>
                      <a:gd name="connsiteX7" fmla="*/ 0 w 1396002"/>
                      <a:gd name="connsiteY7" fmla="*/ 1852456 h 2661666"/>
                      <a:gd name="connsiteX8" fmla="*/ 165880 w 1396002"/>
                      <a:gd name="connsiteY8" fmla="*/ 48940 h 2661666"/>
                      <a:gd name="connsiteX0" fmla="*/ 165880 w 1314535"/>
                      <a:gd name="connsiteY0" fmla="*/ 48940 h 2661666"/>
                      <a:gd name="connsiteX1" fmla="*/ 1314535 w 1314535"/>
                      <a:gd name="connsiteY1" fmla="*/ 0 h 2661666"/>
                      <a:gd name="connsiteX2" fmla="*/ 1141694 w 1314535"/>
                      <a:gd name="connsiteY2" fmla="*/ 2661666 h 2661666"/>
                      <a:gd name="connsiteX3" fmla="*/ 1239168 w 1314535"/>
                      <a:gd name="connsiteY3" fmla="*/ 1599981 h 2661666"/>
                      <a:gd name="connsiteX4" fmla="*/ 672412 w 1314535"/>
                      <a:gd name="connsiteY4" fmla="*/ 1540358 h 2661666"/>
                      <a:gd name="connsiteX5" fmla="*/ 637600 w 1314535"/>
                      <a:gd name="connsiteY5" fmla="*/ 1919532 h 2661666"/>
                      <a:gd name="connsiteX6" fmla="*/ 0 w 1314535"/>
                      <a:gd name="connsiteY6" fmla="*/ 1852456 h 2661666"/>
                      <a:gd name="connsiteX7" fmla="*/ 165880 w 1314535"/>
                      <a:gd name="connsiteY7" fmla="*/ 48940 h 2661666"/>
                      <a:gd name="connsiteX0" fmla="*/ 165880 w 1314535"/>
                      <a:gd name="connsiteY0" fmla="*/ 48940 h 1919532"/>
                      <a:gd name="connsiteX1" fmla="*/ 1314535 w 1314535"/>
                      <a:gd name="connsiteY1" fmla="*/ 0 h 1919532"/>
                      <a:gd name="connsiteX2" fmla="*/ 1239168 w 1314535"/>
                      <a:gd name="connsiteY2" fmla="*/ 1599981 h 1919532"/>
                      <a:gd name="connsiteX3" fmla="*/ 672412 w 1314535"/>
                      <a:gd name="connsiteY3" fmla="*/ 1540358 h 1919532"/>
                      <a:gd name="connsiteX4" fmla="*/ 637600 w 1314535"/>
                      <a:gd name="connsiteY4" fmla="*/ 1919532 h 1919532"/>
                      <a:gd name="connsiteX5" fmla="*/ 0 w 1314535"/>
                      <a:gd name="connsiteY5" fmla="*/ 1852456 h 1919532"/>
                      <a:gd name="connsiteX6" fmla="*/ 165880 w 1314535"/>
                      <a:gd name="connsiteY6" fmla="*/ 48940 h 1919532"/>
                      <a:gd name="connsiteX0" fmla="*/ 165880 w 1312490"/>
                      <a:gd name="connsiteY0" fmla="*/ 44256 h 1914848"/>
                      <a:gd name="connsiteX1" fmla="*/ 1312490 w 1312490"/>
                      <a:gd name="connsiteY1" fmla="*/ 0 h 1914848"/>
                      <a:gd name="connsiteX2" fmla="*/ 1239168 w 1312490"/>
                      <a:gd name="connsiteY2" fmla="*/ 1595297 h 1914848"/>
                      <a:gd name="connsiteX3" fmla="*/ 672412 w 1312490"/>
                      <a:gd name="connsiteY3" fmla="*/ 1535674 h 1914848"/>
                      <a:gd name="connsiteX4" fmla="*/ 637600 w 1312490"/>
                      <a:gd name="connsiteY4" fmla="*/ 1914848 h 1914848"/>
                      <a:gd name="connsiteX5" fmla="*/ 0 w 1312490"/>
                      <a:gd name="connsiteY5" fmla="*/ 1847772 h 1914848"/>
                      <a:gd name="connsiteX6" fmla="*/ 165880 w 1312490"/>
                      <a:gd name="connsiteY6" fmla="*/ 44256 h 1914848"/>
                      <a:gd name="connsiteX0" fmla="*/ 165880 w 1314624"/>
                      <a:gd name="connsiteY0" fmla="*/ 46645 h 1917237"/>
                      <a:gd name="connsiteX1" fmla="*/ 1314624 w 1314624"/>
                      <a:gd name="connsiteY1" fmla="*/ 0 h 1917237"/>
                      <a:gd name="connsiteX2" fmla="*/ 1239168 w 1314624"/>
                      <a:gd name="connsiteY2" fmla="*/ 1597686 h 1917237"/>
                      <a:gd name="connsiteX3" fmla="*/ 672412 w 1314624"/>
                      <a:gd name="connsiteY3" fmla="*/ 1538063 h 1917237"/>
                      <a:gd name="connsiteX4" fmla="*/ 637600 w 1314624"/>
                      <a:gd name="connsiteY4" fmla="*/ 1917237 h 1917237"/>
                      <a:gd name="connsiteX5" fmla="*/ 0 w 1314624"/>
                      <a:gd name="connsiteY5" fmla="*/ 1850161 h 1917237"/>
                      <a:gd name="connsiteX6" fmla="*/ 165880 w 1314624"/>
                      <a:gd name="connsiteY6" fmla="*/ 46645 h 1917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14624" h="1917237">
                        <a:moveTo>
                          <a:pt x="165880" y="46645"/>
                        </a:moveTo>
                        <a:lnTo>
                          <a:pt x="1314624" y="0"/>
                        </a:lnTo>
                        <a:lnTo>
                          <a:pt x="1239168" y="1597686"/>
                        </a:lnTo>
                        <a:lnTo>
                          <a:pt x="672412" y="1538063"/>
                        </a:lnTo>
                        <a:lnTo>
                          <a:pt x="637600" y="1917237"/>
                        </a:lnTo>
                        <a:lnTo>
                          <a:pt x="0" y="1850161"/>
                        </a:lnTo>
                        <a:lnTo>
                          <a:pt x="165880" y="46645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sz="700" dirty="0"/>
                  </a:p>
                </p:txBody>
              </p:sp>
              <p:sp>
                <p:nvSpPr>
                  <p:cNvPr id="211" name="Freeform 210"/>
                  <p:cNvSpPr/>
                  <p:nvPr/>
                </p:nvSpPr>
                <p:spPr>
                  <a:xfrm>
                    <a:off x="-76200" y="2286000"/>
                    <a:ext cx="685800" cy="152400"/>
                  </a:xfrm>
                  <a:custGeom>
                    <a:avLst/>
                    <a:gdLst>
                      <a:gd name="connsiteX0" fmla="*/ 100012 w 100012"/>
                      <a:gd name="connsiteY0" fmla="*/ 152400 h 152400"/>
                      <a:gd name="connsiteX1" fmla="*/ 100012 w 100012"/>
                      <a:gd name="connsiteY1" fmla="*/ 0 h 152400"/>
                      <a:gd name="connsiteX2" fmla="*/ 0 w 100012"/>
                      <a:gd name="connsiteY2" fmla="*/ 0 h 152400"/>
                      <a:gd name="connsiteX3" fmla="*/ 0 w 100012"/>
                      <a:gd name="connsiteY3" fmla="*/ 152400 h 152400"/>
                      <a:gd name="connsiteX4" fmla="*/ 100012 w 100012"/>
                      <a:gd name="connsiteY4" fmla="*/ 152400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0012" h="152400">
                        <a:moveTo>
                          <a:pt x="100012" y="152400"/>
                        </a:moveTo>
                        <a:lnTo>
                          <a:pt x="100012" y="0"/>
                        </a:lnTo>
                        <a:lnTo>
                          <a:pt x="0" y="0"/>
                        </a:lnTo>
                        <a:lnTo>
                          <a:pt x="0" y="152400"/>
                        </a:lnTo>
                        <a:lnTo>
                          <a:pt x="100012" y="152400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en-US" sz="700" dirty="0"/>
                  </a:p>
                </p:txBody>
              </p:sp>
            </p:grpSp>
            <p:sp>
              <p:nvSpPr>
                <p:cNvPr id="209" name="Freeform 208"/>
                <p:cNvSpPr/>
                <p:nvPr/>
              </p:nvSpPr>
              <p:spPr>
                <a:xfrm rot="21263228">
                  <a:off x="-353841" y="-1693780"/>
                  <a:ext cx="1717443" cy="5901950"/>
                </a:xfrm>
                <a:custGeom>
                  <a:avLst/>
                  <a:gdLst>
                    <a:gd name="connsiteX0" fmla="*/ 171450 w 1390650"/>
                    <a:gd name="connsiteY0" fmla="*/ 0 h 3043238"/>
                    <a:gd name="connsiteX1" fmla="*/ 1390650 w 1390650"/>
                    <a:gd name="connsiteY1" fmla="*/ 0 h 3043238"/>
                    <a:gd name="connsiteX2" fmla="*/ 1390650 w 1390650"/>
                    <a:gd name="connsiteY2" fmla="*/ 2505075 h 3043238"/>
                    <a:gd name="connsiteX3" fmla="*/ 1338263 w 1390650"/>
                    <a:gd name="connsiteY3" fmla="*/ 3043238 h 3043238"/>
                    <a:gd name="connsiteX4" fmla="*/ 1085850 w 1390650"/>
                    <a:gd name="connsiteY4" fmla="*/ 3019425 h 3043238"/>
                    <a:gd name="connsiteX5" fmla="*/ 1204913 w 1390650"/>
                    <a:gd name="connsiteY5" fmla="*/ 1843088 h 3043238"/>
                    <a:gd name="connsiteX6" fmla="*/ 0 w 1390650"/>
                    <a:gd name="connsiteY6" fmla="*/ 1724025 h 3043238"/>
                    <a:gd name="connsiteX7" fmla="*/ 171450 w 1390650"/>
                    <a:gd name="connsiteY7" fmla="*/ 0 h 3043238"/>
                    <a:gd name="connsiteX0" fmla="*/ 171450 w 1390650"/>
                    <a:gd name="connsiteY0" fmla="*/ 0 h 3043238"/>
                    <a:gd name="connsiteX1" fmla="*/ 1390650 w 1390650"/>
                    <a:gd name="connsiteY1" fmla="*/ 0 h 3043238"/>
                    <a:gd name="connsiteX2" fmla="*/ 1390650 w 1390650"/>
                    <a:gd name="connsiteY2" fmla="*/ 2205038 h 3043238"/>
                    <a:gd name="connsiteX3" fmla="*/ 1338263 w 1390650"/>
                    <a:gd name="connsiteY3" fmla="*/ 3043238 h 3043238"/>
                    <a:gd name="connsiteX4" fmla="*/ 1085850 w 1390650"/>
                    <a:gd name="connsiteY4" fmla="*/ 3019425 h 3043238"/>
                    <a:gd name="connsiteX5" fmla="*/ 1204913 w 1390650"/>
                    <a:gd name="connsiteY5" fmla="*/ 1843088 h 3043238"/>
                    <a:gd name="connsiteX6" fmla="*/ 0 w 1390650"/>
                    <a:gd name="connsiteY6" fmla="*/ 1724025 h 3043238"/>
                    <a:gd name="connsiteX7" fmla="*/ 171450 w 1390650"/>
                    <a:gd name="connsiteY7" fmla="*/ 0 h 3043238"/>
                    <a:gd name="connsiteX0" fmla="*/ 171450 w 1390650"/>
                    <a:gd name="connsiteY0" fmla="*/ 0 h 3043238"/>
                    <a:gd name="connsiteX1" fmla="*/ 1390650 w 1390650"/>
                    <a:gd name="connsiteY1" fmla="*/ 0 h 3043238"/>
                    <a:gd name="connsiteX2" fmla="*/ 1390650 w 1390650"/>
                    <a:gd name="connsiteY2" fmla="*/ 2281238 h 3043238"/>
                    <a:gd name="connsiteX3" fmla="*/ 1338263 w 1390650"/>
                    <a:gd name="connsiteY3" fmla="*/ 3043238 h 3043238"/>
                    <a:gd name="connsiteX4" fmla="*/ 1085850 w 1390650"/>
                    <a:gd name="connsiteY4" fmla="*/ 3019425 h 3043238"/>
                    <a:gd name="connsiteX5" fmla="*/ 1204913 w 1390650"/>
                    <a:gd name="connsiteY5" fmla="*/ 1843088 h 3043238"/>
                    <a:gd name="connsiteX6" fmla="*/ 0 w 1390650"/>
                    <a:gd name="connsiteY6" fmla="*/ 1724025 h 3043238"/>
                    <a:gd name="connsiteX7" fmla="*/ 171450 w 1390650"/>
                    <a:gd name="connsiteY7" fmla="*/ 0 h 3043238"/>
                    <a:gd name="connsiteX0" fmla="*/ 171450 w 1390650"/>
                    <a:gd name="connsiteY0" fmla="*/ 0 h 3019425"/>
                    <a:gd name="connsiteX1" fmla="*/ 1390650 w 1390650"/>
                    <a:gd name="connsiteY1" fmla="*/ 0 h 3019425"/>
                    <a:gd name="connsiteX2" fmla="*/ 1390650 w 1390650"/>
                    <a:gd name="connsiteY2" fmla="*/ 2281238 h 3019425"/>
                    <a:gd name="connsiteX3" fmla="*/ 1365204 w 1390650"/>
                    <a:gd name="connsiteY3" fmla="*/ 2674144 h 3019425"/>
                    <a:gd name="connsiteX4" fmla="*/ 1085850 w 1390650"/>
                    <a:gd name="connsiteY4" fmla="*/ 3019425 h 3019425"/>
                    <a:gd name="connsiteX5" fmla="*/ 1204913 w 1390650"/>
                    <a:gd name="connsiteY5" fmla="*/ 1843088 h 3019425"/>
                    <a:gd name="connsiteX6" fmla="*/ 0 w 1390650"/>
                    <a:gd name="connsiteY6" fmla="*/ 1724025 h 3019425"/>
                    <a:gd name="connsiteX7" fmla="*/ 171450 w 1390650"/>
                    <a:gd name="connsiteY7" fmla="*/ 0 h 3019425"/>
                    <a:gd name="connsiteX0" fmla="*/ 171450 w 1390650"/>
                    <a:gd name="connsiteY0" fmla="*/ 0 h 2674144"/>
                    <a:gd name="connsiteX1" fmla="*/ 1390650 w 1390650"/>
                    <a:gd name="connsiteY1" fmla="*/ 0 h 2674144"/>
                    <a:gd name="connsiteX2" fmla="*/ 1390650 w 1390650"/>
                    <a:gd name="connsiteY2" fmla="*/ 2281238 h 2674144"/>
                    <a:gd name="connsiteX3" fmla="*/ 1365204 w 1390650"/>
                    <a:gd name="connsiteY3" fmla="*/ 2674144 h 2674144"/>
                    <a:gd name="connsiteX4" fmla="*/ 1136480 w 1390650"/>
                    <a:gd name="connsiteY4" fmla="*/ 2662238 h 2674144"/>
                    <a:gd name="connsiteX5" fmla="*/ 1204913 w 1390650"/>
                    <a:gd name="connsiteY5" fmla="*/ 1843088 h 2674144"/>
                    <a:gd name="connsiteX6" fmla="*/ 0 w 1390650"/>
                    <a:gd name="connsiteY6" fmla="*/ 1724025 h 2674144"/>
                    <a:gd name="connsiteX7" fmla="*/ 171450 w 1390650"/>
                    <a:gd name="connsiteY7" fmla="*/ 0 h 2674144"/>
                    <a:gd name="connsiteX0" fmla="*/ 171450 w 1390650"/>
                    <a:gd name="connsiteY0" fmla="*/ 0 h 2674144"/>
                    <a:gd name="connsiteX1" fmla="*/ 1390650 w 1390650"/>
                    <a:gd name="connsiteY1" fmla="*/ 0 h 2674144"/>
                    <a:gd name="connsiteX2" fmla="*/ 1390650 w 1390650"/>
                    <a:gd name="connsiteY2" fmla="*/ 2281238 h 2674144"/>
                    <a:gd name="connsiteX3" fmla="*/ 1365204 w 1390650"/>
                    <a:gd name="connsiteY3" fmla="*/ 2674144 h 2674144"/>
                    <a:gd name="connsiteX4" fmla="*/ 1136480 w 1390650"/>
                    <a:gd name="connsiteY4" fmla="*/ 2662238 h 2674144"/>
                    <a:gd name="connsiteX5" fmla="*/ 1191279 w 1390650"/>
                    <a:gd name="connsiteY5" fmla="*/ 1845470 h 2674144"/>
                    <a:gd name="connsiteX6" fmla="*/ 0 w 1390650"/>
                    <a:gd name="connsiteY6" fmla="*/ 1724025 h 2674144"/>
                    <a:gd name="connsiteX7" fmla="*/ 171450 w 1390650"/>
                    <a:gd name="connsiteY7" fmla="*/ 0 h 2674144"/>
                    <a:gd name="connsiteX0" fmla="*/ 182544 w 1401744"/>
                    <a:gd name="connsiteY0" fmla="*/ 0 h 2674144"/>
                    <a:gd name="connsiteX1" fmla="*/ 1401744 w 1401744"/>
                    <a:gd name="connsiteY1" fmla="*/ 0 h 2674144"/>
                    <a:gd name="connsiteX2" fmla="*/ 1401744 w 1401744"/>
                    <a:gd name="connsiteY2" fmla="*/ 2281238 h 2674144"/>
                    <a:gd name="connsiteX3" fmla="*/ 1376298 w 1401744"/>
                    <a:gd name="connsiteY3" fmla="*/ 2674144 h 2674144"/>
                    <a:gd name="connsiteX4" fmla="*/ 1147574 w 1401744"/>
                    <a:gd name="connsiteY4" fmla="*/ 2662238 h 2674144"/>
                    <a:gd name="connsiteX5" fmla="*/ 1202373 w 1401744"/>
                    <a:gd name="connsiteY5" fmla="*/ 1845470 h 2674144"/>
                    <a:gd name="connsiteX6" fmla="*/ 0 w 1401744"/>
                    <a:gd name="connsiteY6" fmla="*/ 1830817 h 2674144"/>
                    <a:gd name="connsiteX7" fmla="*/ 182544 w 1401744"/>
                    <a:gd name="connsiteY7" fmla="*/ 0 h 2674144"/>
                    <a:gd name="connsiteX0" fmla="*/ 182544 w 1401744"/>
                    <a:gd name="connsiteY0" fmla="*/ 0 h 2674144"/>
                    <a:gd name="connsiteX1" fmla="*/ 1401744 w 1401744"/>
                    <a:gd name="connsiteY1" fmla="*/ 0 h 2674144"/>
                    <a:gd name="connsiteX2" fmla="*/ 1401744 w 1401744"/>
                    <a:gd name="connsiteY2" fmla="*/ 2281238 h 2674144"/>
                    <a:gd name="connsiteX3" fmla="*/ 1376298 w 1401744"/>
                    <a:gd name="connsiteY3" fmla="*/ 2674144 h 2674144"/>
                    <a:gd name="connsiteX4" fmla="*/ 1147574 w 1401744"/>
                    <a:gd name="connsiteY4" fmla="*/ 2662238 h 2674144"/>
                    <a:gd name="connsiteX5" fmla="*/ 1202373 w 1401744"/>
                    <a:gd name="connsiteY5" fmla="*/ 1845470 h 2674144"/>
                    <a:gd name="connsiteX6" fmla="*/ 682884 w 1401744"/>
                    <a:gd name="connsiteY6" fmla="*/ 1897893 h 2674144"/>
                    <a:gd name="connsiteX7" fmla="*/ 0 w 1401744"/>
                    <a:gd name="connsiteY7" fmla="*/ 1830817 h 2674144"/>
                    <a:gd name="connsiteX8" fmla="*/ 182544 w 1401744"/>
                    <a:gd name="connsiteY8" fmla="*/ 0 h 2674144"/>
                    <a:gd name="connsiteX0" fmla="*/ 182544 w 1401744"/>
                    <a:gd name="connsiteY0" fmla="*/ 0 h 2674144"/>
                    <a:gd name="connsiteX1" fmla="*/ 1401744 w 1401744"/>
                    <a:gd name="connsiteY1" fmla="*/ 0 h 2674144"/>
                    <a:gd name="connsiteX2" fmla="*/ 1401744 w 1401744"/>
                    <a:gd name="connsiteY2" fmla="*/ 2281238 h 2674144"/>
                    <a:gd name="connsiteX3" fmla="*/ 1376298 w 1401744"/>
                    <a:gd name="connsiteY3" fmla="*/ 2674144 h 2674144"/>
                    <a:gd name="connsiteX4" fmla="*/ 1147574 w 1401744"/>
                    <a:gd name="connsiteY4" fmla="*/ 2662238 h 2674144"/>
                    <a:gd name="connsiteX5" fmla="*/ 1202373 w 1401744"/>
                    <a:gd name="connsiteY5" fmla="*/ 1845470 h 2674144"/>
                    <a:gd name="connsiteX6" fmla="*/ 720169 w 1401744"/>
                    <a:gd name="connsiteY6" fmla="*/ 1518719 h 2674144"/>
                    <a:gd name="connsiteX7" fmla="*/ 682884 w 1401744"/>
                    <a:gd name="connsiteY7" fmla="*/ 1897893 h 2674144"/>
                    <a:gd name="connsiteX8" fmla="*/ 0 w 1401744"/>
                    <a:gd name="connsiteY8" fmla="*/ 1830817 h 2674144"/>
                    <a:gd name="connsiteX9" fmla="*/ 182544 w 1401744"/>
                    <a:gd name="connsiteY9" fmla="*/ 0 h 2674144"/>
                    <a:gd name="connsiteX0" fmla="*/ 182544 w 1401744"/>
                    <a:gd name="connsiteY0" fmla="*/ 0 h 2674144"/>
                    <a:gd name="connsiteX1" fmla="*/ 1401744 w 1401744"/>
                    <a:gd name="connsiteY1" fmla="*/ 0 h 2674144"/>
                    <a:gd name="connsiteX2" fmla="*/ 1401744 w 1401744"/>
                    <a:gd name="connsiteY2" fmla="*/ 2281238 h 2674144"/>
                    <a:gd name="connsiteX3" fmla="*/ 1376298 w 1401744"/>
                    <a:gd name="connsiteY3" fmla="*/ 2674144 h 2674144"/>
                    <a:gd name="connsiteX4" fmla="*/ 1147574 w 1401744"/>
                    <a:gd name="connsiteY4" fmla="*/ 2662238 h 2674144"/>
                    <a:gd name="connsiteX5" fmla="*/ 1251302 w 1401744"/>
                    <a:gd name="connsiteY5" fmla="*/ 1570889 h 2674144"/>
                    <a:gd name="connsiteX6" fmla="*/ 720169 w 1401744"/>
                    <a:gd name="connsiteY6" fmla="*/ 1518719 h 2674144"/>
                    <a:gd name="connsiteX7" fmla="*/ 682884 w 1401744"/>
                    <a:gd name="connsiteY7" fmla="*/ 1897893 h 2674144"/>
                    <a:gd name="connsiteX8" fmla="*/ 0 w 1401744"/>
                    <a:gd name="connsiteY8" fmla="*/ 1830817 h 2674144"/>
                    <a:gd name="connsiteX9" fmla="*/ 182544 w 1401744"/>
                    <a:gd name="connsiteY9" fmla="*/ 0 h 2674144"/>
                    <a:gd name="connsiteX0" fmla="*/ 182544 w 1401744"/>
                    <a:gd name="connsiteY0" fmla="*/ 0 h 2674144"/>
                    <a:gd name="connsiteX1" fmla="*/ 1401744 w 1401744"/>
                    <a:gd name="connsiteY1" fmla="*/ 0 h 2674144"/>
                    <a:gd name="connsiteX2" fmla="*/ 1401744 w 1401744"/>
                    <a:gd name="connsiteY2" fmla="*/ 2281238 h 2674144"/>
                    <a:gd name="connsiteX3" fmla="*/ 1376298 w 1401744"/>
                    <a:gd name="connsiteY3" fmla="*/ 2674144 h 2674144"/>
                    <a:gd name="connsiteX4" fmla="*/ 1147574 w 1401744"/>
                    <a:gd name="connsiteY4" fmla="*/ 2662238 h 2674144"/>
                    <a:gd name="connsiteX5" fmla="*/ 1239168 w 1401744"/>
                    <a:gd name="connsiteY5" fmla="*/ 1578342 h 2674144"/>
                    <a:gd name="connsiteX6" fmla="*/ 720169 w 1401744"/>
                    <a:gd name="connsiteY6" fmla="*/ 1518719 h 2674144"/>
                    <a:gd name="connsiteX7" fmla="*/ 682884 w 1401744"/>
                    <a:gd name="connsiteY7" fmla="*/ 1897893 h 2674144"/>
                    <a:gd name="connsiteX8" fmla="*/ 0 w 1401744"/>
                    <a:gd name="connsiteY8" fmla="*/ 1830817 h 2674144"/>
                    <a:gd name="connsiteX9" fmla="*/ 182544 w 1401744"/>
                    <a:gd name="connsiteY9" fmla="*/ 0 h 2674144"/>
                    <a:gd name="connsiteX0" fmla="*/ 182544 w 1401744"/>
                    <a:gd name="connsiteY0" fmla="*/ 0 h 2674144"/>
                    <a:gd name="connsiteX1" fmla="*/ 1401744 w 1401744"/>
                    <a:gd name="connsiteY1" fmla="*/ 0 h 2674144"/>
                    <a:gd name="connsiteX2" fmla="*/ 1401744 w 1401744"/>
                    <a:gd name="connsiteY2" fmla="*/ 2281238 h 2674144"/>
                    <a:gd name="connsiteX3" fmla="*/ 1376298 w 1401744"/>
                    <a:gd name="connsiteY3" fmla="*/ 2674144 h 2674144"/>
                    <a:gd name="connsiteX4" fmla="*/ 1147574 w 1401744"/>
                    <a:gd name="connsiteY4" fmla="*/ 2662238 h 2674144"/>
                    <a:gd name="connsiteX5" fmla="*/ 1239168 w 1401744"/>
                    <a:gd name="connsiteY5" fmla="*/ 1578342 h 2674144"/>
                    <a:gd name="connsiteX6" fmla="*/ 672412 w 1401744"/>
                    <a:gd name="connsiteY6" fmla="*/ 1518719 h 2674144"/>
                    <a:gd name="connsiteX7" fmla="*/ 682884 w 1401744"/>
                    <a:gd name="connsiteY7" fmla="*/ 1897893 h 2674144"/>
                    <a:gd name="connsiteX8" fmla="*/ 0 w 1401744"/>
                    <a:gd name="connsiteY8" fmla="*/ 1830817 h 2674144"/>
                    <a:gd name="connsiteX9" fmla="*/ 182544 w 1401744"/>
                    <a:gd name="connsiteY9" fmla="*/ 0 h 2674144"/>
                    <a:gd name="connsiteX0" fmla="*/ 182544 w 1401744"/>
                    <a:gd name="connsiteY0" fmla="*/ 0 h 2674144"/>
                    <a:gd name="connsiteX1" fmla="*/ 1401744 w 1401744"/>
                    <a:gd name="connsiteY1" fmla="*/ 0 h 2674144"/>
                    <a:gd name="connsiteX2" fmla="*/ 1401744 w 1401744"/>
                    <a:gd name="connsiteY2" fmla="*/ 2281238 h 2674144"/>
                    <a:gd name="connsiteX3" fmla="*/ 1376298 w 1401744"/>
                    <a:gd name="connsiteY3" fmla="*/ 2674144 h 2674144"/>
                    <a:gd name="connsiteX4" fmla="*/ 1147574 w 1401744"/>
                    <a:gd name="connsiteY4" fmla="*/ 2662238 h 2674144"/>
                    <a:gd name="connsiteX5" fmla="*/ 1239168 w 1401744"/>
                    <a:gd name="connsiteY5" fmla="*/ 1578342 h 2674144"/>
                    <a:gd name="connsiteX6" fmla="*/ 672412 w 1401744"/>
                    <a:gd name="connsiteY6" fmla="*/ 1518719 h 2674144"/>
                    <a:gd name="connsiteX7" fmla="*/ 637600 w 1401744"/>
                    <a:gd name="connsiteY7" fmla="*/ 1897893 h 2674144"/>
                    <a:gd name="connsiteX8" fmla="*/ 0 w 1401744"/>
                    <a:gd name="connsiteY8" fmla="*/ 1830817 h 2674144"/>
                    <a:gd name="connsiteX9" fmla="*/ 182544 w 1401744"/>
                    <a:gd name="connsiteY9" fmla="*/ 0 h 2674144"/>
                    <a:gd name="connsiteX0" fmla="*/ 167097 w 1401744"/>
                    <a:gd name="connsiteY0" fmla="*/ 10785 h 2674144"/>
                    <a:gd name="connsiteX1" fmla="*/ 1401744 w 1401744"/>
                    <a:gd name="connsiteY1" fmla="*/ 0 h 2674144"/>
                    <a:gd name="connsiteX2" fmla="*/ 1401744 w 1401744"/>
                    <a:gd name="connsiteY2" fmla="*/ 2281238 h 2674144"/>
                    <a:gd name="connsiteX3" fmla="*/ 1376298 w 1401744"/>
                    <a:gd name="connsiteY3" fmla="*/ 2674144 h 2674144"/>
                    <a:gd name="connsiteX4" fmla="*/ 1147574 w 1401744"/>
                    <a:gd name="connsiteY4" fmla="*/ 2662238 h 2674144"/>
                    <a:gd name="connsiteX5" fmla="*/ 1239168 w 1401744"/>
                    <a:gd name="connsiteY5" fmla="*/ 1578342 h 2674144"/>
                    <a:gd name="connsiteX6" fmla="*/ 672412 w 1401744"/>
                    <a:gd name="connsiteY6" fmla="*/ 1518719 h 2674144"/>
                    <a:gd name="connsiteX7" fmla="*/ 637600 w 1401744"/>
                    <a:gd name="connsiteY7" fmla="*/ 1897893 h 2674144"/>
                    <a:gd name="connsiteX8" fmla="*/ 0 w 1401744"/>
                    <a:gd name="connsiteY8" fmla="*/ 1830817 h 2674144"/>
                    <a:gd name="connsiteX9" fmla="*/ 167097 w 1401744"/>
                    <a:gd name="connsiteY9" fmla="*/ 10785 h 2674144"/>
                    <a:gd name="connsiteX0" fmla="*/ 167097 w 1401744"/>
                    <a:gd name="connsiteY0" fmla="*/ 32424 h 2695783"/>
                    <a:gd name="connsiteX1" fmla="*/ 1314535 w 1401744"/>
                    <a:gd name="connsiteY1" fmla="*/ 0 h 2695783"/>
                    <a:gd name="connsiteX2" fmla="*/ 1401744 w 1401744"/>
                    <a:gd name="connsiteY2" fmla="*/ 2302877 h 2695783"/>
                    <a:gd name="connsiteX3" fmla="*/ 1376298 w 1401744"/>
                    <a:gd name="connsiteY3" fmla="*/ 2695783 h 2695783"/>
                    <a:gd name="connsiteX4" fmla="*/ 1147574 w 1401744"/>
                    <a:gd name="connsiteY4" fmla="*/ 2683877 h 2695783"/>
                    <a:gd name="connsiteX5" fmla="*/ 1239168 w 1401744"/>
                    <a:gd name="connsiteY5" fmla="*/ 1599981 h 2695783"/>
                    <a:gd name="connsiteX6" fmla="*/ 672412 w 1401744"/>
                    <a:gd name="connsiteY6" fmla="*/ 1540358 h 2695783"/>
                    <a:gd name="connsiteX7" fmla="*/ 637600 w 1401744"/>
                    <a:gd name="connsiteY7" fmla="*/ 1919532 h 2695783"/>
                    <a:gd name="connsiteX8" fmla="*/ 0 w 1401744"/>
                    <a:gd name="connsiteY8" fmla="*/ 1852456 h 2695783"/>
                    <a:gd name="connsiteX9" fmla="*/ 167097 w 1401744"/>
                    <a:gd name="connsiteY9" fmla="*/ 32424 h 2695783"/>
                    <a:gd name="connsiteX0" fmla="*/ 167097 w 1401744"/>
                    <a:gd name="connsiteY0" fmla="*/ 32424 h 2695783"/>
                    <a:gd name="connsiteX1" fmla="*/ 1314535 w 1401744"/>
                    <a:gd name="connsiteY1" fmla="*/ 0 h 2695783"/>
                    <a:gd name="connsiteX2" fmla="*/ 1401744 w 1401744"/>
                    <a:gd name="connsiteY2" fmla="*/ 2302877 h 2695783"/>
                    <a:gd name="connsiteX3" fmla="*/ 1376298 w 1401744"/>
                    <a:gd name="connsiteY3" fmla="*/ 2695783 h 2695783"/>
                    <a:gd name="connsiteX4" fmla="*/ 1141694 w 1401744"/>
                    <a:gd name="connsiteY4" fmla="*/ 2661666 h 2695783"/>
                    <a:gd name="connsiteX5" fmla="*/ 1239168 w 1401744"/>
                    <a:gd name="connsiteY5" fmla="*/ 1599981 h 2695783"/>
                    <a:gd name="connsiteX6" fmla="*/ 672412 w 1401744"/>
                    <a:gd name="connsiteY6" fmla="*/ 1540358 h 2695783"/>
                    <a:gd name="connsiteX7" fmla="*/ 637600 w 1401744"/>
                    <a:gd name="connsiteY7" fmla="*/ 1919532 h 2695783"/>
                    <a:gd name="connsiteX8" fmla="*/ 0 w 1401744"/>
                    <a:gd name="connsiteY8" fmla="*/ 1852456 h 2695783"/>
                    <a:gd name="connsiteX9" fmla="*/ 167097 w 1401744"/>
                    <a:gd name="connsiteY9" fmla="*/ 32424 h 2695783"/>
                    <a:gd name="connsiteX0" fmla="*/ 167097 w 1401744"/>
                    <a:gd name="connsiteY0" fmla="*/ 32424 h 2684025"/>
                    <a:gd name="connsiteX1" fmla="*/ 1314535 w 1401744"/>
                    <a:gd name="connsiteY1" fmla="*/ 0 h 2684025"/>
                    <a:gd name="connsiteX2" fmla="*/ 1401744 w 1401744"/>
                    <a:gd name="connsiteY2" fmla="*/ 2302877 h 2684025"/>
                    <a:gd name="connsiteX3" fmla="*/ 1354228 w 1401744"/>
                    <a:gd name="connsiteY3" fmla="*/ 2684025 h 2684025"/>
                    <a:gd name="connsiteX4" fmla="*/ 1141694 w 1401744"/>
                    <a:gd name="connsiteY4" fmla="*/ 2661666 h 2684025"/>
                    <a:gd name="connsiteX5" fmla="*/ 1239168 w 1401744"/>
                    <a:gd name="connsiteY5" fmla="*/ 1599981 h 2684025"/>
                    <a:gd name="connsiteX6" fmla="*/ 672412 w 1401744"/>
                    <a:gd name="connsiteY6" fmla="*/ 1540358 h 2684025"/>
                    <a:gd name="connsiteX7" fmla="*/ 637600 w 1401744"/>
                    <a:gd name="connsiteY7" fmla="*/ 1919532 h 2684025"/>
                    <a:gd name="connsiteX8" fmla="*/ 0 w 1401744"/>
                    <a:gd name="connsiteY8" fmla="*/ 1852456 h 2684025"/>
                    <a:gd name="connsiteX9" fmla="*/ 167097 w 1401744"/>
                    <a:gd name="connsiteY9" fmla="*/ 32424 h 2684025"/>
                    <a:gd name="connsiteX0" fmla="*/ 167097 w 1389040"/>
                    <a:gd name="connsiteY0" fmla="*/ 32424 h 2684025"/>
                    <a:gd name="connsiteX1" fmla="*/ 1314535 w 1389040"/>
                    <a:gd name="connsiteY1" fmla="*/ 0 h 2684025"/>
                    <a:gd name="connsiteX2" fmla="*/ 1389040 w 1389040"/>
                    <a:gd name="connsiteY2" fmla="*/ 2304852 h 2684025"/>
                    <a:gd name="connsiteX3" fmla="*/ 1354228 w 1389040"/>
                    <a:gd name="connsiteY3" fmla="*/ 2684025 h 2684025"/>
                    <a:gd name="connsiteX4" fmla="*/ 1141694 w 1389040"/>
                    <a:gd name="connsiteY4" fmla="*/ 2661666 h 2684025"/>
                    <a:gd name="connsiteX5" fmla="*/ 1239168 w 1389040"/>
                    <a:gd name="connsiteY5" fmla="*/ 1599981 h 2684025"/>
                    <a:gd name="connsiteX6" fmla="*/ 672412 w 1389040"/>
                    <a:gd name="connsiteY6" fmla="*/ 1540358 h 2684025"/>
                    <a:gd name="connsiteX7" fmla="*/ 637600 w 1389040"/>
                    <a:gd name="connsiteY7" fmla="*/ 1919532 h 2684025"/>
                    <a:gd name="connsiteX8" fmla="*/ 0 w 1389040"/>
                    <a:gd name="connsiteY8" fmla="*/ 1852456 h 2684025"/>
                    <a:gd name="connsiteX9" fmla="*/ 167097 w 1389040"/>
                    <a:gd name="connsiteY9" fmla="*/ 32424 h 2684025"/>
                    <a:gd name="connsiteX0" fmla="*/ 167097 w 1396002"/>
                    <a:gd name="connsiteY0" fmla="*/ 32424 h 2684025"/>
                    <a:gd name="connsiteX1" fmla="*/ 1314535 w 1396002"/>
                    <a:gd name="connsiteY1" fmla="*/ 0 h 2684025"/>
                    <a:gd name="connsiteX2" fmla="*/ 1396002 w 1396002"/>
                    <a:gd name="connsiteY2" fmla="*/ 2229017 h 2684025"/>
                    <a:gd name="connsiteX3" fmla="*/ 1354228 w 1396002"/>
                    <a:gd name="connsiteY3" fmla="*/ 2684025 h 2684025"/>
                    <a:gd name="connsiteX4" fmla="*/ 1141694 w 1396002"/>
                    <a:gd name="connsiteY4" fmla="*/ 2661666 h 2684025"/>
                    <a:gd name="connsiteX5" fmla="*/ 1239168 w 1396002"/>
                    <a:gd name="connsiteY5" fmla="*/ 1599981 h 2684025"/>
                    <a:gd name="connsiteX6" fmla="*/ 672412 w 1396002"/>
                    <a:gd name="connsiteY6" fmla="*/ 1540358 h 2684025"/>
                    <a:gd name="connsiteX7" fmla="*/ 637600 w 1396002"/>
                    <a:gd name="connsiteY7" fmla="*/ 1919532 h 2684025"/>
                    <a:gd name="connsiteX8" fmla="*/ 0 w 1396002"/>
                    <a:gd name="connsiteY8" fmla="*/ 1852456 h 2684025"/>
                    <a:gd name="connsiteX9" fmla="*/ 167097 w 1396002"/>
                    <a:gd name="connsiteY9" fmla="*/ 32424 h 2684025"/>
                    <a:gd name="connsiteX0" fmla="*/ 166444 w 1396002"/>
                    <a:gd name="connsiteY0" fmla="*/ 39534 h 2684025"/>
                    <a:gd name="connsiteX1" fmla="*/ 1314535 w 1396002"/>
                    <a:gd name="connsiteY1" fmla="*/ 0 h 2684025"/>
                    <a:gd name="connsiteX2" fmla="*/ 1396002 w 1396002"/>
                    <a:gd name="connsiteY2" fmla="*/ 2229017 h 2684025"/>
                    <a:gd name="connsiteX3" fmla="*/ 1354228 w 1396002"/>
                    <a:gd name="connsiteY3" fmla="*/ 2684025 h 2684025"/>
                    <a:gd name="connsiteX4" fmla="*/ 1141694 w 1396002"/>
                    <a:gd name="connsiteY4" fmla="*/ 2661666 h 2684025"/>
                    <a:gd name="connsiteX5" fmla="*/ 1239168 w 1396002"/>
                    <a:gd name="connsiteY5" fmla="*/ 1599981 h 2684025"/>
                    <a:gd name="connsiteX6" fmla="*/ 672412 w 1396002"/>
                    <a:gd name="connsiteY6" fmla="*/ 1540358 h 2684025"/>
                    <a:gd name="connsiteX7" fmla="*/ 637600 w 1396002"/>
                    <a:gd name="connsiteY7" fmla="*/ 1919532 h 2684025"/>
                    <a:gd name="connsiteX8" fmla="*/ 0 w 1396002"/>
                    <a:gd name="connsiteY8" fmla="*/ 1852456 h 2684025"/>
                    <a:gd name="connsiteX9" fmla="*/ 166444 w 1396002"/>
                    <a:gd name="connsiteY9" fmla="*/ 39534 h 2684025"/>
                    <a:gd name="connsiteX0" fmla="*/ 165791 w 1396002"/>
                    <a:gd name="connsiteY0" fmla="*/ 46644 h 2684025"/>
                    <a:gd name="connsiteX1" fmla="*/ 1314535 w 1396002"/>
                    <a:gd name="connsiteY1" fmla="*/ 0 h 2684025"/>
                    <a:gd name="connsiteX2" fmla="*/ 1396002 w 1396002"/>
                    <a:gd name="connsiteY2" fmla="*/ 2229017 h 2684025"/>
                    <a:gd name="connsiteX3" fmla="*/ 1354228 w 1396002"/>
                    <a:gd name="connsiteY3" fmla="*/ 2684025 h 2684025"/>
                    <a:gd name="connsiteX4" fmla="*/ 1141694 w 1396002"/>
                    <a:gd name="connsiteY4" fmla="*/ 2661666 h 2684025"/>
                    <a:gd name="connsiteX5" fmla="*/ 1239168 w 1396002"/>
                    <a:gd name="connsiteY5" fmla="*/ 1599981 h 2684025"/>
                    <a:gd name="connsiteX6" fmla="*/ 672412 w 1396002"/>
                    <a:gd name="connsiteY6" fmla="*/ 1540358 h 2684025"/>
                    <a:gd name="connsiteX7" fmla="*/ 637600 w 1396002"/>
                    <a:gd name="connsiteY7" fmla="*/ 1919532 h 2684025"/>
                    <a:gd name="connsiteX8" fmla="*/ 0 w 1396002"/>
                    <a:gd name="connsiteY8" fmla="*/ 1852456 h 2684025"/>
                    <a:gd name="connsiteX9" fmla="*/ 165791 w 1396002"/>
                    <a:gd name="connsiteY9" fmla="*/ 46644 h 2684025"/>
                    <a:gd name="connsiteX0" fmla="*/ 159033 w 1389244"/>
                    <a:gd name="connsiteY0" fmla="*/ 46644 h 2684025"/>
                    <a:gd name="connsiteX1" fmla="*/ 1307777 w 1389244"/>
                    <a:gd name="connsiteY1" fmla="*/ 0 h 2684025"/>
                    <a:gd name="connsiteX2" fmla="*/ 1389244 w 1389244"/>
                    <a:gd name="connsiteY2" fmla="*/ 2229017 h 2684025"/>
                    <a:gd name="connsiteX3" fmla="*/ 1347470 w 1389244"/>
                    <a:gd name="connsiteY3" fmla="*/ 2684025 h 2684025"/>
                    <a:gd name="connsiteX4" fmla="*/ 1134936 w 1389244"/>
                    <a:gd name="connsiteY4" fmla="*/ 2661666 h 2684025"/>
                    <a:gd name="connsiteX5" fmla="*/ 1232410 w 1389244"/>
                    <a:gd name="connsiteY5" fmla="*/ 1599981 h 2684025"/>
                    <a:gd name="connsiteX6" fmla="*/ 665654 w 1389244"/>
                    <a:gd name="connsiteY6" fmla="*/ 1540358 h 2684025"/>
                    <a:gd name="connsiteX7" fmla="*/ 630842 w 1389244"/>
                    <a:gd name="connsiteY7" fmla="*/ 1919532 h 2684025"/>
                    <a:gd name="connsiteX8" fmla="*/ 0 w 1389244"/>
                    <a:gd name="connsiteY8" fmla="*/ 1751235 h 2684025"/>
                    <a:gd name="connsiteX9" fmla="*/ 159033 w 1389244"/>
                    <a:gd name="connsiteY9" fmla="*/ 46644 h 2684025"/>
                    <a:gd name="connsiteX0" fmla="*/ 159033 w 1389244"/>
                    <a:gd name="connsiteY0" fmla="*/ 46644 h 2684025"/>
                    <a:gd name="connsiteX1" fmla="*/ 1307777 w 1389244"/>
                    <a:gd name="connsiteY1" fmla="*/ 0 h 2684025"/>
                    <a:gd name="connsiteX2" fmla="*/ 1389244 w 1389244"/>
                    <a:gd name="connsiteY2" fmla="*/ 2229017 h 2684025"/>
                    <a:gd name="connsiteX3" fmla="*/ 1347470 w 1389244"/>
                    <a:gd name="connsiteY3" fmla="*/ 2684025 h 2684025"/>
                    <a:gd name="connsiteX4" fmla="*/ 1134936 w 1389244"/>
                    <a:gd name="connsiteY4" fmla="*/ 2661666 h 2684025"/>
                    <a:gd name="connsiteX5" fmla="*/ 1232410 w 1389244"/>
                    <a:gd name="connsiteY5" fmla="*/ 1599981 h 2684025"/>
                    <a:gd name="connsiteX6" fmla="*/ 665654 w 1389244"/>
                    <a:gd name="connsiteY6" fmla="*/ 1540358 h 2684025"/>
                    <a:gd name="connsiteX7" fmla="*/ 637601 w 1389244"/>
                    <a:gd name="connsiteY7" fmla="*/ 1818311 h 2684025"/>
                    <a:gd name="connsiteX8" fmla="*/ 0 w 1389244"/>
                    <a:gd name="connsiteY8" fmla="*/ 1751235 h 2684025"/>
                    <a:gd name="connsiteX9" fmla="*/ 159033 w 1389244"/>
                    <a:gd name="connsiteY9" fmla="*/ 46644 h 2684025"/>
                    <a:gd name="connsiteX0" fmla="*/ 159033 w 1389244"/>
                    <a:gd name="connsiteY0" fmla="*/ 46644 h 2684025"/>
                    <a:gd name="connsiteX1" fmla="*/ 1307777 w 1389244"/>
                    <a:gd name="connsiteY1" fmla="*/ 0 h 2684025"/>
                    <a:gd name="connsiteX2" fmla="*/ 1389244 w 1389244"/>
                    <a:gd name="connsiteY2" fmla="*/ 2229017 h 2684025"/>
                    <a:gd name="connsiteX3" fmla="*/ 1347470 w 1389244"/>
                    <a:gd name="connsiteY3" fmla="*/ 2684025 h 2684025"/>
                    <a:gd name="connsiteX4" fmla="*/ 1134936 w 1389244"/>
                    <a:gd name="connsiteY4" fmla="*/ 2661666 h 2684025"/>
                    <a:gd name="connsiteX5" fmla="*/ 1204357 w 1389244"/>
                    <a:gd name="connsiteY5" fmla="*/ 1877934 h 2684025"/>
                    <a:gd name="connsiteX6" fmla="*/ 665654 w 1389244"/>
                    <a:gd name="connsiteY6" fmla="*/ 1540358 h 2684025"/>
                    <a:gd name="connsiteX7" fmla="*/ 637601 w 1389244"/>
                    <a:gd name="connsiteY7" fmla="*/ 1818311 h 2684025"/>
                    <a:gd name="connsiteX8" fmla="*/ 0 w 1389244"/>
                    <a:gd name="connsiteY8" fmla="*/ 1751235 h 2684025"/>
                    <a:gd name="connsiteX9" fmla="*/ 159033 w 1389244"/>
                    <a:gd name="connsiteY9" fmla="*/ 46644 h 2684025"/>
                    <a:gd name="connsiteX0" fmla="*/ 159033 w 1389244"/>
                    <a:gd name="connsiteY0" fmla="*/ 46644 h 2684025"/>
                    <a:gd name="connsiteX1" fmla="*/ 1307777 w 1389244"/>
                    <a:gd name="connsiteY1" fmla="*/ 0 h 2684025"/>
                    <a:gd name="connsiteX2" fmla="*/ 1389244 w 1389244"/>
                    <a:gd name="connsiteY2" fmla="*/ 2229017 h 2684025"/>
                    <a:gd name="connsiteX3" fmla="*/ 1347470 w 1389244"/>
                    <a:gd name="connsiteY3" fmla="*/ 2684025 h 2684025"/>
                    <a:gd name="connsiteX4" fmla="*/ 1134936 w 1389244"/>
                    <a:gd name="connsiteY4" fmla="*/ 2661666 h 2684025"/>
                    <a:gd name="connsiteX5" fmla="*/ 1204357 w 1389244"/>
                    <a:gd name="connsiteY5" fmla="*/ 1877934 h 2684025"/>
                    <a:gd name="connsiteX6" fmla="*/ 644563 w 1389244"/>
                    <a:gd name="connsiteY6" fmla="*/ 1742476 h 2684025"/>
                    <a:gd name="connsiteX7" fmla="*/ 637601 w 1389244"/>
                    <a:gd name="connsiteY7" fmla="*/ 1818311 h 2684025"/>
                    <a:gd name="connsiteX8" fmla="*/ 0 w 1389244"/>
                    <a:gd name="connsiteY8" fmla="*/ 1751235 h 2684025"/>
                    <a:gd name="connsiteX9" fmla="*/ 159033 w 1389244"/>
                    <a:gd name="connsiteY9" fmla="*/ 46644 h 2684025"/>
                    <a:gd name="connsiteX0" fmla="*/ 154029 w 1384240"/>
                    <a:gd name="connsiteY0" fmla="*/ 46644 h 2684025"/>
                    <a:gd name="connsiteX1" fmla="*/ 1302773 w 1384240"/>
                    <a:gd name="connsiteY1" fmla="*/ 0 h 2684025"/>
                    <a:gd name="connsiteX2" fmla="*/ 1384240 w 1384240"/>
                    <a:gd name="connsiteY2" fmla="*/ 2229017 h 2684025"/>
                    <a:gd name="connsiteX3" fmla="*/ 1342466 w 1384240"/>
                    <a:gd name="connsiteY3" fmla="*/ 2684025 h 2684025"/>
                    <a:gd name="connsiteX4" fmla="*/ 1129932 w 1384240"/>
                    <a:gd name="connsiteY4" fmla="*/ 2661666 h 2684025"/>
                    <a:gd name="connsiteX5" fmla="*/ 1199353 w 1384240"/>
                    <a:gd name="connsiteY5" fmla="*/ 1877934 h 2684025"/>
                    <a:gd name="connsiteX6" fmla="*/ 639559 w 1384240"/>
                    <a:gd name="connsiteY6" fmla="*/ 1742476 h 2684025"/>
                    <a:gd name="connsiteX7" fmla="*/ 632597 w 1384240"/>
                    <a:gd name="connsiteY7" fmla="*/ 1818311 h 2684025"/>
                    <a:gd name="connsiteX8" fmla="*/ 0 w 1384240"/>
                    <a:gd name="connsiteY8" fmla="*/ 1696728 h 2684025"/>
                    <a:gd name="connsiteX9" fmla="*/ 154029 w 1384240"/>
                    <a:gd name="connsiteY9" fmla="*/ 46644 h 2684025"/>
                    <a:gd name="connsiteX0" fmla="*/ 154029 w 1384240"/>
                    <a:gd name="connsiteY0" fmla="*/ 46644 h 2684025"/>
                    <a:gd name="connsiteX1" fmla="*/ 1302773 w 1384240"/>
                    <a:gd name="connsiteY1" fmla="*/ 0 h 2684025"/>
                    <a:gd name="connsiteX2" fmla="*/ 1384240 w 1384240"/>
                    <a:gd name="connsiteY2" fmla="*/ 2229017 h 2684025"/>
                    <a:gd name="connsiteX3" fmla="*/ 1342466 w 1384240"/>
                    <a:gd name="connsiteY3" fmla="*/ 2684025 h 2684025"/>
                    <a:gd name="connsiteX4" fmla="*/ 1129932 w 1384240"/>
                    <a:gd name="connsiteY4" fmla="*/ 2661666 h 2684025"/>
                    <a:gd name="connsiteX5" fmla="*/ 1199353 w 1384240"/>
                    <a:gd name="connsiteY5" fmla="*/ 1877934 h 2684025"/>
                    <a:gd name="connsiteX6" fmla="*/ 639559 w 1384240"/>
                    <a:gd name="connsiteY6" fmla="*/ 1742476 h 2684025"/>
                    <a:gd name="connsiteX7" fmla="*/ 0 w 1384240"/>
                    <a:gd name="connsiteY7" fmla="*/ 1696728 h 2684025"/>
                    <a:gd name="connsiteX8" fmla="*/ 154029 w 1384240"/>
                    <a:gd name="connsiteY8" fmla="*/ 46644 h 2684025"/>
                    <a:gd name="connsiteX0" fmla="*/ 154029 w 1384240"/>
                    <a:gd name="connsiteY0" fmla="*/ 46644 h 2684025"/>
                    <a:gd name="connsiteX1" fmla="*/ 1302773 w 1384240"/>
                    <a:gd name="connsiteY1" fmla="*/ 0 h 2684025"/>
                    <a:gd name="connsiteX2" fmla="*/ 1384240 w 1384240"/>
                    <a:gd name="connsiteY2" fmla="*/ 2229017 h 2684025"/>
                    <a:gd name="connsiteX3" fmla="*/ 1342466 w 1384240"/>
                    <a:gd name="connsiteY3" fmla="*/ 2684025 h 2684025"/>
                    <a:gd name="connsiteX4" fmla="*/ 1129932 w 1384240"/>
                    <a:gd name="connsiteY4" fmla="*/ 2661666 h 2684025"/>
                    <a:gd name="connsiteX5" fmla="*/ 1199353 w 1384240"/>
                    <a:gd name="connsiteY5" fmla="*/ 1877934 h 2684025"/>
                    <a:gd name="connsiteX6" fmla="*/ 0 w 1384240"/>
                    <a:gd name="connsiteY6" fmla="*/ 1696728 h 2684025"/>
                    <a:gd name="connsiteX7" fmla="*/ 154029 w 1384240"/>
                    <a:gd name="connsiteY7" fmla="*/ 46644 h 2684025"/>
                    <a:gd name="connsiteX0" fmla="*/ 154029 w 1384240"/>
                    <a:gd name="connsiteY0" fmla="*/ 46644 h 2684025"/>
                    <a:gd name="connsiteX1" fmla="*/ 1302773 w 1384240"/>
                    <a:gd name="connsiteY1" fmla="*/ 0 h 2684025"/>
                    <a:gd name="connsiteX2" fmla="*/ 1384240 w 1384240"/>
                    <a:gd name="connsiteY2" fmla="*/ 2229017 h 2684025"/>
                    <a:gd name="connsiteX3" fmla="*/ 1342466 w 1384240"/>
                    <a:gd name="connsiteY3" fmla="*/ 2684025 h 2684025"/>
                    <a:gd name="connsiteX4" fmla="*/ 1129932 w 1384240"/>
                    <a:gd name="connsiteY4" fmla="*/ 2661666 h 2684025"/>
                    <a:gd name="connsiteX5" fmla="*/ 1203922 w 1384240"/>
                    <a:gd name="connsiteY5" fmla="*/ 1828168 h 2684025"/>
                    <a:gd name="connsiteX6" fmla="*/ 0 w 1384240"/>
                    <a:gd name="connsiteY6" fmla="*/ 1696728 h 2684025"/>
                    <a:gd name="connsiteX7" fmla="*/ 154029 w 1384240"/>
                    <a:gd name="connsiteY7" fmla="*/ 46644 h 2684025"/>
                    <a:gd name="connsiteX0" fmla="*/ 154029 w 1384240"/>
                    <a:gd name="connsiteY0" fmla="*/ 46644 h 2684025"/>
                    <a:gd name="connsiteX1" fmla="*/ 1302773 w 1384240"/>
                    <a:gd name="connsiteY1" fmla="*/ 0 h 2684025"/>
                    <a:gd name="connsiteX2" fmla="*/ 1384240 w 1384240"/>
                    <a:gd name="connsiteY2" fmla="*/ 2229017 h 2684025"/>
                    <a:gd name="connsiteX3" fmla="*/ 1342466 w 1384240"/>
                    <a:gd name="connsiteY3" fmla="*/ 2684025 h 2684025"/>
                    <a:gd name="connsiteX4" fmla="*/ 1129932 w 1384240"/>
                    <a:gd name="connsiteY4" fmla="*/ 2661666 h 2684025"/>
                    <a:gd name="connsiteX5" fmla="*/ 1204358 w 1384240"/>
                    <a:gd name="connsiteY5" fmla="*/ 1823428 h 2684025"/>
                    <a:gd name="connsiteX6" fmla="*/ 0 w 1384240"/>
                    <a:gd name="connsiteY6" fmla="*/ 1696728 h 2684025"/>
                    <a:gd name="connsiteX7" fmla="*/ 154029 w 1384240"/>
                    <a:gd name="connsiteY7" fmla="*/ 46644 h 2684025"/>
                    <a:gd name="connsiteX0" fmla="*/ 154029 w 1384240"/>
                    <a:gd name="connsiteY0" fmla="*/ 46644 h 2684025"/>
                    <a:gd name="connsiteX1" fmla="*/ 1302773 w 1384240"/>
                    <a:gd name="connsiteY1" fmla="*/ 0 h 2684025"/>
                    <a:gd name="connsiteX2" fmla="*/ 1384240 w 1384240"/>
                    <a:gd name="connsiteY2" fmla="*/ 2229017 h 2684025"/>
                    <a:gd name="connsiteX3" fmla="*/ 1342466 w 1384240"/>
                    <a:gd name="connsiteY3" fmla="*/ 2684025 h 2684025"/>
                    <a:gd name="connsiteX4" fmla="*/ 1129932 w 1384240"/>
                    <a:gd name="connsiteY4" fmla="*/ 2661666 h 2684025"/>
                    <a:gd name="connsiteX5" fmla="*/ 1206572 w 1384240"/>
                    <a:gd name="connsiteY5" fmla="*/ 1823661 h 2684025"/>
                    <a:gd name="connsiteX6" fmla="*/ 0 w 1384240"/>
                    <a:gd name="connsiteY6" fmla="*/ 1696728 h 2684025"/>
                    <a:gd name="connsiteX7" fmla="*/ 154029 w 1384240"/>
                    <a:gd name="connsiteY7" fmla="*/ 46644 h 2684025"/>
                    <a:gd name="connsiteX0" fmla="*/ 151590 w 1384240"/>
                    <a:gd name="connsiteY0" fmla="*/ 96469 h 2684025"/>
                    <a:gd name="connsiteX1" fmla="*/ 1302773 w 1384240"/>
                    <a:gd name="connsiteY1" fmla="*/ 0 h 2684025"/>
                    <a:gd name="connsiteX2" fmla="*/ 1384240 w 1384240"/>
                    <a:gd name="connsiteY2" fmla="*/ 2229017 h 2684025"/>
                    <a:gd name="connsiteX3" fmla="*/ 1342466 w 1384240"/>
                    <a:gd name="connsiteY3" fmla="*/ 2684025 h 2684025"/>
                    <a:gd name="connsiteX4" fmla="*/ 1129932 w 1384240"/>
                    <a:gd name="connsiteY4" fmla="*/ 2661666 h 2684025"/>
                    <a:gd name="connsiteX5" fmla="*/ 1206572 w 1384240"/>
                    <a:gd name="connsiteY5" fmla="*/ 1823661 h 2684025"/>
                    <a:gd name="connsiteX6" fmla="*/ 0 w 1384240"/>
                    <a:gd name="connsiteY6" fmla="*/ 1696728 h 2684025"/>
                    <a:gd name="connsiteX7" fmla="*/ 151590 w 1384240"/>
                    <a:gd name="connsiteY7" fmla="*/ 96469 h 2684025"/>
                    <a:gd name="connsiteX0" fmla="*/ 151590 w 1384240"/>
                    <a:gd name="connsiteY0" fmla="*/ 89818 h 2677374"/>
                    <a:gd name="connsiteX1" fmla="*/ 1227992 w 1384240"/>
                    <a:gd name="connsiteY1" fmla="*/ 0 h 2677374"/>
                    <a:gd name="connsiteX2" fmla="*/ 1384240 w 1384240"/>
                    <a:gd name="connsiteY2" fmla="*/ 2222366 h 2677374"/>
                    <a:gd name="connsiteX3" fmla="*/ 1342466 w 1384240"/>
                    <a:gd name="connsiteY3" fmla="*/ 2677374 h 2677374"/>
                    <a:gd name="connsiteX4" fmla="*/ 1129932 w 1384240"/>
                    <a:gd name="connsiteY4" fmla="*/ 2655015 h 2677374"/>
                    <a:gd name="connsiteX5" fmla="*/ 1206572 w 1384240"/>
                    <a:gd name="connsiteY5" fmla="*/ 1817010 h 2677374"/>
                    <a:gd name="connsiteX6" fmla="*/ 0 w 1384240"/>
                    <a:gd name="connsiteY6" fmla="*/ 1690077 h 2677374"/>
                    <a:gd name="connsiteX7" fmla="*/ 151590 w 1384240"/>
                    <a:gd name="connsiteY7" fmla="*/ 89818 h 2677374"/>
                    <a:gd name="connsiteX0" fmla="*/ 151590 w 1384240"/>
                    <a:gd name="connsiteY0" fmla="*/ 89818 h 2677374"/>
                    <a:gd name="connsiteX1" fmla="*/ 1227992 w 1384240"/>
                    <a:gd name="connsiteY1" fmla="*/ 0 h 2677374"/>
                    <a:gd name="connsiteX2" fmla="*/ 1384240 w 1384240"/>
                    <a:gd name="connsiteY2" fmla="*/ 2222366 h 2677374"/>
                    <a:gd name="connsiteX3" fmla="*/ 1342466 w 1384240"/>
                    <a:gd name="connsiteY3" fmla="*/ 2677374 h 2677374"/>
                    <a:gd name="connsiteX4" fmla="*/ 1126355 w 1384240"/>
                    <a:gd name="connsiteY4" fmla="*/ 2657278 h 2677374"/>
                    <a:gd name="connsiteX5" fmla="*/ 1206572 w 1384240"/>
                    <a:gd name="connsiteY5" fmla="*/ 1817010 h 2677374"/>
                    <a:gd name="connsiteX6" fmla="*/ 0 w 1384240"/>
                    <a:gd name="connsiteY6" fmla="*/ 1690077 h 2677374"/>
                    <a:gd name="connsiteX7" fmla="*/ 151590 w 1384240"/>
                    <a:gd name="connsiteY7" fmla="*/ 89818 h 2677374"/>
                    <a:gd name="connsiteX0" fmla="*/ 101967 w 1384240"/>
                    <a:gd name="connsiteY0" fmla="*/ 93258 h 2677374"/>
                    <a:gd name="connsiteX1" fmla="*/ 1227992 w 1384240"/>
                    <a:gd name="connsiteY1" fmla="*/ 0 h 2677374"/>
                    <a:gd name="connsiteX2" fmla="*/ 1384240 w 1384240"/>
                    <a:gd name="connsiteY2" fmla="*/ 2222366 h 2677374"/>
                    <a:gd name="connsiteX3" fmla="*/ 1342466 w 1384240"/>
                    <a:gd name="connsiteY3" fmla="*/ 2677374 h 2677374"/>
                    <a:gd name="connsiteX4" fmla="*/ 1126355 w 1384240"/>
                    <a:gd name="connsiteY4" fmla="*/ 2657278 h 2677374"/>
                    <a:gd name="connsiteX5" fmla="*/ 1206572 w 1384240"/>
                    <a:gd name="connsiteY5" fmla="*/ 1817010 h 2677374"/>
                    <a:gd name="connsiteX6" fmla="*/ 0 w 1384240"/>
                    <a:gd name="connsiteY6" fmla="*/ 1690077 h 2677374"/>
                    <a:gd name="connsiteX7" fmla="*/ 101967 w 1384240"/>
                    <a:gd name="connsiteY7" fmla="*/ 93258 h 2677374"/>
                    <a:gd name="connsiteX0" fmla="*/ 96890 w 1379163"/>
                    <a:gd name="connsiteY0" fmla="*/ 93258 h 2677374"/>
                    <a:gd name="connsiteX1" fmla="*/ 1222915 w 1379163"/>
                    <a:gd name="connsiteY1" fmla="*/ 0 h 2677374"/>
                    <a:gd name="connsiteX2" fmla="*/ 1379163 w 1379163"/>
                    <a:gd name="connsiteY2" fmla="*/ 2222366 h 2677374"/>
                    <a:gd name="connsiteX3" fmla="*/ 1337389 w 1379163"/>
                    <a:gd name="connsiteY3" fmla="*/ 2677374 h 2677374"/>
                    <a:gd name="connsiteX4" fmla="*/ 1121278 w 1379163"/>
                    <a:gd name="connsiteY4" fmla="*/ 2657278 h 2677374"/>
                    <a:gd name="connsiteX5" fmla="*/ 1201495 w 1379163"/>
                    <a:gd name="connsiteY5" fmla="*/ 1817010 h 2677374"/>
                    <a:gd name="connsiteX6" fmla="*/ 0 w 1379163"/>
                    <a:gd name="connsiteY6" fmla="*/ 1694489 h 2677374"/>
                    <a:gd name="connsiteX7" fmla="*/ 96890 w 1379163"/>
                    <a:gd name="connsiteY7" fmla="*/ 93258 h 2677374"/>
                    <a:gd name="connsiteX0" fmla="*/ 99774 w 1382047"/>
                    <a:gd name="connsiteY0" fmla="*/ 93258 h 2677374"/>
                    <a:gd name="connsiteX1" fmla="*/ 1225799 w 1382047"/>
                    <a:gd name="connsiteY1" fmla="*/ 0 h 2677374"/>
                    <a:gd name="connsiteX2" fmla="*/ 1382047 w 1382047"/>
                    <a:gd name="connsiteY2" fmla="*/ 2222366 h 2677374"/>
                    <a:gd name="connsiteX3" fmla="*/ 1340273 w 1382047"/>
                    <a:gd name="connsiteY3" fmla="*/ 2677374 h 2677374"/>
                    <a:gd name="connsiteX4" fmla="*/ 1124162 w 1382047"/>
                    <a:gd name="connsiteY4" fmla="*/ 2657278 h 2677374"/>
                    <a:gd name="connsiteX5" fmla="*/ 1204379 w 1382047"/>
                    <a:gd name="connsiteY5" fmla="*/ 1817010 h 2677374"/>
                    <a:gd name="connsiteX6" fmla="*/ 0 w 1382047"/>
                    <a:gd name="connsiteY6" fmla="*/ 1693773 h 2677374"/>
                    <a:gd name="connsiteX7" fmla="*/ 99774 w 1382047"/>
                    <a:gd name="connsiteY7" fmla="*/ 93258 h 2677374"/>
                    <a:gd name="connsiteX0" fmla="*/ 99774 w 1340273"/>
                    <a:gd name="connsiteY0" fmla="*/ 93258 h 2677374"/>
                    <a:gd name="connsiteX1" fmla="*/ 1225799 w 1340273"/>
                    <a:gd name="connsiteY1" fmla="*/ 0 h 2677374"/>
                    <a:gd name="connsiteX2" fmla="*/ 1340273 w 1340273"/>
                    <a:gd name="connsiteY2" fmla="*/ 2677374 h 2677374"/>
                    <a:gd name="connsiteX3" fmla="*/ 1124162 w 1340273"/>
                    <a:gd name="connsiteY3" fmla="*/ 2657278 h 2677374"/>
                    <a:gd name="connsiteX4" fmla="*/ 1204379 w 1340273"/>
                    <a:gd name="connsiteY4" fmla="*/ 1817010 h 2677374"/>
                    <a:gd name="connsiteX5" fmla="*/ 0 w 1340273"/>
                    <a:gd name="connsiteY5" fmla="*/ 1693773 h 2677374"/>
                    <a:gd name="connsiteX6" fmla="*/ 99774 w 1340273"/>
                    <a:gd name="connsiteY6" fmla="*/ 93258 h 2677374"/>
                    <a:gd name="connsiteX0" fmla="*/ 99774 w 1225799"/>
                    <a:gd name="connsiteY0" fmla="*/ 93258 h 2657278"/>
                    <a:gd name="connsiteX1" fmla="*/ 1225799 w 1225799"/>
                    <a:gd name="connsiteY1" fmla="*/ 0 h 2657278"/>
                    <a:gd name="connsiteX2" fmla="*/ 1124162 w 1225799"/>
                    <a:gd name="connsiteY2" fmla="*/ 2657278 h 2657278"/>
                    <a:gd name="connsiteX3" fmla="*/ 1204379 w 1225799"/>
                    <a:gd name="connsiteY3" fmla="*/ 1817010 h 2657278"/>
                    <a:gd name="connsiteX4" fmla="*/ 0 w 1225799"/>
                    <a:gd name="connsiteY4" fmla="*/ 1693773 h 2657278"/>
                    <a:gd name="connsiteX5" fmla="*/ 99774 w 1225799"/>
                    <a:gd name="connsiteY5" fmla="*/ 93258 h 2657278"/>
                    <a:gd name="connsiteX0" fmla="*/ 99774 w 1225799"/>
                    <a:gd name="connsiteY0" fmla="*/ 93258 h 1817010"/>
                    <a:gd name="connsiteX1" fmla="*/ 1225799 w 1225799"/>
                    <a:gd name="connsiteY1" fmla="*/ 0 h 1817010"/>
                    <a:gd name="connsiteX2" fmla="*/ 1204379 w 1225799"/>
                    <a:gd name="connsiteY2" fmla="*/ 1817010 h 1817010"/>
                    <a:gd name="connsiteX3" fmla="*/ 0 w 1225799"/>
                    <a:gd name="connsiteY3" fmla="*/ 1693773 h 1817010"/>
                    <a:gd name="connsiteX4" fmla="*/ 99774 w 1225799"/>
                    <a:gd name="connsiteY4" fmla="*/ 93258 h 1817010"/>
                    <a:gd name="connsiteX0" fmla="*/ 99774 w 1225799"/>
                    <a:gd name="connsiteY0" fmla="*/ 93258 h 3699515"/>
                    <a:gd name="connsiteX1" fmla="*/ 1225799 w 1225799"/>
                    <a:gd name="connsiteY1" fmla="*/ 0 h 3699515"/>
                    <a:gd name="connsiteX2" fmla="*/ 1204379 w 1225799"/>
                    <a:gd name="connsiteY2" fmla="*/ 1817010 h 3699515"/>
                    <a:gd name="connsiteX3" fmla="*/ 205593 w 1225799"/>
                    <a:gd name="connsiteY3" fmla="*/ 3699516 h 3699515"/>
                    <a:gd name="connsiteX4" fmla="*/ 0 w 1225799"/>
                    <a:gd name="connsiteY4" fmla="*/ 1693773 h 3699515"/>
                    <a:gd name="connsiteX5" fmla="*/ 99774 w 1225799"/>
                    <a:gd name="connsiteY5" fmla="*/ 93258 h 3699515"/>
                    <a:gd name="connsiteX0" fmla="*/ 231136 w 1357161"/>
                    <a:gd name="connsiteY0" fmla="*/ 93258 h 4205946"/>
                    <a:gd name="connsiteX1" fmla="*/ 1357161 w 1357161"/>
                    <a:gd name="connsiteY1" fmla="*/ 0 h 4205946"/>
                    <a:gd name="connsiteX2" fmla="*/ 1335741 w 1357161"/>
                    <a:gd name="connsiteY2" fmla="*/ 1817010 h 4205946"/>
                    <a:gd name="connsiteX3" fmla="*/ 0 w 1357161"/>
                    <a:gd name="connsiteY3" fmla="*/ 4205946 h 4205946"/>
                    <a:gd name="connsiteX4" fmla="*/ 131362 w 1357161"/>
                    <a:gd name="connsiteY4" fmla="*/ 1693773 h 4205946"/>
                    <a:gd name="connsiteX5" fmla="*/ 231136 w 1357161"/>
                    <a:gd name="connsiteY5" fmla="*/ 93258 h 4205946"/>
                    <a:gd name="connsiteX0" fmla="*/ 339226 w 1465251"/>
                    <a:gd name="connsiteY0" fmla="*/ 93258 h 4191237"/>
                    <a:gd name="connsiteX1" fmla="*/ 1465251 w 1465251"/>
                    <a:gd name="connsiteY1" fmla="*/ 0 h 4191237"/>
                    <a:gd name="connsiteX2" fmla="*/ 1443831 w 1465251"/>
                    <a:gd name="connsiteY2" fmla="*/ 1817010 h 4191237"/>
                    <a:gd name="connsiteX3" fmla="*/ 1 w 1465251"/>
                    <a:gd name="connsiteY3" fmla="*/ 4191236 h 4191237"/>
                    <a:gd name="connsiteX4" fmla="*/ 239452 w 1465251"/>
                    <a:gd name="connsiteY4" fmla="*/ 1693773 h 4191237"/>
                    <a:gd name="connsiteX5" fmla="*/ 339226 w 1465251"/>
                    <a:gd name="connsiteY5" fmla="*/ 93258 h 4191237"/>
                    <a:gd name="connsiteX0" fmla="*/ 339226 w 1465251"/>
                    <a:gd name="connsiteY0" fmla="*/ 93258 h 4320037"/>
                    <a:gd name="connsiteX1" fmla="*/ 1465251 w 1465251"/>
                    <a:gd name="connsiteY1" fmla="*/ 0 h 4320037"/>
                    <a:gd name="connsiteX2" fmla="*/ 1443831 w 1465251"/>
                    <a:gd name="connsiteY2" fmla="*/ 1817010 h 4320037"/>
                    <a:gd name="connsiteX3" fmla="*/ 1202561 w 1465251"/>
                    <a:gd name="connsiteY3" fmla="*/ 4320037 h 4320037"/>
                    <a:gd name="connsiteX4" fmla="*/ 1 w 1465251"/>
                    <a:gd name="connsiteY4" fmla="*/ 4191236 h 4320037"/>
                    <a:gd name="connsiteX5" fmla="*/ 239452 w 1465251"/>
                    <a:gd name="connsiteY5" fmla="*/ 1693773 h 4320037"/>
                    <a:gd name="connsiteX6" fmla="*/ 339226 w 1465251"/>
                    <a:gd name="connsiteY6" fmla="*/ 93258 h 4320037"/>
                    <a:gd name="connsiteX0" fmla="*/ 477521 w 1603546"/>
                    <a:gd name="connsiteY0" fmla="*/ 93258 h 5617971"/>
                    <a:gd name="connsiteX1" fmla="*/ 1603546 w 1603546"/>
                    <a:gd name="connsiteY1" fmla="*/ 0 h 5617971"/>
                    <a:gd name="connsiteX2" fmla="*/ 1582126 w 1603546"/>
                    <a:gd name="connsiteY2" fmla="*/ 1817010 h 5617971"/>
                    <a:gd name="connsiteX3" fmla="*/ 1340856 w 1603546"/>
                    <a:gd name="connsiteY3" fmla="*/ 4320037 h 5617971"/>
                    <a:gd name="connsiteX4" fmla="*/ 0 w 1603546"/>
                    <a:gd name="connsiteY4" fmla="*/ 5617971 h 5617971"/>
                    <a:gd name="connsiteX5" fmla="*/ 138296 w 1603546"/>
                    <a:gd name="connsiteY5" fmla="*/ 4191236 h 5617971"/>
                    <a:gd name="connsiteX6" fmla="*/ 377747 w 1603546"/>
                    <a:gd name="connsiteY6" fmla="*/ 1693773 h 5617971"/>
                    <a:gd name="connsiteX7" fmla="*/ 477521 w 1603546"/>
                    <a:gd name="connsiteY7" fmla="*/ 93258 h 5617971"/>
                    <a:gd name="connsiteX0" fmla="*/ 477521 w 1603546"/>
                    <a:gd name="connsiteY0" fmla="*/ 93258 h 5901961"/>
                    <a:gd name="connsiteX1" fmla="*/ 1603546 w 1603546"/>
                    <a:gd name="connsiteY1" fmla="*/ 0 h 5901961"/>
                    <a:gd name="connsiteX2" fmla="*/ 1582126 w 1603546"/>
                    <a:gd name="connsiteY2" fmla="*/ 1817010 h 5901961"/>
                    <a:gd name="connsiteX3" fmla="*/ 1340856 w 1603546"/>
                    <a:gd name="connsiteY3" fmla="*/ 4320037 h 5901961"/>
                    <a:gd name="connsiteX4" fmla="*/ 1119501 w 1603546"/>
                    <a:gd name="connsiteY4" fmla="*/ 5901961 h 5901961"/>
                    <a:gd name="connsiteX5" fmla="*/ 0 w 1603546"/>
                    <a:gd name="connsiteY5" fmla="*/ 5617971 h 5901961"/>
                    <a:gd name="connsiteX6" fmla="*/ 138296 w 1603546"/>
                    <a:gd name="connsiteY6" fmla="*/ 4191236 h 5901961"/>
                    <a:gd name="connsiteX7" fmla="*/ 377747 w 1603546"/>
                    <a:gd name="connsiteY7" fmla="*/ 1693773 h 5901961"/>
                    <a:gd name="connsiteX8" fmla="*/ 477521 w 1603546"/>
                    <a:gd name="connsiteY8" fmla="*/ 93258 h 5901961"/>
                    <a:gd name="connsiteX0" fmla="*/ 339226 w 1465251"/>
                    <a:gd name="connsiteY0" fmla="*/ 93258 h 5901961"/>
                    <a:gd name="connsiteX1" fmla="*/ 1465251 w 1465251"/>
                    <a:gd name="connsiteY1" fmla="*/ 0 h 5901961"/>
                    <a:gd name="connsiteX2" fmla="*/ 1443831 w 1465251"/>
                    <a:gd name="connsiteY2" fmla="*/ 1817010 h 5901961"/>
                    <a:gd name="connsiteX3" fmla="*/ 1202561 w 1465251"/>
                    <a:gd name="connsiteY3" fmla="*/ 4320037 h 5901961"/>
                    <a:gd name="connsiteX4" fmla="*/ 981206 w 1465251"/>
                    <a:gd name="connsiteY4" fmla="*/ 5901961 h 5901961"/>
                    <a:gd name="connsiteX5" fmla="*/ 161858 w 1465251"/>
                    <a:gd name="connsiteY5" fmla="*/ 5437859 h 5901961"/>
                    <a:gd name="connsiteX6" fmla="*/ 1 w 1465251"/>
                    <a:gd name="connsiteY6" fmla="*/ 4191236 h 5901961"/>
                    <a:gd name="connsiteX7" fmla="*/ 239452 w 1465251"/>
                    <a:gd name="connsiteY7" fmla="*/ 1693773 h 5901961"/>
                    <a:gd name="connsiteX8" fmla="*/ 339226 w 1465251"/>
                    <a:gd name="connsiteY8" fmla="*/ 93258 h 5901961"/>
                    <a:gd name="connsiteX0" fmla="*/ 478854 w 1604879"/>
                    <a:gd name="connsiteY0" fmla="*/ 93258 h 5901961"/>
                    <a:gd name="connsiteX1" fmla="*/ 1604879 w 1604879"/>
                    <a:gd name="connsiteY1" fmla="*/ 0 h 5901961"/>
                    <a:gd name="connsiteX2" fmla="*/ 1583459 w 1604879"/>
                    <a:gd name="connsiteY2" fmla="*/ 1817010 h 5901961"/>
                    <a:gd name="connsiteX3" fmla="*/ 1342189 w 1604879"/>
                    <a:gd name="connsiteY3" fmla="*/ 4320037 h 5901961"/>
                    <a:gd name="connsiteX4" fmla="*/ 1120834 w 1604879"/>
                    <a:gd name="connsiteY4" fmla="*/ 5901961 h 5901961"/>
                    <a:gd name="connsiteX5" fmla="*/ -1 w 1604879"/>
                    <a:gd name="connsiteY5" fmla="*/ 5623698 h 5901961"/>
                    <a:gd name="connsiteX6" fmla="*/ 139629 w 1604879"/>
                    <a:gd name="connsiteY6" fmla="*/ 4191236 h 5901961"/>
                    <a:gd name="connsiteX7" fmla="*/ 379080 w 1604879"/>
                    <a:gd name="connsiteY7" fmla="*/ 1693773 h 5901961"/>
                    <a:gd name="connsiteX8" fmla="*/ 478854 w 1604879"/>
                    <a:gd name="connsiteY8" fmla="*/ 93258 h 59019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04879" h="5901961">
                      <a:moveTo>
                        <a:pt x="478854" y="93258"/>
                      </a:moveTo>
                      <a:lnTo>
                        <a:pt x="1604879" y="0"/>
                      </a:lnTo>
                      <a:lnTo>
                        <a:pt x="1583459" y="1817010"/>
                      </a:lnTo>
                      <a:lnTo>
                        <a:pt x="1342189" y="4320037"/>
                      </a:lnTo>
                      <a:lnTo>
                        <a:pt x="1120834" y="5901961"/>
                      </a:lnTo>
                      <a:lnTo>
                        <a:pt x="-1" y="5623698"/>
                      </a:lnTo>
                      <a:lnTo>
                        <a:pt x="139629" y="4191236"/>
                      </a:lnTo>
                      <a:lnTo>
                        <a:pt x="379080" y="1693773"/>
                      </a:lnTo>
                      <a:lnTo>
                        <a:pt x="478854" y="9325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sz="700" dirty="0"/>
                </a:p>
              </p:txBody>
            </p:sp>
          </p:grpSp>
          <p:grpSp>
            <p:nvGrpSpPr>
              <p:cNvPr id="90" name="Group 196"/>
              <p:cNvGrpSpPr/>
              <p:nvPr/>
            </p:nvGrpSpPr>
            <p:grpSpPr>
              <a:xfrm rot="21124514">
                <a:off x="4055498" y="5062183"/>
                <a:ext cx="89631" cy="89137"/>
                <a:chOff x="3395658" y="5715000"/>
                <a:chExt cx="228600" cy="228600"/>
              </a:xfrm>
              <a:solidFill>
                <a:schemeClr val="bg1"/>
              </a:solidFill>
            </p:grpSpPr>
            <p:sp>
              <p:nvSpPr>
                <p:cNvPr id="206" name="Oval 205"/>
                <p:cNvSpPr>
                  <a:spLocks noChangeAspect="1"/>
                </p:cNvSpPr>
                <p:nvPr/>
              </p:nvSpPr>
              <p:spPr>
                <a:xfrm>
                  <a:off x="3395658" y="5715000"/>
                  <a:ext cx="228600" cy="228600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sz="700" dirty="0"/>
                </a:p>
              </p:txBody>
            </p:sp>
            <p:sp>
              <p:nvSpPr>
                <p:cNvPr id="207" name="Oval 206"/>
                <p:cNvSpPr>
                  <a:spLocks noChangeAspect="1"/>
                </p:cNvSpPr>
                <p:nvPr/>
              </p:nvSpPr>
              <p:spPr>
                <a:xfrm>
                  <a:off x="3469485" y="5793581"/>
                  <a:ext cx="76200" cy="76200"/>
                </a:xfrm>
                <a:prstGeom prst="ellips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sz="700" dirty="0"/>
                </a:p>
              </p:txBody>
            </p:sp>
          </p:grpSp>
          <p:sp>
            <p:nvSpPr>
              <p:cNvPr id="129" name="Freeform 128"/>
              <p:cNvSpPr/>
              <p:nvPr/>
            </p:nvSpPr>
            <p:spPr>
              <a:xfrm rot="21124514">
                <a:off x="2907216" y="5430279"/>
                <a:ext cx="463093" cy="842156"/>
              </a:xfrm>
              <a:custGeom>
                <a:avLst/>
                <a:gdLst>
                  <a:gd name="connsiteX0" fmla="*/ 0 w 1178719"/>
                  <a:gd name="connsiteY0" fmla="*/ 123825 h 652463"/>
                  <a:gd name="connsiteX1" fmla="*/ 1178719 w 1178719"/>
                  <a:gd name="connsiteY1" fmla="*/ 0 h 652463"/>
                  <a:gd name="connsiteX2" fmla="*/ 1133475 w 1178719"/>
                  <a:gd name="connsiteY2" fmla="*/ 652463 h 652463"/>
                  <a:gd name="connsiteX3" fmla="*/ 61913 w 1178719"/>
                  <a:gd name="connsiteY3" fmla="*/ 504825 h 652463"/>
                  <a:gd name="connsiteX4" fmla="*/ 0 w 1178719"/>
                  <a:gd name="connsiteY4" fmla="*/ 123825 h 652463"/>
                  <a:gd name="connsiteX0" fmla="*/ 0 w 1185863"/>
                  <a:gd name="connsiteY0" fmla="*/ 214313 h 742951"/>
                  <a:gd name="connsiteX1" fmla="*/ 1185863 w 1185863"/>
                  <a:gd name="connsiteY1" fmla="*/ 0 h 742951"/>
                  <a:gd name="connsiteX2" fmla="*/ 1133475 w 1185863"/>
                  <a:gd name="connsiteY2" fmla="*/ 742951 h 742951"/>
                  <a:gd name="connsiteX3" fmla="*/ 61913 w 1185863"/>
                  <a:gd name="connsiteY3" fmla="*/ 595313 h 742951"/>
                  <a:gd name="connsiteX4" fmla="*/ 0 w 1185863"/>
                  <a:gd name="connsiteY4" fmla="*/ 214313 h 742951"/>
                  <a:gd name="connsiteX0" fmla="*/ 0 w 1181100"/>
                  <a:gd name="connsiteY0" fmla="*/ 214313 h 742951"/>
                  <a:gd name="connsiteX1" fmla="*/ 1181100 w 1181100"/>
                  <a:gd name="connsiteY1" fmla="*/ 0 h 742951"/>
                  <a:gd name="connsiteX2" fmla="*/ 1133475 w 1181100"/>
                  <a:gd name="connsiteY2" fmla="*/ 742951 h 742951"/>
                  <a:gd name="connsiteX3" fmla="*/ 61913 w 1181100"/>
                  <a:gd name="connsiteY3" fmla="*/ 595313 h 742951"/>
                  <a:gd name="connsiteX4" fmla="*/ 0 w 1181100"/>
                  <a:gd name="connsiteY4" fmla="*/ 214313 h 742951"/>
                  <a:gd name="connsiteX0" fmla="*/ 0 w 1181100"/>
                  <a:gd name="connsiteY0" fmla="*/ 214313 h 1997869"/>
                  <a:gd name="connsiteX1" fmla="*/ 1181100 w 1181100"/>
                  <a:gd name="connsiteY1" fmla="*/ 0 h 1997869"/>
                  <a:gd name="connsiteX2" fmla="*/ 1095375 w 1181100"/>
                  <a:gd name="connsiteY2" fmla="*/ 1997869 h 1997869"/>
                  <a:gd name="connsiteX3" fmla="*/ 61913 w 1181100"/>
                  <a:gd name="connsiteY3" fmla="*/ 595313 h 1997869"/>
                  <a:gd name="connsiteX4" fmla="*/ 0 w 1181100"/>
                  <a:gd name="connsiteY4" fmla="*/ 214313 h 1997869"/>
                  <a:gd name="connsiteX0" fmla="*/ 0 w 1181100"/>
                  <a:gd name="connsiteY0" fmla="*/ 214313 h 1997869"/>
                  <a:gd name="connsiteX1" fmla="*/ 1181100 w 1181100"/>
                  <a:gd name="connsiteY1" fmla="*/ 0 h 1997869"/>
                  <a:gd name="connsiteX2" fmla="*/ 1095375 w 1181100"/>
                  <a:gd name="connsiteY2" fmla="*/ 1997869 h 1997869"/>
                  <a:gd name="connsiteX3" fmla="*/ 173832 w 1181100"/>
                  <a:gd name="connsiteY3" fmla="*/ 1650207 h 1997869"/>
                  <a:gd name="connsiteX4" fmla="*/ 0 w 1181100"/>
                  <a:gd name="connsiteY4" fmla="*/ 214313 h 1997869"/>
                  <a:gd name="connsiteX0" fmla="*/ 0 w 1181100"/>
                  <a:gd name="connsiteY0" fmla="*/ 214313 h 1997869"/>
                  <a:gd name="connsiteX1" fmla="*/ 1181100 w 1181100"/>
                  <a:gd name="connsiteY1" fmla="*/ 0 h 1997869"/>
                  <a:gd name="connsiteX2" fmla="*/ 1095375 w 1181100"/>
                  <a:gd name="connsiteY2" fmla="*/ 1997869 h 1997869"/>
                  <a:gd name="connsiteX3" fmla="*/ 1 w 1181100"/>
                  <a:gd name="connsiteY3" fmla="*/ 1993107 h 1997869"/>
                  <a:gd name="connsiteX4" fmla="*/ 0 w 1181100"/>
                  <a:gd name="connsiteY4" fmla="*/ 214313 h 1997869"/>
                  <a:gd name="connsiteX0" fmla="*/ 0 w 1181100"/>
                  <a:gd name="connsiteY0" fmla="*/ 214313 h 2159794"/>
                  <a:gd name="connsiteX1" fmla="*/ 1181100 w 1181100"/>
                  <a:gd name="connsiteY1" fmla="*/ 0 h 2159794"/>
                  <a:gd name="connsiteX2" fmla="*/ 1181100 w 1181100"/>
                  <a:gd name="connsiteY2" fmla="*/ 2159794 h 2159794"/>
                  <a:gd name="connsiteX3" fmla="*/ 1 w 1181100"/>
                  <a:gd name="connsiteY3" fmla="*/ 1993107 h 2159794"/>
                  <a:gd name="connsiteX4" fmla="*/ 0 w 1181100"/>
                  <a:gd name="connsiteY4" fmla="*/ 214313 h 2159794"/>
                  <a:gd name="connsiteX0" fmla="*/ 0 w 1181100"/>
                  <a:gd name="connsiteY0" fmla="*/ 214313 h 2159794"/>
                  <a:gd name="connsiteX1" fmla="*/ 1181100 w 1181100"/>
                  <a:gd name="connsiteY1" fmla="*/ 0 h 2159794"/>
                  <a:gd name="connsiteX2" fmla="*/ 1181100 w 1181100"/>
                  <a:gd name="connsiteY2" fmla="*/ 2159794 h 2159794"/>
                  <a:gd name="connsiteX3" fmla="*/ 80963 w 1181100"/>
                  <a:gd name="connsiteY3" fmla="*/ 1957388 h 2159794"/>
                  <a:gd name="connsiteX4" fmla="*/ 0 w 1181100"/>
                  <a:gd name="connsiteY4" fmla="*/ 214313 h 2159794"/>
                  <a:gd name="connsiteX0" fmla="*/ 0 w 1181100"/>
                  <a:gd name="connsiteY0" fmla="*/ 214313 h 2159794"/>
                  <a:gd name="connsiteX1" fmla="*/ 1181100 w 1181100"/>
                  <a:gd name="connsiteY1" fmla="*/ 0 h 2159794"/>
                  <a:gd name="connsiteX2" fmla="*/ 1181100 w 1181100"/>
                  <a:gd name="connsiteY2" fmla="*/ 2159794 h 2159794"/>
                  <a:gd name="connsiteX3" fmla="*/ 80963 w 1181100"/>
                  <a:gd name="connsiteY3" fmla="*/ 1957388 h 2159794"/>
                  <a:gd name="connsiteX4" fmla="*/ 0 w 1181100"/>
                  <a:gd name="connsiteY4" fmla="*/ 214313 h 2159794"/>
                  <a:gd name="connsiteX0" fmla="*/ 0 w 1181100"/>
                  <a:gd name="connsiteY0" fmla="*/ 214313 h 2159794"/>
                  <a:gd name="connsiteX1" fmla="*/ 1181100 w 1181100"/>
                  <a:gd name="connsiteY1" fmla="*/ 0 h 2159794"/>
                  <a:gd name="connsiteX2" fmla="*/ 1181100 w 1181100"/>
                  <a:gd name="connsiteY2" fmla="*/ 2159794 h 2159794"/>
                  <a:gd name="connsiteX3" fmla="*/ 1 w 1181100"/>
                  <a:gd name="connsiteY3" fmla="*/ 1995488 h 2159794"/>
                  <a:gd name="connsiteX4" fmla="*/ 0 w 1181100"/>
                  <a:gd name="connsiteY4" fmla="*/ 214313 h 215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1100" h="2159794">
                    <a:moveTo>
                      <a:pt x="0" y="214313"/>
                    </a:moveTo>
                    <a:lnTo>
                      <a:pt x="1181100" y="0"/>
                    </a:lnTo>
                    <a:lnTo>
                      <a:pt x="1181100" y="2159794"/>
                    </a:lnTo>
                    <a:lnTo>
                      <a:pt x="1" y="1995488"/>
                    </a:lnTo>
                    <a:cubicBezTo>
                      <a:pt x="1" y="1401763"/>
                      <a:pt x="0" y="808038"/>
                      <a:pt x="0" y="214313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30" name="Oval 129"/>
              <p:cNvSpPr>
                <a:spLocks noChangeAspect="1"/>
              </p:cNvSpPr>
              <p:nvPr/>
            </p:nvSpPr>
            <p:spPr>
              <a:xfrm rot="21124514">
                <a:off x="4259602" y="6248529"/>
                <a:ext cx="29877" cy="30026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31" name="Rounded Rectangle 130"/>
              <p:cNvSpPr/>
              <p:nvPr/>
            </p:nvSpPr>
            <p:spPr>
              <a:xfrm rot="10324514" flipV="1">
                <a:off x="4049540" y="5912696"/>
                <a:ext cx="119508" cy="4753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b="1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  <p:grpSp>
            <p:nvGrpSpPr>
              <p:cNvPr id="91" name="Group 269"/>
              <p:cNvGrpSpPr/>
              <p:nvPr/>
            </p:nvGrpSpPr>
            <p:grpSpPr>
              <a:xfrm>
                <a:off x="4225124" y="7928219"/>
                <a:ext cx="89137" cy="89137"/>
                <a:chOff x="3395658" y="5715000"/>
                <a:chExt cx="228600" cy="228600"/>
              </a:xfrm>
              <a:solidFill>
                <a:schemeClr val="bg1"/>
              </a:solidFill>
            </p:grpSpPr>
            <p:sp>
              <p:nvSpPr>
                <p:cNvPr id="204" name="Oval 203"/>
                <p:cNvSpPr>
                  <a:spLocks noChangeAspect="1"/>
                </p:cNvSpPr>
                <p:nvPr/>
              </p:nvSpPr>
              <p:spPr>
                <a:xfrm>
                  <a:off x="3395658" y="5715000"/>
                  <a:ext cx="228600" cy="228600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sz="700" dirty="0"/>
                </a:p>
              </p:txBody>
            </p:sp>
            <p:sp>
              <p:nvSpPr>
                <p:cNvPr id="205" name="Oval 204"/>
                <p:cNvSpPr>
                  <a:spLocks noChangeAspect="1"/>
                </p:cNvSpPr>
                <p:nvPr/>
              </p:nvSpPr>
              <p:spPr>
                <a:xfrm>
                  <a:off x="3459959" y="5784055"/>
                  <a:ext cx="95252" cy="95252"/>
                </a:xfrm>
                <a:prstGeom prst="ellips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sz="700" dirty="0"/>
                </a:p>
              </p:txBody>
            </p:sp>
          </p:grpSp>
          <p:sp>
            <p:nvSpPr>
              <p:cNvPr id="135" name="Freeform 134"/>
              <p:cNvSpPr/>
              <p:nvPr/>
            </p:nvSpPr>
            <p:spPr>
              <a:xfrm>
                <a:off x="2947502" y="6412613"/>
                <a:ext cx="475396" cy="713093"/>
              </a:xfrm>
              <a:custGeom>
                <a:avLst/>
                <a:gdLst>
                  <a:gd name="connsiteX0" fmla="*/ 0 w 152400"/>
                  <a:gd name="connsiteY0" fmla="*/ 1426369 h 1426369"/>
                  <a:gd name="connsiteX1" fmla="*/ 152400 w 152400"/>
                  <a:gd name="connsiteY1" fmla="*/ 1426369 h 1426369"/>
                  <a:gd name="connsiteX2" fmla="*/ 152400 w 152400"/>
                  <a:gd name="connsiteY2" fmla="*/ 816769 h 1426369"/>
                  <a:gd name="connsiteX3" fmla="*/ 114300 w 152400"/>
                  <a:gd name="connsiteY3" fmla="*/ 816769 h 1426369"/>
                  <a:gd name="connsiteX4" fmla="*/ 47625 w 152400"/>
                  <a:gd name="connsiteY4" fmla="*/ 0 h 1426369"/>
                  <a:gd name="connsiteX5" fmla="*/ 0 w 152400"/>
                  <a:gd name="connsiteY5" fmla="*/ 1426369 h 1426369"/>
                  <a:gd name="connsiteX0" fmla="*/ 0 w 152400"/>
                  <a:gd name="connsiteY0" fmla="*/ 1752600 h 1752600"/>
                  <a:gd name="connsiteX1" fmla="*/ 152400 w 152400"/>
                  <a:gd name="connsiteY1" fmla="*/ 1752600 h 1752600"/>
                  <a:gd name="connsiteX2" fmla="*/ 152400 w 152400"/>
                  <a:gd name="connsiteY2" fmla="*/ 1143000 h 1752600"/>
                  <a:gd name="connsiteX3" fmla="*/ 114300 w 152400"/>
                  <a:gd name="connsiteY3" fmla="*/ 1143000 h 1752600"/>
                  <a:gd name="connsiteX4" fmla="*/ 2381 w 152400"/>
                  <a:gd name="connsiteY4" fmla="*/ 0 h 1752600"/>
                  <a:gd name="connsiteX5" fmla="*/ 0 w 152400"/>
                  <a:gd name="connsiteY5" fmla="*/ 1752600 h 1752600"/>
                  <a:gd name="connsiteX0" fmla="*/ 0 w 152400"/>
                  <a:gd name="connsiteY0" fmla="*/ 1752600 h 1752600"/>
                  <a:gd name="connsiteX1" fmla="*/ 152400 w 152400"/>
                  <a:gd name="connsiteY1" fmla="*/ 1752600 h 1752600"/>
                  <a:gd name="connsiteX2" fmla="*/ 152400 w 152400"/>
                  <a:gd name="connsiteY2" fmla="*/ 1143000 h 1752600"/>
                  <a:gd name="connsiteX3" fmla="*/ 114300 w 152400"/>
                  <a:gd name="connsiteY3" fmla="*/ 1143000 h 1752600"/>
                  <a:gd name="connsiteX4" fmla="*/ 2381 w 152400"/>
                  <a:gd name="connsiteY4" fmla="*/ 0 h 1752600"/>
                  <a:gd name="connsiteX5" fmla="*/ 0 w 152400"/>
                  <a:gd name="connsiteY5" fmla="*/ 1752600 h 1752600"/>
                  <a:gd name="connsiteX0" fmla="*/ 794 w 150813"/>
                  <a:gd name="connsiteY0" fmla="*/ 1752600 h 1752600"/>
                  <a:gd name="connsiteX1" fmla="*/ 150813 w 150813"/>
                  <a:gd name="connsiteY1" fmla="*/ 1752600 h 1752600"/>
                  <a:gd name="connsiteX2" fmla="*/ 150813 w 150813"/>
                  <a:gd name="connsiteY2" fmla="*/ 1143000 h 1752600"/>
                  <a:gd name="connsiteX3" fmla="*/ 112713 w 150813"/>
                  <a:gd name="connsiteY3" fmla="*/ 1143000 h 1752600"/>
                  <a:gd name="connsiteX4" fmla="*/ 794 w 150813"/>
                  <a:gd name="connsiteY4" fmla="*/ 0 h 1752600"/>
                  <a:gd name="connsiteX5" fmla="*/ 794 w 150813"/>
                  <a:gd name="connsiteY5" fmla="*/ 1752600 h 1752600"/>
                  <a:gd name="connsiteX0" fmla="*/ 1219200 w 1219994"/>
                  <a:gd name="connsiteY0" fmla="*/ 1752600 h 1752600"/>
                  <a:gd name="connsiteX1" fmla="*/ 150813 w 1219994"/>
                  <a:gd name="connsiteY1" fmla="*/ 1752600 h 1752600"/>
                  <a:gd name="connsiteX2" fmla="*/ 150813 w 1219994"/>
                  <a:gd name="connsiteY2" fmla="*/ 1143000 h 1752600"/>
                  <a:gd name="connsiteX3" fmla="*/ 112713 w 1219994"/>
                  <a:gd name="connsiteY3" fmla="*/ 1143000 h 1752600"/>
                  <a:gd name="connsiteX4" fmla="*/ 794 w 1219994"/>
                  <a:gd name="connsiteY4" fmla="*/ 0 h 1752600"/>
                  <a:gd name="connsiteX5" fmla="*/ 1219200 w 1219994"/>
                  <a:gd name="connsiteY5" fmla="*/ 1752600 h 1752600"/>
                  <a:gd name="connsiteX0" fmla="*/ 1218406 w 1218406"/>
                  <a:gd name="connsiteY0" fmla="*/ 1752600 h 1752600"/>
                  <a:gd name="connsiteX1" fmla="*/ 150019 w 1218406"/>
                  <a:gd name="connsiteY1" fmla="*/ 1752600 h 1752600"/>
                  <a:gd name="connsiteX2" fmla="*/ 150019 w 1218406"/>
                  <a:gd name="connsiteY2" fmla="*/ 1143000 h 1752600"/>
                  <a:gd name="connsiteX3" fmla="*/ 111919 w 1218406"/>
                  <a:gd name="connsiteY3" fmla="*/ 1143000 h 1752600"/>
                  <a:gd name="connsiteX4" fmla="*/ 0 w 1218406"/>
                  <a:gd name="connsiteY4" fmla="*/ 0 h 1752600"/>
                  <a:gd name="connsiteX5" fmla="*/ 1218406 w 1218406"/>
                  <a:gd name="connsiteY5" fmla="*/ 1752600 h 1752600"/>
                  <a:gd name="connsiteX0" fmla="*/ 1218406 w 1218406"/>
                  <a:gd name="connsiteY0" fmla="*/ 1752600 h 1752600"/>
                  <a:gd name="connsiteX1" fmla="*/ 150019 w 1218406"/>
                  <a:gd name="connsiteY1" fmla="*/ 1752600 h 1752600"/>
                  <a:gd name="connsiteX2" fmla="*/ 150019 w 1218406"/>
                  <a:gd name="connsiteY2" fmla="*/ 1143000 h 1752600"/>
                  <a:gd name="connsiteX3" fmla="*/ 111919 w 1218406"/>
                  <a:gd name="connsiteY3" fmla="*/ 1143000 h 1752600"/>
                  <a:gd name="connsiteX4" fmla="*/ 0 w 1218406"/>
                  <a:gd name="connsiteY4" fmla="*/ 0 h 1752600"/>
                  <a:gd name="connsiteX5" fmla="*/ 1218405 w 1218406"/>
                  <a:gd name="connsiteY5" fmla="*/ 0 h 1752600"/>
                  <a:gd name="connsiteX6" fmla="*/ 1218406 w 1218406"/>
                  <a:gd name="connsiteY6" fmla="*/ 1752600 h 1752600"/>
                  <a:gd name="connsiteX0" fmla="*/ 1219201 w 1219201"/>
                  <a:gd name="connsiteY0" fmla="*/ 1828800 h 1828800"/>
                  <a:gd name="connsiteX1" fmla="*/ 150814 w 1219201"/>
                  <a:gd name="connsiteY1" fmla="*/ 1828800 h 1828800"/>
                  <a:gd name="connsiteX2" fmla="*/ 150814 w 1219201"/>
                  <a:gd name="connsiteY2" fmla="*/ 1219200 h 1828800"/>
                  <a:gd name="connsiteX3" fmla="*/ 112714 w 1219201"/>
                  <a:gd name="connsiteY3" fmla="*/ 1219200 h 1828800"/>
                  <a:gd name="connsiteX4" fmla="*/ 795 w 1219201"/>
                  <a:gd name="connsiteY4" fmla="*/ 76200 h 1828800"/>
                  <a:gd name="connsiteX5" fmla="*/ 0 w 1219201"/>
                  <a:gd name="connsiteY5" fmla="*/ 0 h 1828800"/>
                  <a:gd name="connsiteX6" fmla="*/ 1219200 w 1219201"/>
                  <a:gd name="connsiteY6" fmla="*/ 76200 h 1828800"/>
                  <a:gd name="connsiteX7" fmla="*/ 1219201 w 1219201"/>
                  <a:gd name="connsiteY7" fmla="*/ 1828800 h 1828800"/>
                  <a:gd name="connsiteX0" fmla="*/ 1219201 w 1219201"/>
                  <a:gd name="connsiteY0" fmla="*/ 1828800 h 1828800"/>
                  <a:gd name="connsiteX1" fmla="*/ 150814 w 1219201"/>
                  <a:gd name="connsiteY1" fmla="*/ 1828800 h 1828800"/>
                  <a:gd name="connsiteX2" fmla="*/ 150814 w 1219201"/>
                  <a:gd name="connsiteY2" fmla="*/ 1219200 h 1828800"/>
                  <a:gd name="connsiteX3" fmla="*/ 112714 w 1219201"/>
                  <a:gd name="connsiteY3" fmla="*/ 1219200 h 1828800"/>
                  <a:gd name="connsiteX4" fmla="*/ 795 w 1219201"/>
                  <a:gd name="connsiteY4" fmla="*/ 76200 h 1828800"/>
                  <a:gd name="connsiteX5" fmla="*/ 0 w 1219201"/>
                  <a:gd name="connsiteY5" fmla="*/ 0 h 1828800"/>
                  <a:gd name="connsiteX6" fmla="*/ 1219201 w 1219201"/>
                  <a:gd name="connsiteY6" fmla="*/ 0 h 1828800"/>
                  <a:gd name="connsiteX7" fmla="*/ 1219201 w 1219201"/>
                  <a:gd name="connsiteY7" fmla="*/ 1828800 h 182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9201" h="1828800">
                    <a:moveTo>
                      <a:pt x="1219201" y="1828800"/>
                    </a:moveTo>
                    <a:lnTo>
                      <a:pt x="150814" y="1828800"/>
                    </a:lnTo>
                    <a:lnTo>
                      <a:pt x="150814" y="1219200"/>
                    </a:lnTo>
                    <a:lnTo>
                      <a:pt x="112714" y="1219200"/>
                    </a:lnTo>
                    <a:lnTo>
                      <a:pt x="795" y="76200"/>
                    </a:lnTo>
                    <a:lnTo>
                      <a:pt x="0" y="0"/>
                    </a:lnTo>
                    <a:lnTo>
                      <a:pt x="1219201" y="0"/>
                    </a:lnTo>
                    <a:lnTo>
                      <a:pt x="1219201" y="182880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36" name="Freeform 135"/>
              <p:cNvSpPr/>
              <p:nvPr/>
            </p:nvSpPr>
            <p:spPr>
              <a:xfrm>
                <a:off x="2637381" y="4553742"/>
                <a:ext cx="617458" cy="825443"/>
              </a:xfrm>
              <a:custGeom>
                <a:avLst/>
                <a:gdLst>
                  <a:gd name="connsiteX0" fmla="*/ 0 w 176213"/>
                  <a:gd name="connsiteY0" fmla="*/ 59531 h 178594"/>
                  <a:gd name="connsiteX1" fmla="*/ 42863 w 176213"/>
                  <a:gd name="connsiteY1" fmla="*/ 178594 h 178594"/>
                  <a:gd name="connsiteX2" fmla="*/ 176213 w 176213"/>
                  <a:gd name="connsiteY2" fmla="*/ 135731 h 178594"/>
                  <a:gd name="connsiteX3" fmla="*/ 138113 w 176213"/>
                  <a:gd name="connsiteY3" fmla="*/ 0 h 178594"/>
                  <a:gd name="connsiteX4" fmla="*/ 0 w 176213"/>
                  <a:gd name="connsiteY4" fmla="*/ 59531 h 178594"/>
                  <a:gd name="connsiteX0" fmla="*/ 0 w 176213"/>
                  <a:gd name="connsiteY0" fmla="*/ 0 h 178594"/>
                  <a:gd name="connsiteX1" fmla="*/ 42863 w 176213"/>
                  <a:gd name="connsiteY1" fmla="*/ 178594 h 178594"/>
                  <a:gd name="connsiteX2" fmla="*/ 176213 w 176213"/>
                  <a:gd name="connsiteY2" fmla="*/ 135731 h 178594"/>
                  <a:gd name="connsiteX3" fmla="*/ 138113 w 176213"/>
                  <a:gd name="connsiteY3" fmla="*/ 0 h 178594"/>
                  <a:gd name="connsiteX4" fmla="*/ 0 w 176213"/>
                  <a:gd name="connsiteY4" fmla="*/ 0 h 178594"/>
                  <a:gd name="connsiteX0" fmla="*/ 0 w 207170"/>
                  <a:gd name="connsiteY0" fmla="*/ 0 h 178594"/>
                  <a:gd name="connsiteX1" fmla="*/ 73820 w 207170"/>
                  <a:gd name="connsiteY1" fmla="*/ 178594 h 178594"/>
                  <a:gd name="connsiteX2" fmla="*/ 207170 w 207170"/>
                  <a:gd name="connsiteY2" fmla="*/ 135731 h 178594"/>
                  <a:gd name="connsiteX3" fmla="*/ 169070 w 207170"/>
                  <a:gd name="connsiteY3" fmla="*/ 0 h 178594"/>
                  <a:gd name="connsiteX4" fmla="*/ 0 w 207170"/>
                  <a:gd name="connsiteY4" fmla="*/ 0 h 178594"/>
                  <a:gd name="connsiteX0" fmla="*/ 0 w 997745"/>
                  <a:gd name="connsiteY0" fmla="*/ 330994 h 509588"/>
                  <a:gd name="connsiteX1" fmla="*/ 73820 w 997745"/>
                  <a:gd name="connsiteY1" fmla="*/ 509588 h 509588"/>
                  <a:gd name="connsiteX2" fmla="*/ 207170 w 997745"/>
                  <a:gd name="connsiteY2" fmla="*/ 466725 h 509588"/>
                  <a:gd name="connsiteX3" fmla="*/ 997745 w 997745"/>
                  <a:gd name="connsiteY3" fmla="*/ 0 h 509588"/>
                  <a:gd name="connsiteX4" fmla="*/ 0 w 997745"/>
                  <a:gd name="connsiteY4" fmla="*/ 330994 h 509588"/>
                  <a:gd name="connsiteX0" fmla="*/ 0 w 1440657"/>
                  <a:gd name="connsiteY0" fmla="*/ 330994 h 1607344"/>
                  <a:gd name="connsiteX1" fmla="*/ 73820 w 1440657"/>
                  <a:gd name="connsiteY1" fmla="*/ 509588 h 1607344"/>
                  <a:gd name="connsiteX2" fmla="*/ 1440657 w 1440657"/>
                  <a:gd name="connsiteY2" fmla="*/ 1607344 h 1607344"/>
                  <a:gd name="connsiteX3" fmla="*/ 997745 w 1440657"/>
                  <a:gd name="connsiteY3" fmla="*/ 0 h 1607344"/>
                  <a:gd name="connsiteX4" fmla="*/ 0 w 1440657"/>
                  <a:gd name="connsiteY4" fmla="*/ 330994 h 1607344"/>
                  <a:gd name="connsiteX0" fmla="*/ 0 w 1440657"/>
                  <a:gd name="connsiteY0" fmla="*/ 330994 h 1819275"/>
                  <a:gd name="connsiteX1" fmla="*/ 604839 w 1440657"/>
                  <a:gd name="connsiteY1" fmla="*/ 1819275 h 1819275"/>
                  <a:gd name="connsiteX2" fmla="*/ 1440657 w 1440657"/>
                  <a:gd name="connsiteY2" fmla="*/ 1607344 h 1819275"/>
                  <a:gd name="connsiteX3" fmla="*/ 997745 w 1440657"/>
                  <a:gd name="connsiteY3" fmla="*/ 0 h 1819275"/>
                  <a:gd name="connsiteX4" fmla="*/ 0 w 1440657"/>
                  <a:gd name="connsiteY4" fmla="*/ 330994 h 1819275"/>
                  <a:gd name="connsiteX0" fmla="*/ 0 w 1321594"/>
                  <a:gd name="connsiteY0" fmla="*/ 431007 h 1819275"/>
                  <a:gd name="connsiteX1" fmla="*/ 485776 w 1321594"/>
                  <a:gd name="connsiteY1" fmla="*/ 1819275 h 1819275"/>
                  <a:gd name="connsiteX2" fmla="*/ 1321594 w 1321594"/>
                  <a:gd name="connsiteY2" fmla="*/ 1607344 h 1819275"/>
                  <a:gd name="connsiteX3" fmla="*/ 878682 w 1321594"/>
                  <a:gd name="connsiteY3" fmla="*/ 0 h 1819275"/>
                  <a:gd name="connsiteX4" fmla="*/ 0 w 1321594"/>
                  <a:gd name="connsiteY4" fmla="*/ 431007 h 1819275"/>
                  <a:gd name="connsiteX0" fmla="*/ 0 w 1440657"/>
                  <a:gd name="connsiteY0" fmla="*/ 328614 h 1819275"/>
                  <a:gd name="connsiteX1" fmla="*/ 604839 w 1440657"/>
                  <a:gd name="connsiteY1" fmla="*/ 1819275 h 1819275"/>
                  <a:gd name="connsiteX2" fmla="*/ 1440657 w 1440657"/>
                  <a:gd name="connsiteY2" fmla="*/ 1607344 h 1819275"/>
                  <a:gd name="connsiteX3" fmla="*/ 997745 w 1440657"/>
                  <a:gd name="connsiteY3" fmla="*/ 0 h 1819275"/>
                  <a:gd name="connsiteX4" fmla="*/ 0 w 1440657"/>
                  <a:gd name="connsiteY4" fmla="*/ 328614 h 1819275"/>
                  <a:gd name="connsiteX0" fmla="*/ 0 w 1440657"/>
                  <a:gd name="connsiteY0" fmla="*/ 261939 h 1752600"/>
                  <a:gd name="connsiteX1" fmla="*/ 604839 w 1440657"/>
                  <a:gd name="connsiteY1" fmla="*/ 1752600 h 1752600"/>
                  <a:gd name="connsiteX2" fmla="*/ 1440657 w 1440657"/>
                  <a:gd name="connsiteY2" fmla="*/ 1540669 h 1752600"/>
                  <a:gd name="connsiteX3" fmla="*/ 985839 w 1440657"/>
                  <a:gd name="connsiteY3" fmla="*/ 0 h 1752600"/>
                  <a:gd name="connsiteX4" fmla="*/ 0 w 1440657"/>
                  <a:gd name="connsiteY4" fmla="*/ 261939 h 1752600"/>
                  <a:gd name="connsiteX0" fmla="*/ 0 w 1440657"/>
                  <a:gd name="connsiteY0" fmla="*/ 330996 h 1821657"/>
                  <a:gd name="connsiteX1" fmla="*/ 604839 w 1440657"/>
                  <a:gd name="connsiteY1" fmla="*/ 1821657 h 1821657"/>
                  <a:gd name="connsiteX2" fmla="*/ 1440657 w 1440657"/>
                  <a:gd name="connsiteY2" fmla="*/ 1609726 h 1821657"/>
                  <a:gd name="connsiteX3" fmla="*/ 1007271 w 1440657"/>
                  <a:gd name="connsiteY3" fmla="*/ 0 h 1821657"/>
                  <a:gd name="connsiteX4" fmla="*/ 0 w 1440657"/>
                  <a:gd name="connsiteY4" fmla="*/ 330996 h 1821657"/>
                  <a:gd name="connsiteX0" fmla="*/ 0 w 1416844"/>
                  <a:gd name="connsiteY0" fmla="*/ 354808 h 1821657"/>
                  <a:gd name="connsiteX1" fmla="*/ 581026 w 1416844"/>
                  <a:gd name="connsiteY1" fmla="*/ 1821657 h 1821657"/>
                  <a:gd name="connsiteX2" fmla="*/ 1416844 w 1416844"/>
                  <a:gd name="connsiteY2" fmla="*/ 1609726 h 1821657"/>
                  <a:gd name="connsiteX3" fmla="*/ 983458 w 1416844"/>
                  <a:gd name="connsiteY3" fmla="*/ 0 h 1821657"/>
                  <a:gd name="connsiteX4" fmla="*/ 0 w 1416844"/>
                  <a:gd name="connsiteY4" fmla="*/ 354808 h 1821657"/>
                  <a:gd name="connsiteX0" fmla="*/ 0 w 1443038"/>
                  <a:gd name="connsiteY0" fmla="*/ 330995 h 1821657"/>
                  <a:gd name="connsiteX1" fmla="*/ 607220 w 1443038"/>
                  <a:gd name="connsiteY1" fmla="*/ 1821657 h 1821657"/>
                  <a:gd name="connsiteX2" fmla="*/ 1443038 w 1443038"/>
                  <a:gd name="connsiteY2" fmla="*/ 1609726 h 1821657"/>
                  <a:gd name="connsiteX3" fmla="*/ 1009652 w 1443038"/>
                  <a:gd name="connsiteY3" fmla="*/ 0 h 1821657"/>
                  <a:gd name="connsiteX4" fmla="*/ 0 w 1443038"/>
                  <a:gd name="connsiteY4" fmla="*/ 330995 h 1821657"/>
                  <a:gd name="connsiteX0" fmla="*/ 0 w 1443038"/>
                  <a:gd name="connsiteY0" fmla="*/ 330995 h 1821657"/>
                  <a:gd name="connsiteX1" fmla="*/ 328613 w 1443038"/>
                  <a:gd name="connsiteY1" fmla="*/ 1821657 h 1821657"/>
                  <a:gd name="connsiteX2" fmla="*/ 1443038 w 1443038"/>
                  <a:gd name="connsiteY2" fmla="*/ 1609726 h 1821657"/>
                  <a:gd name="connsiteX3" fmla="*/ 1009652 w 1443038"/>
                  <a:gd name="connsiteY3" fmla="*/ 0 h 1821657"/>
                  <a:gd name="connsiteX4" fmla="*/ 0 w 1443038"/>
                  <a:gd name="connsiteY4" fmla="*/ 330995 h 1821657"/>
                  <a:gd name="connsiteX0" fmla="*/ 0 w 1443038"/>
                  <a:gd name="connsiteY0" fmla="*/ 330995 h 2119314"/>
                  <a:gd name="connsiteX1" fmla="*/ 328613 w 1443038"/>
                  <a:gd name="connsiteY1" fmla="*/ 1821657 h 2119314"/>
                  <a:gd name="connsiteX2" fmla="*/ 423862 w 1443038"/>
                  <a:gd name="connsiteY2" fmla="*/ 2119314 h 2119314"/>
                  <a:gd name="connsiteX3" fmla="*/ 1443038 w 1443038"/>
                  <a:gd name="connsiteY3" fmla="*/ 1609726 h 2119314"/>
                  <a:gd name="connsiteX4" fmla="*/ 1009652 w 1443038"/>
                  <a:gd name="connsiteY4" fmla="*/ 0 h 2119314"/>
                  <a:gd name="connsiteX5" fmla="*/ 0 w 1443038"/>
                  <a:gd name="connsiteY5" fmla="*/ 330995 h 2119314"/>
                  <a:gd name="connsiteX0" fmla="*/ 0 w 1583532"/>
                  <a:gd name="connsiteY0" fmla="*/ 330995 h 2119314"/>
                  <a:gd name="connsiteX1" fmla="*/ 328613 w 1583532"/>
                  <a:gd name="connsiteY1" fmla="*/ 1821657 h 2119314"/>
                  <a:gd name="connsiteX2" fmla="*/ 423862 w 1583532"/>
                  <a:gd name="connsiteY2" fmla="*/ 2119314 h 2119314"/>
                  <a:gd name="connsiteX3" fmla="*/ 1583532 w 1583532"/>
                  <a:gd name="connsiteY3" fmla="*/ 1735932 h 2119314"/>
                  <a:gd name="connsiteX4" fmla="*/ 1009652 w 1583532"/>
                  <a:gd name="connsiteY4" fmla="*/ 0 h 2119314"/>
                  <a:gd name="connsiteX5" fmla="*/ 0 w 1583532"/>
                  <a:gd name="connsiteY5" fmla="*/ 330995 h 2119314"/>
                  <a:gd name="connsiteX0" fmla="*/ 0 w 1583532"/>
                  <a:gd name="connsiteY0" fmla="*/ 330995 h 2119314"/>
                  <a:gd name="connsiteX1" fmla="*/ 328613 w 1583532"/>
                  <a:gd name="connsiteY1" fmla="*/ 1821657 h 2119314"/>
                  <a:gd name="connsiteX2" fmla="*/ 426243 w 1583532"/>
                  <a:gd name="connsiteY2" fmla="*/ 2119314 h 2119314"/>
                  <a:gd name="connsiteX3" fmla="*/ 1583532 w 1583532"/>
                  <a:gd name="connsiteY3" fmla="*/ 1735932 h 2119314"/>
                  <a:gd name="connsiteX4" fmla="*/ 1009652 w 1583532"/>
                  <a:gd name="connsiteY4" fmla="*/ 0 h 2119314"/>
                  <a:gd name="connsiteX5" fmla="*/ 0 w 1583532"/>
                  <a:gd name="connsiteY5" fmla="*/ 330995 h 2119314"/>
                  <a:gd name="connsiteX0" fmla="*/ 0 w 1583532"/>
                  <a:gd name="connsiteY0" fmla="*/ 330995 h 2083595"/>
                  <a:gd name="connsiteX1" fmla="*/ 328613 w 1583532"/>
                  <a:gd name="connsiteY1" fmla="*/ 1821657 h 2083595"/>
                  <a:gd name="connsiteX2" fmla="*/ 438149 w 1583532"/>
                  <a:gd name="connsiteY2" fmla="*/ 2083595 h 2083595"/>
                  <a:gd name="connsiteX3" fmla="*/ 1583532 w 1583532"/>
                  <a:gd name="connsiteY3" fmla="*/ 1735932 h 2083595"/>
                  <a:gd name="connsiteX4" fmla="*/ 1009652 w 1583532"/>
                  <a:gd name="connsiteY4" fmla="*/ 0 h 2083595"/>
                  <a:gd name="connsiteX5" fmla="*/ 0 w 1583532"/>
                  <a:gd name="connsiteY5" fmla="*/ 330995 h 2083595"/>
                  <a:gd name="connsiteX0" fmla="*/ 0 w 1583532"/>
                  <a:gd name="connsiteY0" fmla="*/ 330995 h 2114551"/>
                  <a:gd name="connsiteX1" fmla="*/ 328613 w 1583532"/>
                  <a:gd name="connsiteY1" fmla="*/ 1821657 h 2114551"/>
                  <a:gd name="connsiteX2" fmla="*/ 423862 w 1583532"/>
                  <a:gd name="connsiteY2" fmla="*/ 2114551 h 2114551"/>
                  <a:gd name="connsiteX3" fmla="*/ 1583532 w 1583532"/>
                  <a:gd name="connsiteY3" fmla="*/ 1735932 h 2114551"/>
                  <a:gd name="connsiteX4" fmla="*/ 1009652 w 1583532"/>
                  <a:gd name="connsiteY4" fmla="*/ 0 h 2114551"/>
                  <a:gd name="connsiteX5" fmla="*/ 0 w 1583532"/>
                  <a:gd name="connsiteY5" fmla="*/ 330995 h 2114551"/>
                  <a:gd name="connsiteX0" fmla="*/ 0 w 1583532"/>
                  <a:gd name="connsiteY0" fmla="*/ 330995 h 2116932"/>
                  <a:gd name="connsiteX1" fmla="*/ 328613 w 1583532"/>
                  <a:gd name="connsiteY1" fmla="*/ 1821657 h 2116932"/>
                  <a:gd name="connsiteX2" fmla="*/ 426243 w 1583532"/>
                  <a:gd name="connsiteY2" fmla="*/ 2116932 h 2116932"/>
                  <a:gd name="connsiteX3" fmla="*/ 1583532 w 1583532"/>
                  <a:gd name="connsiteY3" fmla="*/ 1735932 h 2116932"/>
                  <a:gd name="connsiteX4" fmla="*/ 1009652 w 1583532"/>
                  <a:gd name="connsiteY4" fmla="*/ 0 h 2116932"/>
                  <a:gd name="connsiteX5" fmla="*/ 0 w 1583532"/>
                  <a:gd name="connsiteY5" fmla="*/ 330995 h 2116932"/>
                  <a:gd name="connsiteX0" fmla="*/ 0 w 1583532"/>
                  <a:gd name="connsiteY0" fmla="*/ 330995 h 2062163"/>
                  <a:gd name="connsiteX1" fmla="*/ 328613 w 1583532"/>
                  <a:gd name="connsiteY1" fmla="*/ 1821657 h 2062163"/>
                  <a:gd name="connsiteX2" fmla="*/ 469106 w 1583532"/>
                  <a:gd name="connsiteY2" fmla="*/ 2062163 h 2062163"/>
                  <a:gd name="connsiteX3" fmla="*/ 1583532 w 1583532"/>
                  <a:gd name="connsiteY3" fmla="*/ 1735932 h 2062163"/>
                  <a:gd name="connsiteX4" fmla="*/ 1009652 w 1583532"/>
                  <a:gd name="connsiteY4" fmla="*/ 0 h 2062163"/>
                  <a:gd name="connsiteX5" fmla="*/ 0 w 1583532"/>
                  <a:gd name="connsiteY5" fmla="*/ 330995 h 2062163"/>
                  <a:gd name="connsiteX0" fmla="*/ 0 w 1583532"/>
                  <a:gd name="connsiteY0" fmla="*/ 330995 h 2116932"/>
                  <a:gd name="connsiteX1" fmla="*/ 328613 w 1583532"/>
                  <a:gd name="connsiteY1" fmla="*/ 1821657 h 2116932"/>
                  <a:gd name="connsiteX2" fmla="*/ 423862 w 1583532"/>
                  <a:gd name="connsiteY2" fmla="*/ 2116932 h 2116932"/>
                  <a:gd name="connsiteX3" fmla="*/ 1583532 w 1583532"/>
                  <a:gd name="connsiteY3" fmla="*/ 1735932 h 2116932"/>
                  <a:gd name="connsiteX4" fmla="*/ 1009652 w 1583532"/>
                  <a:gd name="connsiteY4" fmla="*/ 0 h 2116932"/>
                  <a:gd name="connsiteX5" fmla="*/ 0 w 1583532"/>
                  <a:gd name="connsiteY5" fmla="*/ 330995 h 2116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83532" h="2116932">
                    <a:moveTo>
                      <a:pt x="0" y="330995"/>
                    </a:moveTo>
                    <a:lnTo>
                      <a:pt x="328613" y="1821657"/>
                    </a:lnTo>
                    <a:lnTo>
                      <a:pt x="423862" y="2116932"/>
                    </a:lnTo>
                    <a:lnTo>
                      <a:pt x="1583532" y="1735932"/>
                    </a:lnTo>
                    <a:lnTo>
                      <a:pt x="1009652" y="0"/>
                    </a:lnTo>
                    <a:lnTo>
                      <a:pt x="0" y="330995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3570455" y="7158036"/>
                <a:ext cx="534820" cy="1263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700" dirty="0"/>
                  <a:t>Cedar  St.</a:t>
                </a:r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3570455" y="8047554"/>
                <a:ext cx="534820" cy="1263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700" dirty="0"/>
                  <a:t>Beech  St.</a:t>
                </a:r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 rot="3094733">
                <a:off x="3874231" y="2635235"/>
                <a:ext cx="661084" cy="130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700" dirty="0"/>
                  <a:t>State St.</a:t>
                </a:r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 rot="5400000">
                <a:off x="5140791" y="8495034"/>
                <a:ext cx="661086" cy="130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700" dirty="0"/>
                  <a:t>State St.</a:t>
                </a:r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 rot="5400000">
                <a:off x="4489120" y="8495034"/>
                <a:ext cx="661086" cy="130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700" dirty="0"/>
                  <a:t>Columbia St.</a:t>
                </a:r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 rot="5400000">
                <a:off x="3835451" y="8495034"/>
                <a:ext cx="661086" cy="130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700" dirty="0"/>
                  <a:t>India St.</a:t>
                </a:r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 rot="5400000">
                <a:off x="3183583" y="7590160"/>
                <a:ext cx="661086" cy="130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700" dirty="0" err="1"/>
                  <a:t>Kettner</a:t>
                </a:r>
                <a:r>
                  <a:rPr lang="en-US" sz="700" dirty="0"/>
                  <a:t> Blvd.</a:t>
                </a:r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 rot="20509382">
                <a:off x="3101266" y="4270155"/>
                <a:ext cx="614255" cy="1263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700" dirty="0"/>
                  <a:t>Grape St.</a:t>
                </a: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 rot="20509382">
                <a:off x="2520567" y="2579507"/>
                <a:ext cx="653669" cy="1263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700" dirty="0"/>
                  <a:t>Ivy St.</a:t>
                </a: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 rot="20509382">
                <a:off x="2198810" y="1757942"/>
                <a:ext cx="599332" cy="1263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700" dirty="0"/>
                  <a:t>Juniper St.</a:t>
                </a:r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 rot="20509382">
                <a:off x="1974646" y="881614"/>
                <a:ext cx="653669" cy="1263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700" dirty="0"/>
                  <a:t>Kalmia St.</a:t>
                </a:r>
              </a:p>
            </p:txBody>
          </p:sp>
          <p:sp>
            <p:nvSpPr>
              <p:cNvPr id="148" name="Freeform 147"/>
              <p:cNvSpPr/>
              <p:nvPr/>
            </p:nvSpPr>
            <p:spPr>
              <a:xfrm rot="21127036">
                <a:off x="4174650" y="5018823"/>
                <a:ext cx="464084" cy="1254389"/>
              </a:xfrm>
              <a:custGeom>
                <a:avLst/>
                <a:gdLst>
                  <a:gd name="connsiteX0" fmla="*/ 0 w 609600"/>
                  <a:gd name="connsiteY0" fmla="*/ 426244 h 426244"/>
                  <a:gd name="connsiteX1" fmla="*/ 609600 w 609600"/>
                  <a:gd name="connsiteY1" fmla="*/ 426244 h 426244"/>
                  <a:gd name="connsiteX2" fmla="*/ 609600 w 609600"/>
                  <a:gd name="connsiteY2" fmla="*/ 0 h 426244"/>
                  <a:gd name="connsiteX3" fmla="*/ 0 w 609600"/>
                  <a:gd name="connsiteY3" fmla="*/ 114300 h 426244"/>
                  <a:gd name="connsiteX4" fmla="*/ 0 w 609600"/>
                  <a:gd name="connsiteY4" fmla="*/ 426244 h 426244"/>
                  <a:gd name="connsiteX0" fmla="*/ 0 w 609600"/>
                  <a:gd name="connsiteY0" fmla="*/ 426244 h 426244"/>
                  <a:gd name="connsiteX1" fmla="*/ 609600 w 609600"/>
                  <a:gd name="connsiteY1" fmla="*/ 426244 h 426244"/>
                  <a:gd name="connsiteX2" fmla="*/ 609600 w 609600"/>
                  <a:gd name="connsiteY2" fmla="*/ 0 h 426244"/>
                  <a:gd name="connsiteX3" fmla="*/ 0 w 609600"/>
                  <a:gd name="connsiteY3" fmla="*/ 107156 h 426244"/>
                  <a:gd name="connsiteX4" fmla="*/ 0 w 609600"/>
                  <a:gd name="connsiteY4" fmla="*/ 426244 h 426244"/>
                  <a:gd name="connsiteX0" fmla="*/ 0 w 1215302"/>
                  <a:gd name="connsiteY0" fmla="*/ 534533 h 534533"/>
                  <a:gd name="connsiteX1" fmla="*/ 609600 w 1215302"/>
                  <a:gd name="connsiteY1" fmla="*/ 534533 h 534533"/>
                  <a:gd name="connsiteX2" fmla="*/ 1215302 w 1215302"/>
                  <a:gd name="connsiteY2" fmla="*/ 0 h 534533"/>
                  <a:gd name="connsiteX3" fmla="*/ 0 w 1215302"/>
                  <a:gd name="connsiteY3" fmla="*/ 215445 h 534533"/>
                  <a:gd name="connsiteX4" fmla="*/ 0 w 1215302"/>
                  <a:gd name="connsiteY4" fmla="*/ 534533 h 534533"/>
                  <a:gd name="connsiteX0" fmla="*/ 0 w 1220485"/>
                  <a:gd name="connsiteY0" fmla="*/ 536238 h 536238"/>
                  <a:gd name="connsiteX1" fmla="*/ 609600 w 1220485"/>
                  <a:gd name="connsiteY1" fmla="*/ 536238 h 536238"/>
                  <a:gd name="connsiteX2" fmla="*/ 1220485 w 1220485"/>
                  <a:gd name="connsiteY2" fmla="*/ 0 h 536238"/>
                  <a:gd name="connsiteX3" fmla="*/ 0 w 1220485"/>
                  <a:gd name="connsiteY3" fmla="*/ 217150 h 536238"/>
                  <a:gd name="connsiteX4" fmla="*/ 0 w 1220485"/>
                  <a:gd name="connsiteY4" fmla="*/ 536238 h 536238"/>
                  <a:gd name="connsiteX0" fmla="*/ 0 w 1220485"/>
                  <a:gd name="connsiteY0" fmla="*/ 536238 h 1681643"/>
                  <a:gd name="connsiteX1" fmla="*/ 992508 w 1220485"/>
                  <a:gd name="connsiteY1" fmla="*/ 1681643 h 1681643"/>
                  <a:gd name="connsiteX2" fmla="*/ 1220485 w 1220485"/>
                  <a:gd name="connsiteY2" fmla="*/ 0 h 1681643"/>
                  <a:gd name="connsiteX3" fmla="*/ 0 w 1220485"/>
                  <a:gd name="connsiteY3" fmla="*/ 217150 h 1681643"/>
                  <a:gd name="connsiteX4" fmla="*/ 0 w 1220485"/>
                  <a:gd name="connsiteY4" fmla="*/ 536238 h 1681643"/>
                  <a:gd name="connsiteX0" fmla="*/ 342602 w 1220485"/>
                  <a:gd name="connsiteY0" fmla="*/ 1409371 h 1681643"/>
                  <a:gd name="connsiteX1" fmla="*/ 992508 w 1220485"/>
                  <a:gd name="connsiteY1" fmla="*/ 1681643 h 1681643"/>
                  <a:gd name="connsiteX2" fmla="*/ 1220485 w 1220485"/>
                  <a:gd name="connsiteY2" fmla="*/ 0 h 1681643"/>
                  <a:gd name="connsiteX3" fmla="*/ 0 w 1220485"/>
                  <a:gd name="connsiteY3" fmla="*/ 217150 h 1681643"/>
                  <a:gd name="connsiteX4" fmla="*/ 342602 w 1220485"/>
                  <a:gd name="connsiteY4" fmla="*/ 1409371 h 1681643"/>
                  <a:gd name="connsiteX0" fmla="*/ 175732 w 1220485"/>
                  <a:gd name="connsiteY0" fmla="*/ 2634541 h 2634541"/>
                  <a:gd name="connsiteX1" fmla="*/ 992508 w 1220485"/>
                  <a:gd name="connsiteY1" fmla="*/ 1681643 h 2634541"/>
                  <a:gd name="connsiteX2" fmla="*/ 1220485 w 1220485"/>
                  <a:gd name="connsiteY2" fmla="*/ 0 h 2634541"/>
                  <a:gd name="connsiteX3" fmla="*/ 0 w 1220485"/>
                  <a:gd name="connsiteY3" fmla="*/ 217150 h 2634541"/>
                  <a:gd name="connsiteX4" fmla="*/ 175732 w 1220485"/>
                  <a:gd name="connsiteY4" fmla="*/ 2634541 h 2634541"/>
                  <a:gd name="connsiteX0" fmla="*/ 175732 w 1220485"/>
                  <a:gd name="connsiteY0" fmla="*/ 2634541 h 2869290"/>
                  <a:gd name="connsiteX1" fmla="*/ 1100190 w 1220485"/>
                  <a:gd name="connsiteY1" fmla="*/ 2869290 h 2869290"/>
                  <a:gd name="connsiteX2" fmla="*/ 1220485 w 1220485"/>
                  <a:gd name="connsiteY2" fmla="*/ 0 h 2869290"/>
                  <a:gd name="connsiteX3" fmla="*/ 0 w 1220485"/>
                  <a:gd name="connsiteY3" fmla="*/ 217150 h 2869290"/>
                  <a:gd name="connsiteX4" fmla="*/ 175732 w 1220485"/>
                  <a:gd name="connsiteY4" fmla="*/ 2634541 h 2869290"/>
                  <a:gd name="connsiteX0" fmla="*/ 0 w 1221807"/>
                  <a:gd name="connsiteY0" fmla="*/ 3045798 h 3045798"/>
                  <a:gd name="connsiteX1" fmla="*/ 1101512 w 1221807"/>
                  <a:gd name="connsiteY1" fmla="*/ 2869290 h 3045798"/>
                  <a:gd name="connsiteX2" fmla="*/ 1221807 w 1221807"/>
                  <a:gd name="connsiteY2" fmla="*/ 0 h 3045798"/>
                  <a:gd name="connsiteX3" fmla="*/ 1322 w 1221807"/>
                  <a:gd name="connsiteY3" fmla="*/ 217150 h 3045798"/>
                  <a:gd name="connsiteX4" fmla="*/ 0 w 1221807"/>
                  <a:gd name="connsiteY4" fmla="*/ 3045798 h 3045798"/>
                  <a:gd name="connsiteX0" fmla="*/ 0 w 1221807"/>
                  <a:gd name="connsiteY0" fmla="*/ 3045798 h 3214647"/>
                  <a:gd name="connsiteX1" fmla="*/ 1220337 w 1221807"/>
                  <a:gd name="connsiteY1" fmla="*/ 3214647 h 3214647"/>
                  <a:gd name="connsiteX2" fmla="*/ 1221807 w 1221807"/>
                  <a:gd name="connsiteY2" fmla="*/ 0 h 3214647"/>
                  <a:gd name="connsiteX3" fmla="*/ 1322 w 1221807"/>
                  <a:gd name="connsiteY3" fmla="*/ 217150 h 3214647"/>
                  <a:gd name="connsiteX4" fmla="*/ 0 w 1221807"/>
                  <a:gd name="connsiteY4" fmla="*/ 3045798 h 3214647"/>
                  <a:gd name="connsiteX0" fmla="*/ 537 w 1220927"/>
                  <a:gd name="connsiteY0" fmla="*/ 3053201 h 3214647"/>
                  <a:gd name="connsiteX1" fmla="*/ 1219457 w 1220927"/>
                  <a:gd name="connsiteY1" fmla="*/ 3214647 h 3214647"/>
                  <a:gd name="connsiteX2" fmla="*/ 1220927 w 1220927"/>
                  <a:gd name="connsiteY2" fmla="*/ 0 h 3214647"/>
                  <a:gd name="connsiteX3" fmla="*/ 442 w 1220927"/>
                  <a:gd name="connsiteY3" fmla="*/ 217150 h 3214647"/>
                  <a:gd name="connsiteX4" fmla="*/ 537 w 1220927"/>
                  <a:gd name="connsiteY4" fmla="*/ 3053201 h 3214647"/>
                  <a:gd name="connsiteX0" fmla="*/ 536 w 1220926"/>
                  <a:gd name="connsiteY0" fmla="*/ 3053201 h 3214647"/>
                  <a:gd name="connsiteX1" fmla="*/ 1219456 w 1220926"/>
                  <a:gd name="connsiteY1" fmla="*/ 3214647 h 3214647"/>
                  <a:gd name="connsiteX2" fmla="*/ 1220926 w 1220926"/>
                  <a:gd name="connsiteY2" fmla="*/ 0 h 3214647"/>
                  <a:gd name="connsiteX3" fmla="*/ 441 w 1220926"/>
                  <a:gd name="connsiteY3" fmla="*/ 217150 h 3214647"/>
                  <a:gd name="connsiteX4" fmla="*/ 536 w 1220926"/>
                  <a:gd name="connsiteY4" fmla="*/ 3053201 h 3214647"/>
                  <a:gd name="connsiteX0" fmla="*/ 12653 w 1220926"/>
                  <a:gd name="connsiteY0" fmla="*/ 3054834 h 3214647"/>
                  <a:gd name="connsiteX1" fmla="*/ 1219456 w 1220926"/>
                  <a:gd name="connsiteY1" fmla="*/ 3214647 h 3214647"/>
                  <a:gd name="connsiteX2" fmla="*/ 1220926 w 1220926"/>
                  <a:gd name="connsiteY2" fmla="*/ 0 h 3214647"/>
                  <a:gd name="connsiteX3" fmla="*/ 441 w 1220926"/>
                  <a:gd name="connsiteY3" fmla="*/ 217150 h 3214647"/>
                  <a:gd name="connsiteX4" fmla="*/ 12653 w 1220926"/>
                  <a:gd name="connsiteY4" fmla="*/ 3054834 h 3214647"/>
                  <a:gd name="connsiteX0" fmla="*/ 0 w 1222815"/>
                  <a:gd name="connsiteY0" fmla="*/ 3052874 h 3214647"/>
                  <a:gd name="connsiteX1" fmla="*/ 1221345 w 1222815"/>
                  <a:gd name="connsiteY1" fmla="*/ 3214647 h 3214647"/>
                  <a:gd name="connsiteX2" fmla="*/ 1222815 w 1222815"/>
                  <a:gd name="connsiteY2" fmla="*/ 0 h 3214647"/>
                  <a:gd name="connsiteX3" fmla="*/ 2330 w 1222815"/>
                  <a:gd name="connsiteY3" fmla="*/ 217150 h 3214647"/>
                  <a:gd name="connsiteX4" fmla="*/ 0 w 1222815"/>
                  <a:gd name="connsiteY4" fmla="*/ 3052874 h 3214647"/>
                  <a:gd name="connsiteX0" fmla="*/ 0 w 1222815"/>
                  <a:gd name="connsiteY0" fmla="*/ 3052874 h 3195523"/>
                  <a:gd name="connsiteX1" fmla="*/ 1204306 w 1222815"/>
                  <a:gd name="connsiteY1" fmla="*/ 3195523 h 3195523"/>
                  <a:gd name="connsiteX2" fmla="*/ 1222815 w 1222815"/>
                  <a:gd name="connsiteY2" fmla="*/ 0 h 3195523"/>
                  <a:gd name="connsiteX3" fmla="*/ 2330 w 1222815"/>
                  <a:gd name="connsiteY3" fmla="*/ 217150 h 3195523"/>
                  <a:gd name="connsiteX4" fmla="*/ 0 w 1222815"/>
                  <a:gd name="connsiteY4" fmla="*/ 3052874 h 3195523"/>
                  <a:gd name="connsiteX0" fmla="*/ 0 w 1222815"/>
                  <a:gd name="connsiteY0" fmla="*/ 3052874 h 3217006"/>
                  <a:gd name="connsiteX1" fmla="*/ 1221008 w 1222815"/>
                  <a:gd name="connsiteY1" fmla="*/ 3217006 h 3217006"/>
                  <a:gd name="connsiteX2" fmla="*/ 1222815 w 1222815"/>
                  <a:gd name="connsiteY2" fmla="*/ 0 h 3217006"/>
                  <a:gd name="connsiteX3" fmla="*/ 2330 w 1222815"/>
                  <a:gd name="connsiteY3" fmla="*/ 217150 h 3217006"/>
                  <a:gd name="connsiteX4" fmla="*/ 0 w 1222815"/>
                  <a:gd name="connsiteY4" fmla="*/ 3052874 h 3217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2815" h="3217006">
                    <a:moveTo>
                      <a:pt x="0" y="3052874"/>
                    </a:moveTo>
                    <a:lnTo>
                      <a:pt x="1221008" y="3217006"/>
                    </a:lnTo>
                    <a:cubicBezTo>
                      <a:pt x="1221610" y="2144671"/>
                      <a:pt x="1222213" y="1072335"/>
                      <a:pt x="1222815" y="0"/>
                    </a:cubicBezTo>
                    <a:lnTo>
                      <a:pt x="2330" y="217150"/>
                    </a:lnTo>
                    <a:cubicBezTo>
                      <a:pt x="1889" y="1160033"/>
                      <a:pt x="441" y="2109991"/>
                      <a:pt x="0" y="3052874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49" name="Freeform 148"/>
              <p:cNvSpPr/>
              <p:nvPr/>
            </p:nvSpPr>
            <p:spPr>
              <a:xfrm>
                <a:off x="1164769" y="286323"/>
                <a:ext cx="1812446" cy="8854245"/>
              </a:xfrm>
              <a:custGeom>
                <a:avLst/>
                <a:gdLst>
                  <a:gd name="connsiteX0" fmla="*/ 114300 w 114300"/>
                  <a:gd name="connsiteY0" fmla="*/ 2120900 h 2120900"/>
                  <a:gd name="connsiteX1" fmla="*/ 114300 w 114300"/>
                  <a:gd name="connsiteY1" fmla="*/ 215900 h 2120900"/>
                  <a:gd name="connsiteX2" fmla="*/ 0 w 114300"/>
                  <a:gd name="connsiteY2" fmla="*/ 0 h 2120900"/>
                  <a:gd name="connsiteX0" fmla="*/ 114300 w 114300"/>
                  <a:gd name="connsiteY0" fmla="*/ 2120900 h 2120900"/>
                  <a:gd name="connsiteX1" fmla="*/ 50800 w 114300"/>
                  <a:gd name="connsiteY1" fmla="*/ 202498 h 2120900"/>
                  <a:gd name="connsiteX2" fmla="*/ 0 w 114300"/>
                  <a:gd name="connsiteY2" fmla="*/ 0 h 2120900"/>
                  <a:gd name="connsiteX0" fmla="*/ 114300 w 127000"/>
                  <a:gd name="connsiteY0" fmla="*/ 2120900 h 2120900"/>
                  <a:gd name="connsiteX1" fmla="*/ 127000 w 127000"/>
                  <a:gd name="connsiteY1" fmla="*/ 202498 h 2120900"/>
                  <a:gd name="connsiteX2" fmla="*/ 0 w 127000"/>
                  <a:gd name="connsiteY2" fmla="*/ 0 h 2120900"/>
                  <a:gd name="connsiteX0" fmla="*/ 127000 w 131233"/>
                  <a:gd name="connsiteY0" fmla="*/ 2120900 h 2120900"/>
                  <a:gd name="connsiteX1" fmla="*/ 127000 w 131233"/>
                  <a:gd name="connsiteY1" fmla="*/ 202498 h 2120900"/>
                  <a:gd name="connsiteX2" fmla="*/ 0 w 131233"/>
                  <a:gd name="connsiteY2" fmla="*/ 0 h 2120900"/>
                  <a:gd name="connsiteX0" fmla="*/ 127000 w 131233"/>
                  <a:gd name="connsiteY0" fmla="*/ 2174189 h 2174189"/>
                  <a:gd name="connsiteX1" fmla="*/ 127000 w 131233"/>
                  <a:gd name="connsiteY1" fmla="*/ 0 h 2174189"/>
                  <a:gd name="connsiteX2" fmla="*/ 0 w 131233"/>
                  <a:gd name="connsiteY2" fmla="*/ 53289 h 2174189"/>
                  <a:gd name="connsiteX0" fmla="*/ 127000 w 131233"/>
                  <a:gd name="connsiteY0" fmla="*/ 2174189 h 2174189"/>
                  <a:gd name="connsiteX1" fmla="*/ 127000 w 131233"/>
                  <a:gd name="connsiteY1" fmla="*/ 0 h 2174189"/>
                  <a:gd name="connsiteX2" fmla="*/ 0 w 131233"/>
                  <a:gd name="connsiteY2" fmla="*/ 53289 h 2174189"/>
                  <a:gd name="connsiteX0" fmla="*/ 76200 w 80433"/>
                  <a:gd name="connsiteY0" fmla="*/ 2312967 h 2312967"/>
                  <a:gd name="connsiteX1" fmla="*/ 76200 w 80433"/>
                  <a:gd name="connsiteY1" fmla="*/ 138778 h 2312967"/>
                  <a:gd name="connsiteX2" fmla="*/ 0 w 80433"/>
                  <a:gd name="connsiteY2" fmla="*/ 0 h 2312967"/>
                  <a:gd name="connsiteX0" fmla="*/ 228600 w 232833"/>
                  <a:gd name="connsiteY0" fmla="*/ 2729301 h 2729301"/>
                  <a:gd name="connsiteX1" fmla="*/ 228600 w 232833"/>
                  <a:gd name="connsiteY1" fmla="*/ 555112 h 2729301"/>
                  <a:gd name="connsiteX2" fmla="*/ 0 w 232833"/>
                  <a:gd name="connsiteY2" fmla="*/ 0 h 2729301"/>
                  <a:gd name="connsiteX0" fmla="*/ 304800 w 309033"/>
                  <a:gd name="connsiteY0" fmla="*/ 2798690 h 2798690"/>
                  <a:gd name="connsiteX1" fmla="*/ 304800 w 309033"/>
                  <a:gd name="connsiteY1" fmla="*/ 624501 h 2798690"/>
                  <a:gd name="connsiteX2" fmla="*/ 0 w 309033"/>
                  <a:gd name="connsiteY2" fmla="*/ 0 h 2798690"/>
                  <a:gd name="connsiteX0" fmla="*/ 304800 w 309033"/>
                  <a:gd name="connsiteY0" fmla="*/ 2798690 h 2798690"/>
                  <a:gd name="connsiteX1" fmla="*/ 304800 w 309033"/>
                  <a:gd name="connsiteY1" fmla="*/ 601371 h 2798690"/>
                  <a:gd name="connsiteX2" fmla="*/ 0 w 309033"/>
                  <a:gd name="connsiteY2" fmla="*/ 0 h 2798690"/>
                  <a:gd name="connsiteX0" fmla="*/ 228600 w 232833"/>
                  <a:gd name="connsiteY0" fmla="*/ 2729301 h 2729301"/>
                  <a:gd name="connsiteX1" fmla="*/ 228600 w 232833"/>
                  <a:gd name="connsiteY1" fmla="*/ 531982 h 2729301"/>
                  <a:gd name="connsiteX2" fmla="*/ 0 w 232833"/>
                  <a:gd name="connsiteY2" fmla="*/ 0 h 2729301"/>
                  <a:gd name="connsiteX0" fmla="*/ 304800 w 309033"/>
                  <a:gd name="connsiteY0" fmla="*/ 2752431 h 2752431"/>
                  <a:gd name="connsiteX1" fmla="*/ 304800 w 309033"/>
                  <a:gd name="connsiteY1" fmla="*/ 555112 h 2752431"/>
                  <a:gd name="connsiteX2" fmla="*/ 0 w 309033"/>
                  <a:gd name="connsiteY2" fmla="*/ 0 h 2752431"/>
                  <a:gd name="connsiteX0" fmla="*/ 4724400 w 4728633"/>
                  <a:gd name="connsiteY0" fmla="*/ 6800123 h 6800123"/>
                  <a:gd name="connsiteX1" fmla="*/ 4724400 w 4728633"/>
                  <a:gd name="connsiteY1" fmla="*/ 4602804 h 6800123"/>
                  <a:gd name="connsiteX2" fmla="*/ 0 w 4728633"/>
                  <a:gd name="connsiteY2" fmla="*/ 0 h 6800123"/>
                  <a:gd name="connsiteX0" fmla="*/ 4724400 w 4728633"/>
                  <a:gd name="connsiteY0" fmla="*/ 6800123 h 6800123"/>
                  <a:gd name="connsiteX1" fmla="*/ 4724400 w 4728633"/>
                  <a:gd name="connsiteY1" fmla="*/ 4602804 h 6800123"/>
                  <a:gd name="connsiteX2" fmla="*/ 4495800 w 4728633"/>
                  <a:gd name="connsiteY2" fmla="*/ 4024563 h 6800123"/>
                  <a:gd name="connsiteX3" fmla="*/ 0 w 4728633"/>
                  <a:gd name="connsiteY3" fmla="*/ 0 h 6800123"/>
                  <a:gd name="connsiteX0" fmla="*/ 4724400 w 4728633"/>
                  <a:gd name="connsiteY0" fmla="*/ 6800123 h 6800123"/>
                  <a:gd name="connsiteX1" fmla="*/ 4724400 w 4728633"/>
                  <a:gd name="connsiteY1" fmla="*/ 4602804 h 6800123"/>
                  <a:gd name="connsiteX2" fmla="*/ 4495800 w 4728633"/>
                  <a:gd name="connsiteY2" fmla="*/ 4070822 h 6800123"/>
                  <a:gd name="connsiteX3" fmla="*/ 0 w 4728633"/>
                  <a:gd name="connsiteY3" fmla="*/ 0 h 6800123"/>
                  <a:gd name="connsiteX0" fmla="*/ 4724400 w 4728633"/>
                  <a:gd name="connsiteY0" fmla="*/ 6800123 h 6800123"/>
                  <a:gd name="connsiteX1" fmla="*/ 4724400 w 4728633"/>
                  <a:gd name="connsiteY1" fmla="*/ 4602804 h 6800123"/>
                  <a:gd name="connsiteX2" fmla="*/ 4495800 w 4728633"/>
                  <a:gd name="connsiteY2" fmla="*/ 4047693 h 6800123"/>
                  <a:gd name="connsiteX3" fmla="*/ 0 w 4728633"/>
                  <a:gd name="connsiteY3" fmla="*/ 0 h 6800123"/>
                  <a:gd name="connsiteX0" fmla="*/ 4724400 w 4728633"/>
                  <a:gd name="connsiteY0" fmla="*/ 6800123 h 6800123"/>
                  <a:gd name="connsiteX1" fmla="*/ 4724400 w 4728633"/>
                  <a:gd name="connsiteY1" fmla="*/ 4602804 h 6800123"/>
                  <a:gd name="connsiteX2" fmla="*/ 4495800 w 4728633"/>
                  <a:gd name="connsiteY2" fmla="*/ 4070822 h 6800123"/>
                  <a:gd name="connsiteX3" fmla="*/ 0 w 4728633"/>
                  <a:gd name="connsiteY3" fmla="*/ 0 h 6800123"/>
                  <a:gd name="connsiteX0" fmla="*/ 4648200 w 4652433"/>
                  <a:gd name="connsiteY0" fmla="*/ 6776993 h 6776993"/>
                  <a:gd name="connsiteX1" fmla="*/ 4648200 w 4652433"/>
                  <a:gd name="connsiteY1" fmla="*/ 4579674 h 6776993"/>
                  <a:gd name="connsiteX2" fmla="*/ 4419600 w 4652433"/>
                  <a:gd name="connsiteY2" fmla="*/ 4047692 h 6776993"/>
                  <a:gd name="connsiteX3" fmla="*/ 0 w 4652433"/>
                  <a:gd name="connsiteY3" fmla="*/ 0 h 6776993"/>
                  <a:gd name="connsiteX0" fmla="*/ 4572000 w 4576233"/>
                  <a:gd name="connsiteY0" fmla="*/ 6776993 h 6776993"/>
                  <a:gd name="connsiteX1" fmla="*/ 4572000 w 4576233"/>
                  <a:gd name="connsiteY1" fmla="*/ 4579674 h 6776993"/>
                  <a:gd name="connsiteX2" fmla="*/ 4343400 w 4576233"/>
                  <a:gd name="connsiteY2" fmla="*/ 4047692 h 6776993"/>
                  <a:gd name="connsiteX3" fmla="*/ 0 w 4576233"/>
                  <a:gd name="connsiteY3" fmla="*/ 0 h 6776993"/>
                  <a:gd name="connsiteX0" fmla="*/ 4572000 w 4576233"/>
                  <a:gd name="connsiteY0" fmla="*/ 6776993 h 6776993"/>
                  <a:gd name="connsiteX1" fmla="*/ 4576233 w 4576233"/>
                  <a:gd name="connsiteY1" fmla="*/ 4602804 h 6776993"/>
                  <a:gd name="connsiteX2" fmla="*/ 4343400 w 4576233"/>
                  <a:gd name="connsiteY2" fmla="*/ 4047692 h 6776993"/>
                  <a:gd name="connsiteX3" fmla="*/ 0 w 4576233"/>
                  <a:gd name="connsiteY3" fmla="*/ 0 h 6776993"/>
                  <a:gd name="connsiteX0" fmla="*/ 4572000 w 4576233"/>
                  <a:gd name="connsiteY0" fmla="*/ 6776993 h 6776993"/>
                  <a:gd name="connsiteX1" fmla="*/ 4576233 w 4576233"/>
                  <a:gd name="connsiteY1" fmla="*/ 4625934 h 6776993"/>
                  <a:gd name="connsiteX2" fmla="*/ 4343400 w 4576233"/>
                  <a:gd name="connsiteY2" fmla="*/ 4047692 h 6776993"/>
                  <a:gd name="connsiteX3" fmla="*/ 0 w 4576233"/>
                  <a:gd name="connsiteY3" fmla="*/ 0 h 6776993"/>
                  <a:gd name="connsiteX0" fmla="*/ 4572000 w 4576233"/>
                  <a:gd name="connsiteY0" fmla="*/ 6776993 h 6776993"/>
                  <a:gd name="connsiteX1" fmla="*/ 4576233 w 4576233"/>
                  <a:gd name="connsiteY1" fmla="*/ 4625934 h 6776993"/>
                  <a:gd name="connsiteX2" fmla="*/ 4347633 w 4576233"/>
                  <a:gd name="connsiteY2" fmla="*/ 4093952 h 6776993"/>
                  <a:gd name="connsiteX3" fmla="*/ 0 w 4576233"/>
                  <a:gd name="connsiteY3" fmla="*/ 0 h 6776993"/>
                  <a:gd name="connsiteX0" fmla="*/ 4572000 w 4576233"/>
                  <a:gd name="connsiteY0" fmla="*/ 6776993 h 6776993"/>
                  <a:gd name="connsiteX1" fmla="*/ 4576233 w 4576233"/>
                  <a:gd name="connsiteY1" fmla="*/ 4625934 h 6776993"/>
                  <a:gd name="connsiteX2" fmla="*/ 4271433 w 4576233"/>
                  <a:gd name="connsiteY2" fmla="*/ 4024563 h 6776993"/>
                  <a:gd name="connsiteX3" fmla="*/ 0 w 4576233"/>
                  <a:gd name="connsiteY3" fmla="*/ 0 h 6776993"/>
                  <a:gd name="connsiteX0" fmla="*/ 4572000 w 4576233"/>
                  <a:gd name="connsiteY0" fmla="*/ 6776993 h 6776993"/>
                  <a:gd name="connsiteX1" fmla="*/ 4576233 w 4576233"/>
                  <a:gd name="connsiteY1" fmla="*/ 4625934 h 6776993"/>
                  <a:gd name="connsiteX2" fmla="*/ 4271433 w 4576233"/>
                  <a:gd name="connsiteY2" fmla="*/ 4001433 h 6776993"/>
                  <a:gd name="connsiteX3" fmla="*/ 0 w 4576233"/>
                  <a:gd name="connsiteY3" fmla="*/ 0 h 6776993"/>
                  <a:gd name="connsiteX0" fmla="*/ 4567767 w 4572000"/>
                  <a:gd name="connsiteY0" fmla="*/ 6753863 h 6753863"/>
                  <a:gd name="connsiteX1" fmla="*/ 4572000 w 4572000"/>
                  <a:gd name="connsiteY1" fmla="*/ 4602804 h 6753863"/>
                  <a:gd name="connsiteX2" fmla="*/ 4267200 w 4572000"/>
                  <a:gd name="connsiteY2" fmla="*/ 3978303 h 6753863"/>
                  <a:gd name="connsiteX3" fmla="*/ 0 w 4572000"/>
                  <a:gd name="connsiteY3" fmla="*/ 0 h 6753863"/>
                  <a:gd name="connsiteX0" fmla="*/ 4643968 w 4648201"/>
                  <a:gd name="connsiteY0" fmla="*/ 6823253 h 6823253"/>
                  <a:gd name="connsiteX1" fmla="*/ 4648201 w 4648201"/>
                  <a:gd name="connsiteY1" fmla="*/ 4672194 h 6823253"/>
                  <a:gd name="connsiteX2" fmla="*/ 4343401 w 4648201"/>
                  <a:gd name="connsiteY2" fmla="*/ 4047693 h 6823253"/>
                  <a:gd name="connsiteX3" fmla="*/ 0 w 4648201"/>
                  <a:gd name="connsiteY3" fmla="*/ 0 h 6823253"/>
                  <a:gd name="connsiteX0" fmla="*/ 4643967 w 4648200"/>
                  <a:gd name="connsiteY0" fmla="*/ 6800123 h 6800123"/>
                  <a:gd name="connsiteX1" fmla="*/ 4648200 w 4648200"/>
                  <a:gd name="connsiteY1" fmla="*/ 4649064 h 6800123"/>
                  <a:gd name="connsiteX2" fmla="*/ 4343400 w 4648200"/>
                  <a:gd name="connsiteY2" fmla="*/ 4024563 h 6800123"/>
                  <a:gd name="connsiteX3" fmla="*/ 0 w 4648200"/>
                  <a:gd name="connsiteY3" fmla="*/ 0 h 6800123"/>
                  <a:gd name="connsiteX0" fmla="*/ 4648200 w 4652433"/>
                  <a:gd name="connsiteY0" fmla="*/ 6892642 h 6892642"/>
                  <a:gd name="connsiteX1" fmla="*/ 4648200 w 4652433"/>
                  <a:gd name="connsiteY1" fmla="*/ 4649064 h 6892642"/>
                  <a:gd name="connsiteX2" fmla="*/ 4343400 w 4652433"/>
                  <a:gd name="connsiteY2" fmla="*/ 4024563 h 6892642"/>
                  <a:gd name="connsiteX3" fmla="*/ 0 w 4652433"/>
                  <a:gd name="connsiteY3" fmla="*/ 0 h 6892642"/>
                  <a:gd name="connsiteX0" fmla="*/ 4648200 w 4699000"/>
                  <a:gd name="connsiteY0" fmla="*/ 6892642 h 6892642"/>
                  <a:gd name="connsiteX1" fmla="*/ 4648200 w 4699000"/>
                  <a:gd name="connsiteY1" fmla="*/ 5157916 h 6892642"/>
                  <a:gd name="connsiteX2" fmla="*/ 4648200 w 4699000"/>
                  <a:gd name="connsiteY2" fmla="*/ 4649064 h 6892642"/>
                  <a:gd name="connsiteX3" fmla="*/ 4343400 w 4699000"/>
                  <a:gd name="connsiteY3" fmla="*/ 4024563 h 6892642"/>
                  <a:gd name="connsiteX4" fmla="*/ 0 w 4699000"/>
                  <a:gd name="connsiteY4" fmla="*/ 0 h 6892642"/>
                  <a:gd name="connsiteX0" fmla="*/ 4648200 w 4648200"/>
                  <a:gd name="connsiteY0" fmla="*/ 6892642 h 6892642"/>
                  <a:gd name="connsiteX1" fmla="*/ 4648200 w 4648200"/>
                  <a:gd name="connsiteY1" fmla="*/ 5157916 h 6892642"/>
                  <a:gd name="connsiteX2" fmla="*/ 4495799 w 4648200"/>
                  <a:gd name="connsiteY2" fmla="*/ 4602804 h 6892642"/>
                  <a:gd name="connsiteX3" fmla="*/ 4343400 w 4648200"/>
                  <a:gd name="connsiteY3" fmla="*/ 4024563 h 6892642"/>
                  <a:gd name="connsiteX4" fmla="*/ 0 w 4648200"/>
                  <a:gd name="connsiteY4" fmla="*/ 0 h 6892642"/>
                  <a:gd name="connsiteX0" fmla="*/ 4648200 w 4648200"/>
                  <a:gd name="connsiteY0" fmla="*/ 6892642 h 6892642"/>
                  <a:gd name="connsiteX1" fmla="*/ 4648200 w 4648200"/>
                  <a:gd name="connsiteY1" fmla="*/ 5157916 h 6892642"/>
                  <a:gd name="connsiteX2" fmla="*/ 4495799 w 4648200"/>
                  <a:gd name="connsiteY2" fmla="*/ 4602804 h 6892642"/>
                  <a:gd name="connsiteX3" fmla="*/ 4343400 w 4648200"/>
                  <a:gd name="connsiteY3" fmla="*/ 4024563 h 6892642"/>
                  <a:gd name="connsiteX4" fmla="*/ 0 w 4648200"/>
                  <a:gd name="connsiteY4" fmla="*/ 0 h 6892642"/>
                  <a:gd name="connsiteX0" fmla="*/ 4648200 w 4648200"/>
                  <a:gd name="connsiteY0" fmla="*/ 6892642 h 6892642"/>
                  <a:gd name="connsiteX1" fmla="*/ 4648200 w 4648200"/>
                  <a:gd name="connsiteY1" fmla="*/ 5157916 h 6892642"/>
                  <a:gd name="connsiteX2" fmla="*/ 4495799 w 4648200"/>
                  <a:gd name="connsiteY2" fmla="*/ 4602804 h 6892642"/>
                  <a:gd name="connsiteX3" fmla="*/ 4114799 w 4648200"/>
                  <a:gd name="connsiteY3" fmla="*/ 3885785 h 6892642"/>
                  <a:gd name="connsiteX4" fmla="*/ 0 w 4648200"/>
                  <a:gd name="connsiteY4" fmla="*/ 0 h 6892642"/>
                  <a:gd name="connsiteX0" fmla="*/ 4648200 w 4648200"/>
                  <a:gd name="connsiteY0" fmla="*/ 6892642 h 6892642"/>
                  <a:gd name="connsiteX1" fmla="*/ 4648200 w 4648200"/>
                  <a:gd name="connsiteY1" fmla="*/ 5157916 h 6892642"/>
                  <a:gd name="connsiteX2" fmla="*/ 4495799 w 4648200"/>
                  <a:gd name="connsiteY2" fmla="*/ 4556545 h 6892642"/>
                  <a:gd name="connsiteX3" fmla="*/ 4114799 w 4648200"/>
                  <a:gd name="connsiteY3" fmla="*/ 3885785 h 6892642"/>
                  <a:gd name="connsiteX4" fmla="*/ 0 w 4648200"/>
                  <a:gd name="connsiteY4" fmla="*/ 0 h 6892642"/>
                  <a:gd name="connsiteX0" fmla="*/ 4648200 w 4648200"/>
                  <a:gd name="connsiteY0" fmla="*/ 6892642 h 6892642"/>
                  <a:gd name="connsiteX1" fmla="*/ 4648200 w 4648200"/>
                  <a:gd name="connsiteY1" fmla="*/ 5157916 h 6892642"/>
                  <a:gd name="connsiteX2" fmla="*/ 4495799 w 4648200"/>
                  <a:gd name="connsiteY2" fmla="*/ 4556545 h 6892642"/>
                  <a:gd name="connsiteX3" fmla="*/ 4267199 w 4648200"/>
                  <a:gd name="connsiteY3" fmla="*/ 4047692 h 6892642"/>
                  <a:gd name="connsiteX4" fmla="*/ 0 w 4648200"/>
                  <a:gd name="connsiteY4" fmla="*/ 0 h 6892642"/>
                  <a:gd name="connsiteX0" fmla="*/ 4648200 w 4648200"/>
                  <a:gd name="connsiteY0" fmla="*/ 6892642 h 6892642"/>
                  <a:gd name="connsiteX1" fmla="*/ 4648200 w 4648200"/>
                  <a:gd name="connsiteY1" fmla="*/ 5157916 h 6892642"/>
                  <a:gd name="connsiteX2" fmla="*/ 4495799 w 4648200"/>
                  <a:gd name="connsiteY2" fmla="*/ 4556545 h 6892642"/>
                  <a:gd name="connsiteX3" fmla="*/ 4267199 w 4648200"/>
                  <a:gd name="connsiteY3" fmla="*/ 4047692 h 6892642"/>
                  <a:gd name="connsiteX4" fmla="*/ 3733799 w 4648200"/>
                  <a:gd name="connsiteY4" fmla="*/ 3400062 h 6892642"/>
                  <a:gd name="connsiteX5" fmla="*/ 0 w 4648200"/>
                  <a:gd name="connsiteY5" fmla="*/ 0 h 6892642"/>
                  <a:gd name="connsiteX0" fmla="*/ 4648200 w 4648200"/>
                  <a:gd name="connsiteY0" fmla="*/ 6892642 h 6892642"/>
                  <a:gd name="connsiteX1" fmla="*/ 4648200 w 4648200"/>
                  <a:gd name="connsiteY1" fmla="*/ 5157916 h 6892642"/>
                  <a:gd name="connsiteX2" fmla="*/ 4495799 w 4648200"/>
                  <a:gd name="connsiteY2" fmla="*/ 4556545 h 6892642"/>
                  <a:gd name="connsiteX3" fmla="*/ 4267199 w 4648200"/>
                  <a:gd name="connsiteY3" fmla="*/ 4047692 h 6892642"/>
                  <a:gd name="connsiteX4" fmla="*/ 3733799 w 4648200"/>
                  <a:gd name="connsiteY4" fmla="*/ 3400062 h 6892642"/>
                  <a:gd name="connsiteX5" fmla="*/ 0 w 4648200"/>
                  <a:gd name="connsiteY5" fmla="*/ 0 h 6892642"/>
                  <a:gd name="connsiteX0" fmla="*/ 4648200 w 4648200"/>
                  <a:gd name="connsiteY0" fmla="*/ 6892642 h 6892642"/>
                  <a:gd name="connsiteX1" fmla="*/ 4648200 w 4648200"/>
                  <a:gd name="connsiteY1" fmla="*/ 5157916 h 6892642"/>
                  <a:gd name="connsiteX2" fmla="*/ 4495799 w 4648200"/>
                  <a:gd name="connsiteY2" fmla="*/ 4556545 h 6892642"/>
                  <a:gd name="connsiteX3" fmla="*/ 4190999 w 4648200"/>
                  <a:gd name="connsiteY3" fmla="*/ 4047692 h 6892642"/>
                  <a:gd name="connsiteX4" fmla="*/ 3733799 w 4648200"/>
                  <a:gd name="connsiteY4" fmla="*/ 3400062 h 6892642"/>
                  <a:gd name="connsiteX5" fmla="*/ 0 w 4648200"/>
                  <a:gd name="connsiteY5" fmla="*/ 0 h 6892642"/>
                  <a:gd name="connsiteX0" fmla="*/ 4648200 w 4648200"/>
                  <a:gd name="connsiteY0" fmla="*/ 6892642 h 6892642"/>
                  <a:gd name="connsiteX1" fmla="*/ 4648200 w 4648200"/>
                  <a:gd name="connsiteY1" fmla="*/ 5157916 h 6892642"/>
                  <a:gd name="connsiteX2" fmla="*/ 4495799 w 4648200"/>
                  <a:gd name="connsiteY2" fmla="*/ 4556545 h 6892642"/>
                  <a:gd name="connsiteX3" fmla="*/ 4267199 w 4648200"/>
                  <a:gd name="connsiteY3" fmla="*/ 4117081 h 6892642"/>
                  <a:gd name="connsiteX4" fmla="*/ 3733799 w 4648200"/>
                  <a:gd name="connsiteY4" fmla="*/ 3400062 h 6892642"/>
                  <a:gd name="connsiteX5" fmla="*/ 0 w 4648200"/>
                  <a:gd name="connsiteY5" fmla="*/ 0 h 689264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533415 h 6869512"/>
                  <a:gd name="connsiteX3" fmla="*/ 4191000 w 4572001"/>
                  <a:gd name="connsiteY3" fmla="*/ 4093951 h 6869512"/>
                  <a:gd name="connsiteX4" fmla="*/ 3657600 w 4572001"/>
                  <a:gd name="connsiteY4" fmla="*/ 337693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343400 w 4572001"/>
                  <a:gd name="connsiteY2" fmla="*/ 4417766 h 6869512"/>
                  <a:gd name="connsiteX3" fmla="*/ 4191000 w 4572001"/>
                  <a:gd name="connsiteY3" fmla="*/ 4093951 h 6869512"/>
                  <a:gd name="connsiteX4" fmla="*/ 3657600 w 4572001"/>
                  <a:gd name="connsiteY4" fmla="*/ 337693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579674 h 6869512"/>
                  <a:gd name="connsiteX3" fmla="*/ 4191000 w 4572001"/>
                  <a:gd name="connsiteY3" fmla="*/ 4093951 h 6869512"/>
                  <a:gd name="connsiteX4" fmla="*/ 3657600 w 4572001"/>
                  <a:gd name="connsiteY4" fmla="*/ 337693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49063 h 6869512"/>
                  <a:gd name="connsiteX3" fmla="*/ 4191000 w 4572001"/>
                  <a:gd name="connsiteY3" fmla="*/ 4093951 h 6869512"/>
                  <a:gd name="connsiteX4" fmla="*/ 3657600 w 4572001"/>
                  <a:gd name="connsiteY4" fmla="*/ 337693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25933 h 6869512"/>
                  <a:gd name="connsiteX3" fmla="*/ 4191000 w 4572001"/>
                  <a:gd name="connsiteY3" fmla="*/ 4093951 h 6869512"/>
                  <a:gd name="connsiteX4" fmla="*/ 3657600 w 4572001"/>
                  <a:gd name="connsiteY4" fmla="*/ 337693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25933 h 6869512"/>
                  <a:gd name="connsiteX3" fmla="*/ 4191000 w 4572001"/>
                  <a:gd name="connsiteY3" fmla="*/ 4093951 h 6869512"/>
                  <a:gd name="connsiteX4" fmla="*/ 3581400 w 4572001"/>
                  <a:gd name="connsiteY4" fmla="*/ 333067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25933 h 6869512"/>
                  <a:gd name="connsiteX3" fmla="*/ 4114800 w 4572001"/>
                  <a:gd name="connsiteY3" fmla="*/ 3955173 h 6869512"/>
                  <a:gd name="connsiteX4" fmla="*/ 3581400 w 4572001"/>
                  <a:gd name="connsiteY4" fmla="*/ 333067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25933 h 6869512"/>
                  <a:gd name="connsiteX3" fmla="*/ 4114800 w 4572001"/>
                  <a:gd name="connsiteY3" fmla="*/ 3955173 h 6869512"/>
                  <a:gd name="connsiteX4" fmla="*/ 3581400 w 4572001"/>
                  <a:gd name="connsiteY4" fmla="*/ 333067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25933 h 6869512"/>
                  <a:gd name="connsiteX3" fmla="*/ 4114800 w 4572001"/>
                  <a:gd name="connsiteY3" fmla="*/ 3955173 h 6869512"/>
                  <a:gd name="connsiteX4" fmla="*/ 3505200 w 4572001"/>
                  <a:gd name="connsiteY4" fmla="*/ 3261283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25933 h 6869512"/>
                  <a:gd name="connsiteX3" fmla="*/ 4114800 w 4572001"/>
                  <a:gd name="connsiteY3" fmla="*/ 3955173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25933 h 6869512"/>
                  <a:gd name="connsiteX3" fmla="*/ 4114800 w 4572001"/>
                  <a:gd name="connsiteY3" fmla="*/ 4024562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25933 h 6869512"/>
                  <a:gd name="connsiteX3" fmla="*/ 4191000 w 4572001"/>
                  <a:gd name="connsiteY3" fmla="*/ 4093951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556544 h 6869512"/>
                  <a:gd name="connsiteX3" fmla="*/ 4191000 w 4572001"/>
                  <a:gd name="connsiteY3" fmla="*/ 4093951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343400 w 4572001"/>
                  <a:gd name="connsiteY2" fmla="*/ 4440896 h 6869512"/>
                  <a:gd name="connsiteX3" fmla="*/ 4191000 w 4572001"/>
                  <a:gd name="connsiteY3" fmla="*/ 4093951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343400 w 4572001"/>
                  <a:gd name="connsiteY2" fmla="*/ 4417766 h 6869512"/>
                  <a:gd name="connsiteX3" fmla="*/ 4191000 w 4572001"/>
                  <a:gd name="connsiteY3" fmla="*/ 4093951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343400 w 4572001"/>
                  <a:gd name="connsiteY2" fmla="*/ 4417766 h 6869512"/>
                  <a:gd name="connsiteX3" fmla="*/ 4267200 w 4572001"/>
                  <a:gd name="connsiteY3" fmla="*/ 4186470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343400 w 4572001"/>
                  <a:gd name="connsiteY2" fmla="*/ 4417766 h 6869512"/>
                  <a:gd name="connsiteX3" fmla="*/ 4038600 w 4572001"/>
                  <a:gd name="connsiteY3" fmla="*/ 3908914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343400 w 4572001"/>
                  <a:gd name="connsiteY2" fmla="*/ 4464026 h 6869512"/>
                  <a:gd name="connsiteX3" fmla="*/ 4038600 w 4572001"/>
                  <a:gd name="connsiteY3" fmla="*/ 3908914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343400 w 4572001"/>
                  <a:gd name="connsiteY2" fmla="*/ 4487155 h 6869512"/>
                  <a:gd name="connsiteX3" fmla="*/ 4038600 w 4572001"/>
                  <a:gd name="connsiteY3" fmla="*/ 3908914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343400 w 4572001"/>
                  <a:gd name="connsiteY2" fmla="*/ 4510285 h 6869512"/>
                  <a:gd name="connsiteX3" fmla="*/ 4038600 w 4572001"/>
                  <a:gd name="connsiteY3" fmla="*/ 3908914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95322 h 6869512"/>
                  <a:gd name="connsiteX3" fmla="*/ 4038600 w 4572001"/>
                  <a:gd name="connsiteY3" fmla="*/ 3908914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72193 h 6869512"/>
                  <a:gd name="connsiteX3" fmla="*/ 4038600 w 4572001"/>
                  <a:gd name="connsiteY3" fmla="*/ 3908914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49063 h 6869512"/>
                  <a:gd name="connsiteX3" fmla="*/ 4038600 w 4572001"/>
                  <a:gd name="connsiteY3" fmla="*/ 3908914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49063 h 6869512"/>
                  <a:gd name="connsiteX3" fmla="*/ 4038600 w 4572001"/>
                  <a:gd name="connsiteY3" fmla="*/ 3932043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72193 h 6869512"/>
                  <a:gd name="connsiteX3" fmla="*/ 4038600 w 4572001"/>
                  <a:gd name="connsiteY3" fmla="*/ 3932043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72193 h 6869512"/>
                  <a:gd name="connsiteX3" fmla="*/ 4038600 w 4572001"/>
                  <a:gd name="connsiteY3" fmla="*/ 3955173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72193 h 6869512"/>
                  <a:gd name="connsiteX3" fmla="*/ 4038600 w 4572001"/>
                  <a:gd name="connsiteY3" fmla="*/ 3932043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419600 w 4572001"/>
                  <a:gd name="connsiteY2" fmla="*/ 4672193 h 6869512"/>
                  <a:gd name="connsiteX3" fmla="*/ 4038600 w 4572001"/>
                  <a:gd name="connsiteY3" fmla="*/ 3932043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419600 w 4572001"/>
                  <a:gd name="connsiteY2" fmla="*/ 4672193 h 6869512"/>
                  <a:gd name="connsiteX3" fmla="*/ 4038600 w 4572001"/>
                  <a:gd name="connsiteY3" fmla="*/ 3955173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419600 w 4572001"/>
                  <a:gd name="connsiteY2" fmla="*/ 4672193 h 6869512"/>
                  <a:gd name="connsiteX3" fmla="*/ 3962400 w 4572001"/>
                  <a:gd name="connsiteY3" fmla="*/ 3816395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419600 w 4572001"/>
                  <a:gd name="connsiteY2" fmla="*/ 4672193 h 6869512"/>
                  <a:gd name="connsiteX3" fmla="*/ 3962400 w 4572001"/>
                  <a:gd name="connsiteY3" fmla="*/ 3816395 h 6869512"/>
                  <a:gd name="connsiteX4" fmla="*/ 3657600 w 4572001"/>
                  <a:gd name="connsiteY4" fmla="*/ 3376931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419600 w 4572001"/>
                  <a:gd name="connsiteY2" fmla="*/ 4672193 h 6869512"/>
                  <a:gd name="connsiteX3" fmla="*/ 3962400 w 4572001"/>
                  <a:gd name="connsiteY3" fmla="*/ 3793265 h 6869512"/>
                  <a:gd name="connsiteX4" fmla="*/ 3657600 w 4572001"/>
                  <a:gd name="connsiteY4" fmla="*/ 3376931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419600 w 4572001"/>
                  <a:gd name="connsiteY2" fmla="*/ 4649063 h 6869512"/>
                  <a:gd name="connsiteX3" fmla="*/ 3962400 w 4572001"/>
                  <a:gd name="connsiteY3" fmla="*/ 3793265 h 6869512"/>
                  <a:gd name="connsiteX4" fmla="*/ 3657600 w 4572001"/>
                  <a:gd name="connsiteY4" fmla="*/ 3376931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343400 w 4572001"/>
                  <a:gd name="connsiteY2" fmla="*/ 4510285 h 6869512"/>
                  <a:gd name="connsiteX3" fmla="*/ 3962400 w 4572001"/>
                  <a:gd name="connsiteY3" fmla="*/ 3793265 h 6869512"/>
                  <a:gd name="connsiteX4" fmla="*/ 3657600 w 4572001"/>
                  <a:gd name="connsiteY4" fmla="*/ 3376931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343400 w 4572001"/>
                  <a:gd name="connsiteY2" fmla="*/ 4602804 h 6869512"/>
                  <a:gd name="connsiteX3" fmla="*/ 3962400 w 4572001"/>
                  <a:gd name="connsiteY3" fmla="*/ 3793265 h 6869512"/>
                  <a:gd name="connsiteX4" fmla="*/ 3657600 w 4572001"/>
                  <a:gd name="connsiteY4" fmla="*/ 3376931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343400 w 4572001"/>
                  <a:gd name="connsiteY2" fmla="*/ 4602804 h 6869512"/>
                  <a:gd name="connsiteX3" fmla="*/ 3962400 w 4572001"/>
                  <a:gd name="connsiteY3" fmla="*/ 3862654 h 6869512"/>
                  <a:gd name="connsiteX4" fmla="*/ 3657600 w 4572001"/>
                  <a:gd name="connsiteY4" fmla="*/ 3376931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343400 w 4572001"/>
                  <a:gd name="connsiteY2" fmla="*/ 4602804 h 6869512"/>
                  <a:gd name="connsiteX3" fmla="*/ 3962400 w 4572001"/>
                  <a:gd name="connsiteY3" fmla="*/ 3862654 h 6869512"/>
                  <a:gd name="connsiteX4" fmla="*/ 3581400 w 4572001"/>
                  <a:gd name="connsiteY4" fmla="*/ 3376931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343400 w 4572001"/>
                  <a:gd name="connsiteY2" fmla="*/ 4602804 h 6869512"/>
                  <a:gd name="connsiteX3" fmla="*/ 3962400 w 4572001"/>
                  <a:gd name="connsiteY3" fmla="*/ 3862654 h 6869512"/>
                  <a:gd name="connsiteX4" fmla="*/ 3581400 w 4572001"/>
                  <a:gd name="connsiteY4" fmla="*/ 335380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343400 w 4572001"/>
                  <a:gd name="connsiteY2" fmla="*/ 4602804 h 6869512"/>
                  <a:gd name="connsiteX3" fmla="*/ 3962400 w 4572001"/>
                  <a:gd name="connsiteY3" fmla="*/ 3885784 h 6869512"/>
                  <a:gd name="connsiteX4" fmla="*/ 3581400 w 4572001"/>
                  <a:gd name="connsiteY4" fmla="*/ 335380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343400 w 4572001"/>
                  <a:gd name="connsiteY2" fmla="*/ 4602804 h 6869512"/>
                  <a:gd name="connsiteX3" fmla="*/ 3962400 w 4572001"/>
                  <a:gd name="connsiteY3" fmla="*/ 3862654 h 6869512"/>
                  <a:gd name="connsiteX4" fmla="*/ 3581400 w 4572001"/>
                  <a:gd name="connsiteY4" fmla="*/ 335380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343400 w 4572001"/>
                  <a:gd name="connsiteY2" fmla="*/ 4602804 h 6869512"/>
                  <a:gd name="connsiteX3" fmla="*/ 3962400 w 4572001"/>
                  <a:gd name="connsiteY3" fmla="*/ 3862654 h 6869512"/>
                  <a:gd name="connsiteX4" fmla="*/ 3581400 w 4572001"/>
                  <a:gd name="connsiteY4" fmla="*/ 3376931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343400 w 4572001"/>
                  <a:gd name="connsiteY2" fmla="*/ 4602804 h 6869512"/>
                  <a:gd name="connsiteX3" fmla="*/ 3962400 w 4572001"/>
                  <a:gd name="connsiteY3" fmla="*/ 3862654 h 6869512"/>
                  <a:gd name="connsiteX4" fmla="*/ 3581400 w 4572001"/>
                  <a:gd name="connsiteY4" fmla="*/ 3376931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343400 w 4572001"/>
                  <a:gd name="connsiteY2" fmla="*/ 4602804 h 6869512"/>
                  <a:gd name="connsiteX3" fmla="*/ 3962400 w 4572001"/>
                  <a:gd name="connsiteY3" fmla="*/ 3862654 h 6869512"/>
                  <a:gd name="connsiteX4" fmla="*/ 3581400 w 4572001"/>
                  <a:gd name="connsiteY4" fmla="*/ 3353802 h 6869512"/>
                  <a:gd name="connsiteX5" fmla="*/ 0 w 4572001"/>
                  <a:gd name="connsiteY5" fmla="*/ 0 h 6869512"/>
                  <a:gd name="connsiteX0" fmla="*/ 4572001 w 4572001"/>
                  <a:gd name="connsiteY0" fmla="*/ 6823253 h 6823253"/>
                  <a:gd name="connsiteX1" fmla="*/ 4572000 w 4572001"/>
                  <a:gd name="connsiteY1" fmla="*/ 5250435 h 6823253"/>
                  <a:gd name="connsiteX2" fmla="*/ 4343400 w 4572001"/>
                  <a:gd name="connsiteY2" fmla="*/ 4556545 h 6823253"/>
                  <a:gd name="connsiteX3" fmla="*/ 3962400 w 4572001"/>
                  <a:gd name="connsiteY3" fmla="*/ 3816395 h 6823253"/>
                  <a:gd name="connsiteX4" fmla="*/ 3581400 w 4572001"/>
                  <a:gd name="connsiteY4" fmla="*/ 3307543 h 6823253"/>
                  <a:gd name="connsiteX5" fmla="*/ 0 w 4572001"/>
                  <a:gd name="connsiteY5" fmla="*/ 0 h 6823253"/>
                  <a:gd name="connsiteX0" fmla="*/ 4648201 w 4648201"/>
                  <a:gd name="connsiteY0" fmla="*/ 6892642 h 6892642"/>
                  <a:gd name="connsiteX1" fmla="*/ 4648200 w 4648201"/>
                  <a:gd name="connsiteY1" fmla="*/ 5319824 h 6892642"/>
                  <a:gd name="connsiteX2" fmla="*/ 4419600 w 4648201"/>
                  <a:gd name="connsiteY2" fmla="*/ 4625934 h 6892642"/>
                  <a:gd name="connsiteX3" fmla="*/ 4038600 w 4648201"/>
                  <a:gd name="connsiteY3" fmla="*/ 3885784 h 6892642"/>
                  <a:gd name="connsiteX4" fmla="*/ 3657600 w 4648201"/>
                  <a:gd name="connsiteY4" fmla="*/ 3376932 h 6892642"/>
                  <a:gd name="connsiteX5" fmla="*/ 0 w 4648201"/>
                  <a:gd name="connsiteY5" fmla="*/ 0 h 689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48201" h="6892642">
                    <a:moveTo>
                      <a:pt x="4648201" y="6892642"/>
                    </a:moveTo>
                    <a:cubicBezTo>
                      <a:pt x="4648201" y="6368369"/>
                      <a:pt x="4648200" y="5844097"/>
                      <a:pt x="4648200" y="5319824"/>
                    </a:cubicBezTo>
                    <a:lnTo>
                      <a:pt x="4419600" y="4625934"/>
                    </a:lnTo>
                    <a:lnTo>
                      <a:pt x="4038600" y="3885784"/>
                    </a:lnTo>
                    <a:lnTo>
                      <a:pt x="3657600" y="3376932"/>
                    </a:lnTo>
                    <a:lnTo>
                      <a:pt x="0" y="0"/>
                    </a:lnTo>
                  </a:path>
                </a:pathLst>
              </a:custGeom>
              <a:ln w="12700">
                <a:solidFill>
                  <a:srgbClr val="00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50" name="Freeform 149"/>
              <p:cNvSpPr/>
              <p:nvPr/>
            </p:nvSpPr>
            <p:spPr>
              <a:xfrm>
                <a:off x="1130295" y="301747"/>
                <a:ext cx="1817208" cy="8868531"/>
              </a:xfrm>
              <a:custGeom>
                <a:avLst/>
                <a:gdLst>
                  <a:gd name="connsiteX0" fmla="*/ 114300 w 114300"/>
                  <a:gd name="connsiteY0" fmla="*/ 2120900 h 2120900"/>
                  <a:gd name="connsiteX1" fmla="*/ 114300 w 114300"/>
                  <a:gd name="connsiteY1" fmla="*/ 215900 h 2120900"/>
                  <a:gd name="connsiteX2" fmla="*/ 0 w 114300"/>
                  <a:gd name="connsiteY2" fmla="*/ 0 h 2120900"/>
                  <a:gd name="connsiteX0" fmla="*/ 114300 w 114300"/>
                  <a:gd name="connsiteY0" fmla="*/ 2120900 h 2120900"/>
                  <a:gd name="connsiteX1" fmla="*/ 50800 w 114300"/>
                  <a:gd name="connsiteY1" fmla="*/ 202498 h 2120900"/>
                  <a:gd name="connsiteX2" fmla="*/ 0 w 114300"/>
                  <a:gd name="connsiteY2" fmla="*/ 0 h 2120900"/>
                  <a:gd name="connsiteX0" fmla="*/ 114300 w 127000"/>
                  <a:gd name="connsiteY0" fmla="*/ 2120900 h 2120900"/>
                  <a:gd name="connsiteX1" fmla="*/ 127000 w 127000"/>
                  <a:gd name="connsiteY1" fmla="*/ 202498 h 2120900"/>
                  <a:gd name="connsiteX2" fmla="*/ 0 w 127000"/>
                  <a:gd name="connsiteY2" fmla="*/ 0 h 2120900"/>
                  <a:gd name="connsiteX0" fmla="*/ 127000 w 131233"/>
                  <a:gd name="connsiteY0" fmla="*/ 2120900 h 2120900"/>
                  <a:gd name="connsiteX1" fmla="*/ 127000 w 131233"/>
                  <a:gd name="connsiteY1" fmla="*/ 202498 h 2120900"/>
                  <a:gd name="connsiteX2" fmla="*/ 0 w 131233"/>
                  <a:gd name="connsiteY2" fmla="*/ 0 h 2120900"/>
                  <a:gd name="connsiteX0" fmla="*/ 127000 w 131233"/>
                  <a:gd name="connsiteY0" fmla="*/ 2174189 h 2174189"/>
                  <a:gd name="connsiteX1" fmla="*/ 127000 w 131233"/>
                  <a:gd name="connsiteY1" fmla="*/ 0 h 2174189"/>
                  <a:gd name="connsiteX2" fmla="*/ 0 w 131233"/>
                  <a:gd name="connsiteY2" fmla="*/ 53289 h 2174189"/>
                  <a:gd name="connsiteX0" fmla="*/ 127000 w 131233"/>
                  <a:gd name="connsiteY0" fmla="*/ 2174189 h 2174189"/>
                  <a:gd name="connsiteX1" fmla="*/ 127000 w 131233"/>
                  <a:gd name="connsiteY1" fmla="*/ 0 h 2174189"/>
                  <a:gd name="connsiteX2" fmla="*/ 0 w 131233"/>
                  <a:gd name="connsiteY2" fmla="*/ 53289 h 2174189"/>
                  <a:gd name="connsiteX0" fmla="*/ 76200 w 80433"/>
                  <a:gd name="connsiteY0" fmla="*/ 2312967 h 2312967"/>
                  <a:gd name="connsiteX1" fmla="*/ 76200 w 80433"/>
                  <a:gd name="connsiteY1" fmla="*/ 138778 h 2312967"/>
                  <a:gd name="connsiteX2" fmla="*/ 0 w 80433"/>
                  <a:gd name="connsiteY2" fmla="*/ 0 h 2312967"/>
                  <a:gd name="connsiteX0" fmla="*/ 228600 w 232833"/>
                  <a:gd name="connsiteY0" fmla="*/ 2729301 h 2729301"/>
                  <a:gd name="connsiteX1" fmla="*/ 228600 w 232833"/>
                  <a:gd name="connsiteY1" fmla="*/ 555112 h 2729301"/>
                  <a:gd name="connsiteX2" fmla="*/ 0 w 232833"/>
                  <a:gd name="connsiteY2" fmla="*/ 0 h 2729301"/>
                  <a:gd name="connsiteX0" fmla="*/ 304800 w 309033"/>
                  <a:gd name="connsiteY0" fmla="*/ 2798690 h 2798690"/>
                  <a:gd name="connsiteX1" fmla="*/ 304800 w 309033"/>
                  <a:gd name="connsiteY1" fmla="*/ 624501 h 2798690"/>
                  <a:gd name="connsiteX2" fmla="*/ 0 w 309033"/>
                  <a:gd name="connsiteY2" fmla="*/ 0 h 2798690"/>
                  <a:gd name="connsiteX0" fmla="*/ 304800 w 309033"/>
                  <a:gd name="connsiteY0" fmla="*/ 2798690 h 2798690"/>
                  <a:gd name="connsiteX1" fmla="*/ 304800 w 309033"/>
                  <a:gd name="connsiteY1" fmla="*/ 601371 h 2798690"/>
                  <a:gd name="connsiteX2" fmla="*/ 0 w 309033"/>
                  <a:gd name="connsiteY2" fmla="*/ 0 h 2798690"/>
                  <a:gd name="connsiteX0" fmla="*/ 228600 w 232833"/>
                  <a:gd name="connsiteY0" fmla="*/ 2729301 h 2729301"/>
                  <a:gd name="connsiteX1" fmla="*/ 228600 w 232833"/>
                  <a:gd name="connsiteY1" fmla="*/ 531982 h 2729301"/>
                  <a:gd name="connsiteX2" fmla="*/ 0 w 232833"/>
                  <a:gd name="connsiteY2" fmla="*/ 0 h 2729301"/>
                  <a:gd name="connsiteX0" fmla="*/ 304800 w 309033"/>
                  <a:gd name="connsiteY0" fmla="*/ 2752431 h 2752431"/>
                  <a:gd name="connsiteX1" fmla="*/ 304800 w 309033"/>
                  <a:gd name="connsiteY1" fmla="*/ 555112 h 2752431"/>
                  <a:gd name="connsiteX2" fmla="*/ 0 w 309033"/>
                  <a:gd name="connsiteY2" fmla="*/ 0 h 2752431"/>
                  <a:gd name="connsiteX0" fmla="*/ 4724400 w 4728633"/>
                  <a:gd name="connsiteY0" fmla="*/ 6800123 h 6800123"/>
                  <a:gd name="connsiteX1" fmla="*/ 4724400 w 4728633"/>
                  <a:gd name="connsiteY1" fmla="*/ 4602804 h 6800123"/>
                  <a:gd name="connsiteX2" fmla="*/ 0 w 4728633"/>
                  <a:gd name="connsiteY2" fmla="*/ 0 h 6800123"/>
                  <a:gd name="connsiteX0" fmla="*/ 4724400 w 4728633"/>
                  <a:gd name="connsiteY0" fmla="*/ 6800123 h 6800123"/>
                  <a:gd name="connsiteX1" fmla="*/ 4724400 w 4728633"/>
                  <a:gd name="connsiteY1" fmla="*/ 4602804 h 6800123"/>
                  <a:gd name="connsiteX2" fmla="*/ 4495800 w 4728633"/>
                  <a:gd name="connsiteY2" fmla="*/ 4024563 h 6800123"/>
                  <a:gd name="connsiteX3" fmla="*/ 0 w 4728633"/>
                  <a:gd name="connsiteY3" fmla="*/ 0 h 6800123"/>
                  <a:gd name="connsiteX0" fmla="*/ 4724400 w 4728633"/>
                  <a:gd name="connsiteY0" fmla="*/ 6800123 h 6800123"/>
                  <a:gd name="connsiteX1" fmla="*/ 4724400 w 4728633"/>
                  <a:gd name="connsiteY1" fmla="*/ 4602804 h 6800123"/>
                  <a:gd name="connsiteX2" fmla="*/ 4495800 w 4728633"/>
                  <a:gd name="connsiteY2" fmla="*/ 4070822 h 6800123"/>
                  <a:gd name="connsiteX3" fmla="*/ 0 w 4728633"/>
                  <a:gd name="connsiteY3" fmla="*/ 0 h 6800123"/>
                  <a:gd name="connsiteX0" fmla="*/ 4724400 w 4728633"/>
                  <a:gd name="connsiteY0" fmla="*/ 6800123 h 6800123"/>
                  <a:gd name="connsiteX1" fmla="*/ 4724400 w 4728633"/>
                  <a:gd name="connsiteY1" fmla="*/ 4602804 h 6800123"/>
                  <a:gd name="connsiteX2" fmla="*/ 4495800 w 4728633"/>
                  <a:gd name="connsiteY2" fmla="*/ 4047693 h 6800123"/>
                  <a:gd name="connsiteX3" fmla="*/ 0 w 4728633"/>
                  <a:gd name="connsiteY3" fmla="*/ 0 h 6800123"/>
                  <a:gd name="connsiteX0" fmla="*/ 4724400 w 4728633"/>
                  <a:gd name="connsiteY0" fmla="*/ 6800123 h 6800123"/>
                  <a:gd name="connsiteX1" fmla="*/ 4724400 w 4728633"/>
                  <a:gd name="connsiteY1" fmla="*/ 4602804 h 6800123"/>
                  <a:gd name="connsiteX2" fmla="*/ 4495800 w 4728633"/>
                  <a:gd name="connsiteY2" fmla="*/ 4070822 h 6800123"/>
                  <a:gd name="connsiteX3" fmla="*/ 0 w 4728633"/>
                  <a:gd name="connsiteY3" fmla="*/ 0 h 6800123"/>
                  <a:gd name="connsiteX0" fmla="*/ 4648200 w 4652433"/>
                  <a:gd name="connsiteY0" fmla="*/ 6776993 h 6776993"/>
                  <a:gd name="connsiteX1" fmla="*/ 4648200 w 4652433"/>
                  <a:gd name="connsiteY1" fmla="*/ 4579674 h 6776993"/>
                  <a:gd name="connsiteX2" fmla="*/ 4419600 w 4652433"/>
                  <a:gd name="connsiteY2" fmla="*/ 4047692 h 6776993"/>
                  <a:gd name="connsiteX3" fmla="*/ 0 w 4652433"/>
                  <a:gd name="connsiteY3" fmla="*/ 0 h 6776993"/>
                  <a:gd name="connsiteX0" fmla="*/ 4572000 w 4576233"/>
                  <a:gd name="connsiteY0" fmla="*/ 6776993 h 6776993"/>
                  <a:gd name="connsiteX1" fmla="*/ 4572000 w 4576233"/>
                  <a:gd name="connsiteY1" fmla="*/ 4579674 h 6776993"/>
                  <a:gd name="connsiteX2" fmla="*/ 4343400 w 4576233"/>
                  <a:gd name="connsiteY2" fmla="*/ 4047692 h 6776993"/>
                  <a:gd name="connsiteX3" fmla="*/ 0 w 4576233"/>
                  <a:gd name="connsiteY3" fmla="*/ 0 h 6776993"/>
                  <a:gd name="connsiteX0" fmla="*/ 4572000 w 4576233"/>
                  <a:gd name="connsiteY0" fmla="*/ 6776993 h 6776993"/>
                  <a:gd name="connsiteX1" fmla="*/ 4576233 w 4576233"/>
                  <a:gd name="connsiteY1" fmla="*/ 4602804 h 6776993"/>
                  <a:gd name="connsiteX2" fmla="*/ 4343400 w 4576233"/>
                  <a:gd name="connsiteY2" fmla="*/ 4047692 h 6776993"/>
                  <a:gd name="connsiteX3" fmla="*/ 0 w 4576233"/>
                  <a:gd name="connsiteY3" fmla="*/ 0 h 6776993"/>
                  <a:gd name="connsiteX0" fmla="*/ 4572000 w 4576233"/>
                  <a:gd name="connsiteY0" fmla="*/ 6776993 h 6776993"/>
                  <a:gd name="connsiteX1" fmla="*/ 4576233 w 4576233"/>
                  <a:gd name="connsiteY1" fmla="*/ 4625934 h 6776993"/>
                  <a:gd name="connsiteX2" fmla="*/ 4343400 w 4576233"/>
                  <a:gd name="connsiteY2" fmla="*/ 4047692 h 6776993"/>
                  <a:gd name="connsiteX3" fmla="*/ 0 w 4576233"/>
                  <a:gd name="connsiteY3" fmla="*/ 0 h 6776993"/>
                  <a:gd name="connsiteX0" fmla="*/ 4572000 w 4576233"/>
                  <a:gd name="connsiteY0" fmla="*/ 6776993 h 6776993"/>
                  <a:gd name="connsiteX1" fmla="*/ 4576233 w 4576233"/>
                  <a:gd name="connsiteY1" fmla="*/ 4625934 h 6776993"/>
                  <a:gd name="connsiteX2" fmla="*/ 4347633 w 4576233"/>
                  <a:gd name="connsiteY2" fmla="*/ 4093952 h 6776993"/>
                  <a:gd name="connsiteX3" fmla="*/ 0 w 4576233"/>
                  <a:gd name="connsiteY3" fmla="*/ 0 h 6776993"/>
                  <a:gd name="connsiteX0" fmla="*/ 4572000 w 4576233"/>
                  <a:gd name="connsiteY0" fmla="*/ 6776993 h 6776993"/>
                  <a:gd name="connsiteX1" fmla="*/ 4576233 w 4576233"/>
                  <a:gd name="connsiteY1" fmla="*/ 4625934 h 6776993"/>
                  <a:gd name="connsiteX2" fmla="*/ 4271433 w 4576233"/>
                  <a:gd name="connsiteY2" fmla="*/ 4024563 h 6776993"/>
                  <a:gd name="connsiteX3" fmla="*/ 0 w 4576233"/>
                  <a:gd name="connsiteY3" fmla="*/ 0 h 6776993"/>
                  <a:gd name="connsiteX0" fmla="*/ 4572000 w 4576233"/>
                  <a:gd name="connsiteY0" fmla="*/ 6776993 h 6776993"/>
                  <a:gd name="connsiteX1" fmla="*/ 4576233 w 4576233"/>
                  <a:gd name="connsiteY1" fmla="*/ 4625934 h 6776993"/>
                  <a:gd name="connsiteX2" fmla="*/ 4271433 w 4576233"/>
                  <a:gd name="connsiteY2" fmla="*/ 4001433 h 6776993"/>
                  <a:gd name="connsiteX3" fmla="*/ 0 w 4576233"/>
                  <a:gd name="connsiteY3" fmla="*/ 0 h 6776993"/>
                  <a:gd name="connsiteX0" fmla="*/ 4567767 w 4572000"/>
                  <a:gd name="connsiteY0" fmla="*/ 6753863 h 6753863"/>
                  <a:gd name="connsiteX1" fmla="*/ 4572000 w 4572000"/>
                  <a:gd name="connsiteY1" fmla="*/ 4602804 h 6753863"/>
                  <a:gd name="connsiteX2" fmla="*/ 4267200 w 4572000"/>
                  <a:gd name="connsiteY2" fmla="*/ 3978303 h 6753863"/>
                  <a:gd name="connsiteX3" fmla="*/ 0 w 4572000"/>
                  <a:gd name="connsiteY3" fmla="*/ 0 h 6753863"/>
                  <a:gd name="connsiteX0" fmla="*/ 4643968 w 4648201"/>
                  <a:gd name="connsiteY0" fmla="*/ 6823253 h 6823253"/>
                  <a:gd name="connsiteX1" fmla="*/ 4648201 w 4648201"/>
                  <a:gd name="connsiteY1" fmla="*/ 4672194 h 6823253"/>
                  <a:gd name="connsiteX2" fmla="*/ 4343401 w 4648201"/>
                  <a:gd name="connsiteY2" fmla="*/ 4047693 h 6823253"/>
                  <a:gd name="connsiteX3" fmla="*/ 0 w 4648201"/>
                  <a:gd name="connsiteY3" fmla="*/ 0 h 6823253"/>
                  <a:gd name="connsiteX0" fmla="*/ 4643967 w 4648200"/>
                  <a:gd name="connsiteY0" fmla="*/ 6800123 h 6800123"/>
                  <a:gd name="connsiteX1" fmla="*/ 4648200 w 4648200"/>
                  <a:gd name="connsiteY1" fmla="*/ 4649064 h 6800123"/>
                  <a:gd name="connsiteX2" fmla="*/ 4343400 w 4648200"/>
                  <a:gd name="connsiteY2" fmla="*/ 4024563 h 6800123"/>
                  <a:gd name="connsiteX3" fmla="*/ 0 w 4648200"/>
                  <a:gd name="connsiteY3" fmla="*/ 0 h 6800123"/>
                  <a:gd name="connsiteX0" fmla="*/ 4648200 w 4652433"/>
                  <a:gd name="connsiteY0" fmla="*/ 6892642 h 6892642"/>
                  <a:gd name="connsiteX1" fmla="*/ 4648200 w 4652433"/>
                  <a:gd name="connsiteY1" fmla="*/ 4649064 h 6892642"/>
                  <a:gd name="connsiteX2" fmla="*/ 4343400 w 4652433"/>
                  <a:gd name="connsiteY2" fmla="*/ 4024563 h 6892642"/>
                  <a:gd name="connsiteX3" fmla="*/ 0 w 4652433"/>
                  <a:gd name="connsiteY3" fmla="*/ 0 h 6892642"/>
                  <a:gd name="connsiteX0" fmla="*/ 4648200 w 4699000"/>
                  <a:gd name="connsiteY0" fmla="*/ 6892642 h 6892642"/>
                  <a:gd name="connsiteX1" fmla="*/ 4648200 w 4699000"/>
                  <a:gd name="connsiteY1" fmla="*/ 5157916 h 6892642"/>
                  <a:gd name="connsiteX2" fmla="*/ 4648200 w 4699000"/>
                  <a:gd name="connsiteY2" fmla="*/ 4649064 h 6892642"/>
                  <a:gd name="connsiteX3" fmla="*/ 4343400 w 4699000"/>
                  <a:gd name="connsiteY3" fmla="*/ 4024563 h 6892642"/>
                  <a:gd name="connsiteX4" fmla="*/ 0 w 4699000"/>
                  <a:gd name="connsiteY4" fmla="*/ 0 h 6892642"/>
                  <a:gd name="connsiteX0" fmla="*/ 4648200 w 4648200"/>
                  <a:gd name="connsiteY0" fmla="*/ 6892642 h 6892642"/>
                  <a:gd name="connsiteX1" fmla="*/ 4648200 w 4648200"/>
                  <a:gd name="connsiteY1" fmla="*/ 5157916 h 6892642"/>
                  <a:gd name="connsiteX2" fmla="*/ 4495799 w 4648200"/>
                  <a:gd name="connsiteY2" fmla="*/ 4602804 h 6892642"/>
                  <a:gd name="connsiteX3" fmla="*/ 4343400 w 4648200"/>
                  <a:gd name="connsiteY3" fmla="*/ 4024563 h 6892642"/>
                  <a:gd name="connsiteX4" fmla="*/ 0 w 4648200"/>
                  <a:gd name="connsiteY4" fmla="*/ 0 h 6892642"/>
                  <a:gd name="connsiteX0" fmla="*/ 4648200 w 4648200"/>
                  <a:gd name="connsiteY0" fmla="*/ 6892642 h 6892642"/>
                  <a:gd name="connsiteX1" fmla="*/ 4648200 w 4648200"/>
                  <a:gd name="connsiteY1" fmla="*/ 5157916 h 6892642"/>
                  <a:gd name="connsiteX2" fmla="*/ 4495799 w 4648200"/>
                  <a:gd name="connsiteY2" fmla="*/ 4602804 h 6892642"/>
                  <a:gd name="connsiteX3" fmla="*/ 4343400 w 4648200"/>
                  <a:gd name="connsiteY3" fmla="*/ 4024563 h 6892642"/>
                  <a:gd name="connsiteX4" fmla="*/ 0 w 4648200"/>
                  <a:gd name="connsiteY4" fmla="*/ 0 h 6892642"/>
                  <a:gd name="connsiteX0" fmla="*/ 4648200 w 4648200"/>
                  <a:gd name="connsiteY0" fmla="*/ 6892642 h 6892642"/>
                  <a:gd name="connsiteX1" fmla="*/ 4648200 w 4648200"/>
                  <a:gd name="connsiteY1" fmla="*/ 5157916 h 6892642"/>
                  <a:gd name="connsiteX2" fmla="*/ 4495799 w 4648200"/>
                  <a:gd name="connsiteY2" fmla="*/ 4602804 h 6892642"/>
                  <a:gd name="connsiteX3" fmla="*/ 4114799 w 4648200"/>
                  <a:gd name="connsiteY3" fmla="*/ 3885785 h 6892642"/>
                  <a:gd name="connsiteX4" fmla="*/ 0 w 4648200"/>
                  <a:gd name="connsiteY4" fmla="*/ 0 h 6892642"/>
                  <a:gd name="connsiteX0" fmla="*/ 4648200 w 4648200"/>
                  <a:gd name="connsiteY0" fmla="*/ 6892642 h 6892642"/>
                  <a:gd name="connsiteX1" fmla="*/ 4648200 w 4648200"/>
                  <a:gd name="connsiteY1" fmla="*/ 5157916 h 6892642"/>
                  <a:gd name="connsiteX2" fmla="*/ 4495799 w 4648200"/>
                  <a:gd name="connsiteY2" fmla="*/ 4556545 h 6892642"/>
                  <a:gd name="connsiteX3" fmla="*/ 4114799 w 4648200"/>
                  <a:gd name="connsiteY3" fmla="*/ 3885785 h 6892642"/>
                  <a:gd name="connsiteX4" fmla="*/ 0 w 4648200"/>
                  <a:gd name="connsiteY4" fmla="*/ 0 h 6892642"/>
                  <a:gd name="connsiteX0" fmla="*/ 4648200 w 4648200"/>
                  <a:gd name="connsiteY0" fmla="*/ 6892642 h 6892642"/>
                  <a:gd name="connsiteX1" fmla="*/ 4648200 w 4648200"/>
                  <a:gd name="connsiteY1" fmla="*/ 5157916 h 6892642"/>
                  <a:gd name="connsiteX2" fmla="*/ 4495799 w 4648200"/>
                  <a:gd name="connsiteY2" fmla="*/ 4556545 h 6892642"/>
                  <a:gd name="connsiteX3" fmla="*/ 4267199 w 4648200"/>
                  <a:gd name="connsiteY3" fmla="*/ 4047692 h 6892642"/>
                  <a:gd name="connsiteX4" fmla="*/ 0 w 4648200"/>
                  <a:gd name="connsiteY4" fmla="*/ 0 h 6892642"/>
                  <a:gd name="connsiteX0" fmla="*/ 4648200 w 4648200"/>
                  <a:gd name="connsiteY0" fmla="*/ 6892642 h 6892642"/>
                  <a:gd name="connsiteX1" fmla="*/ 4648200 w 4648200"/>
                  <a:gd name="connsiteY1" fmla="*/ 5157916 h 6892642"/>
                  <a:gd name="connsiteX2" fmla="*/ 4495799 w 4648200"/>
                  <a:gd name="connsiteY2" fmla="*/ 4556545 h 6892642"/>
                  <a:gd name="connsiteX3" fmla="*/ 4267199 w 4648200"/>
                  <a:gd name="connsiteY3" fmla="*/ 4047692 h 6892642"/>
                  <a:gd name="connsiteX4" fmla="*/ 3733799 w 4648200"/>
                  <a:gd name="connsiteY4" fmla="*/ 3400062 h 6892642"/>
                  <a:gd name="connsiteX5" fmla="*/ 0 w 4648200"/>
                  <a:gd name="connsiteY5" fmla="*/ 0 h 6892642"/>
                  <a:gd name="connsiteX0" fmla="*/ 4648200 w 4648200"/>
                  <a:gd name="connsiteY0" fmla="*/ 6892642 h 6892642"/>
                  <a:gd name="connsiteX1" fmla="*/ 4648200 w 4648200"/>
                  <a:gd name="connsiteY1" fmla="*/ 5157916 h 6892642"/>
                  <a:gd name="connsiteX2" fmla="*/ 4495799 w 4648200"/>
                  <a:gd name="connsiteY2" fmla="*/ 4556545 h 6892642"/>
                  <a:gd name="connsiteX3" fmla="*/ 4267199 w 4648200"/>
                  <a:gd name="connsiteY3" fmla="*/ 4047692 h 6892642"/>
                  <a:gd name="connsiteX4" fmla="*/ 3733799 w 4648200"/>
                  <a:gd name="connsiteY4" fmla="*/ 3400062 h 6892642"/>
                  <a:gd name="connsiteX5" fmla="*/ 0 w 4648200"/>
                  <a:gd name="connsiteY5" fmla="*/ 0 h 6892642"/>
                  <a:gd name="connsiteX0" fmla="*/ 4648200 w 4648200"/>
                  <a:gd name="connsiteY0" fmla="*/ 6892642 h 6892642"/>
                  <a:gd name="connsiteX1" fmla="*/ 4648200 w 4648200"/>
                  <a:gd name="connsiteY1" fmla="*/ 5157916 h 6892642"/>
                  <a:gd name="connsiteX2" fmla="*/ 4495799 w 4648200"/>
                  <a:gd name="connsiteY2" fmla="*/ 4556545 h 6892642"/>
                  <a:gd name="connsiteX3" fmla="*/ 4190999 w 4648200"/>
                  <a:gd name="connsiteY3" fmla="*/ 4047692 h 6892642"/>
                  <a:gd name="connsiteX4" fmla="*/ 3733799 w 4648200"/>
                  <a:gd name="connsiteY4" fmla="*/ 3400062 h 6892642"/>
                  <a:gd name="connsiteX5" fmla="*/ 0 w 4648200"/>
                  <a:gd name="connsiteY5" fmla="*/ 0 h 6892642"/>
                  <a:gd name="connsiteX0" fmla="*/ 4648200 w 4648200"/>
                  <a:gd name="connsiteY0" fmla="*/ 6892642 h 6892642"/>
                  <a:gd name="connsiteX1" fmla="*/ 4648200 w 4648200"/>
                  <a:gd name="connsiteY1" fmla="*/ 5157916 h 6892642"/>
                  <a:gd name="connsiteX2" fmla="*/ 4495799 w 4648200"/>
                  <a:gd name="connsiteY2" fmla="*/ 4556545 h 6892642"/>
                  <a:gd name="connsiteX3" fmla="*/ 4267199 w 4648200"/>
                  <a:gd name="connsiteY3" fmla="*/ 4117081 h 6892642"/>
                  <a:gd name="connsiteX4" fmla="*/ 3733799 w 4648200"/>
                  <a:gd name="connsiteY4" fmla="*/ 3400062 h 6892642"/>
                  <a:gd name="connsiteX5" fmla="*/ 0 w 4648200"/>
                  <a:gd name="connsiteY5" fmla="*/ 0 h 689264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533415 h 6869512"/>
                  <a:gd name="connsiteX3" fmla="*/ 4191000 w 4572001"/>
                  <a:gd name="connsiteY3" fmla="*/ 4093951 h 6869512"/>
                  <a:gd name="connsiteX4" fmla="*/ 3657600 w 4572001"/>
                  <a:gd name="connsiteY4" fmla="*/ 337693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343400 w 4572001"/>
                  <a:gd name="connsiteY2" fmla="*/ 4417766 h 6869512"/>
                  <a:gd name="connsiteX3" fmla="*/ 4191000 w 4572001"/>
                  <a:gd name="connsiteY3" fmla="*/ 4093951 h 6869512"/>
                  <a:gd name="connsiteX4" fmla="*/ 3657600 w 4572001"/>
                  <a:gd name="connsiteY4" fmla="*/ 337693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579674 h 6869512"/>
                  <a:gd name="connsiteX3" fmla="*/ 4191000 w 4572001"/>
                  <a:gd name="connsiteY3" fmla="*/ 4093951 h 6869512"/>
                  <a:gd name="connsiteX4" fmla="*/ 3657600 w 4572001"/>
                  <a:gd name="connsiteY4" fmla="*/ 337693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49063 h 6869512"/>
                  <a:gd name="connsiteX3" fmla="*/ 4191000 w 4572001"/>
                  <a:gd name="connsiteY3" fmla="*/ 4093951 h 6869512"/>
                  <a:gd name="connsiteX4" fmla="*/ 3657600 w 4572001"/>
                  <a:gd name="connsiteY4" fmla="*/ 337693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25933 h 6869512"/>
                  <a:gd name="connsiteX3" fmla="*/ 4191000 w 4572001"/>
                  <a:gd name="connsiteY3" fmla="*/ 4093951 h 6869512"/>
                  <a:gd name="connsiteX4" fmla="*/ 3657600 w 4572001"/>
                  <a:gd name="connsiteY4" fmla="*/ 337693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25933 h 6869512"/>
                  <a:gd name="connsiteX3" fmla="*/ 4191000 w 4572001"/>
                  <a:gd name="connsiteY3" fmla="*/ 4093951 h 6869512"/>
                  <a:gd name="connsiteX4" fmla="*/ 3581400 w 4572001"/>
                  <a:gd name="connsiteY4" fmla="*/ 333067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25933 h 6869512"/>
                  <a:gd name="connsiteX3" fmla="*/ 4114800 w 4572001"/>
                  <a:gd name="connsiteY3" fmla="*/ 3955173 h 6869512"/>
                  <a:gd name="connsiteX4" fmla="*/ 3581400 w 4572001"/>
                  <a:gd name="connsiteY4" fmla="*/ 333067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25933 h 6869512"/>
                  <a:gd name="connsiteX3" fmla="*/ 4114800 w 4572001"/>
                  <a:gd name="connsiteY3" fmla="*/ 3955173 h 6869512"/>
                  <a:gd name="connsiteX4" fmla="*/ 3581400 w 4572001"/>
                  <a:gd name="connsiteY4" fmla="*/ 333067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25933 h 6869512"/>
                  <a:gd name="connsiteX3" fmla="*/ 4114800 w 4572001"/>
                  <a:gd name="connsiteY3" fmla="*/ 3955173 h 6869512"/>
                  <a:gd name="connsiteX4" fmla="*/ 3505200 w 4572001"/>
                  <a:gd name="connsiteY4" fmla="*/ 3261283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25933 h 6869512"/>
                  <a:gd name="connsiteX3" fmla="*/ 4114800 w 4572001"/>
                  <a:gd name="connsiteY3" fmla="*/ 3955173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25933 h 6869512"/>
                  <a:gd name="connsiteX3" fmla="*/ 4114800 w 4572001"/>
                  <a:gd name="connsiteY3" fmla="*/ 4024562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25933 h 6869512"/>
                  <a:gd name="connsiteX3" fmla="*/ 4191000 w 4572001"/>
                  <a:gd name="connsiteY3" fmla="*/ 4093951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556544 h 6869512"/>
                  <a:gd name="connsiteX3" fmla="*/ 4191000 w 4572001"/>
                  <a:gd name="connsiteY3" fmla="*/ 4093951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343400 w 4572001"/>
                  <a:gd name="connsiteY2" fmla="*/ 4440896 h 6869512"/>
                  <a:gd name="connsiteX3" fmla="*/ 4191000 w 4572001"/>
                  <a:gd name="connsiteY3" fmla="*/ 4093951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343400 w 4572001"/>
                  <a:gd name="connsiteY2" fmla="*/ 4417766 h 6869512"/>
                  <a:gd name="connsiteX3" fmla="*/ 4191000 w 4572001"/>
                  <a:gd name="connsiteY3" fmla="*/ 4093951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343400 w 4572001"/>
                  <a:gd name="connsiteY2" fmla="*/ 4417766 h 6869512"/>
                  <a:gd name="connsiteX3" fmla="*/ 4267200 w 4572001"/>
                  <a:gd name="connsiteY3" fmla="*/ 4186470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343400 w 4572001"/>
                  <a:gd name="connsiteY2" fmla="*/ 4417766 h 6869512"/>
                  <a:gd name="connsiteX3" fmla="*/ 4038600 w 4572001"/>
                  <a:gd name="connsiteY3" fmla="*/ 3908914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343400 w 4572001"/>
                  <a:gd name="connsiteY2" fmla="*/ 4464026 h 6869512"/>
                  <a:gd name="connsiteX3" fmla="*/ 4038600 w 4572001"/>
                  <a:gd name="connsiteY3" fmla="*/ 3908914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343400 w 4572001"/>
                  <a:gd name="connsiteY2" fmla="*/ 4487155 h 6869512"/>
                  <a:gd name="connsiteX3" fmla="*/ 4038600 w 4572001"/>
                  <a:gd name="connsiteY3" fmla="*/ 3908914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343400 w 4572001"/>
                  <a:gd name="connsiteY2" fmla="*/ 4510285 h 6869512"/>
                  <a:gd name="connsiteX3" fmla="*/ 4038600 w 4572001"/>
                  <a:gd name="connsiteY3" fmla="*/ 3908914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95322 h 6869512"/>
                  <a:gd name="connsiteX3" fmla="*/ 4038600 w 4572001"/>
                  <a:gd name="connsiteY3" fmla="*/ 3908914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72193 h 6869512"/>
                  <a:gd name="connsiteX3" fmla="*/ 4038600 w 4572001"/>
                  <a:gd name="connsiteY3" fmla="*/ 3908914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49063 h 6869512"/>
                  <a:gd name="connsiteX3" fmla="*/ 4038600 w 4572001"/>
                  <a:gd name="connsiteY3" fmla="*/ 3908914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49063 h 6869512"/>
                  <a:gd name="connsiteX3" fmla="*/ 4038600 w 4572001"/>
                  <a:gd name="connsiteY3" fmla="*/ 3932043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72193 h 6869512"/>
                  <a:gd name="connsiteX3" fmla="*/ 4038600 w 4572001"/>
                  <a:gd name="connsiteY3" fmla="*/ 3932043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72193 h 6869512"/>
                  <a:gd name="connsiteX3" fmla="*/ 4038600 w 4572001"/>
                  <a:gd name="connsiteY3" fmla="*/ 3955173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72193 h 6869512"/>
                  <a:gd name="connsiteX3" fmla="*/ 4038600 w 4572001"/>
                  <a:gd name="connsiteY3" fmla="*/ 3932043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419600 w 4572001"/>
                  <a:gd name="connsiteY2" fmla="*/ 4672193 h 6869512"/>
                  <a:gd name="connsiteX3" fmla="*/ 4038600 w 4572001"/>
                  <a:gd name="connsiteY3" fmla="*/ 3932043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419600 w 4572001"/>
                  <a:gd name="connsiteY2" fmla="*/ 4672193 h 6869512"/>
                  <a:gd name="connsiteX3" fmla="*/ 4038600 w 4572001"/>
                  <a:gd name="connsiteY3" fmla="*/ 3955173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419600 w 4572001"/>
                  <a:gd name="connsiteY2" fmla="*/ 4672193 h 6869512"/>
                  <a:gd name="connsiteX3" fmla="*/ 3962400 w 4572001"/>
                  <a:gd name="connsiteY3" fmla="*/ 3816395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419600 w 4572001"/>
                  <a:gd name="connsiteY2" fmla="*/ 4672193 h 6869512"/>
                  <a:gd name="connsiteX3" fmla="*/ 3962400 w 4572001"/>
                  <a:gd name="connsiteY3" fmla="*/ 3816395 h 6869512"/>
                  <a:gd name="connsiteX4" fmla="*/ 3657600 w 4572001"/>
                  <a:gd name="connsiteY4" fmla="*/ 3376931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419600 w 4572001"/>
                  <a:gd name="connsiteY2" fmla="*/ 4672193 h 6869512"/>
                  <a:gd name="connsiteX3" fmla="*/ 3962400 w 4572001"/>
                  <a:gd name="connsiteY3" fmla="*/ 3793265 h 6869512"/>
                  <a:gd name="connsiteX4" fmla="*/ 3657600 w 4572001"/>
                  <a:gd name="connsiteY4" fmla="*/ 3376931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419600 w 4572001"/>
                  <a:gd name="connsiteY2" fmla="*/ 4649063 h 6869512"/>
                  <a:gd name="connsiteX3" fmla="*/ 3962400 w 4572001"/>
                  <a:gd name="connsiteY3" fmla="*/ 3793265 h 6869512"/>
                  <a:gd name="connsiteX4" fmla="*/ 3657600 w 4572001"/>
                  <a:gd name="connsiteY4" fmla="*/ 3376931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343400 w 4572001"/>
                  <a:gd name="connsiteY2" fmla="*/ 4510285 h 6869512"/>
                  <a:gd name="connsiteX3" fmla="*/ 3962400 w 4572001"/>
                  <a:gd name="connsiteY3" fmla="*/ 3793265 h 6869512"/>
                  <a:gd name="connsiteX4" fmla="*/ 3657600 w 4572001"/>
                  <a:gd name="connsiteY4" fmla="*/ 3376931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343400 w 4572001"/>
                  <a:gd name="connsiteY2" fmla="*/ 4602804 h 6869512"/>
                  <a:gd name="connsiteX3" fmla="*/ 3962400 w 4572001"/>
                  <a:gd name="connsiteY3" fmla="*/ 3793265 h 6869512"/>
                  <a:gd name="connsiteX4" fmla="*/ 3657600 w 4572001"/>
                  <a:gd name="connsiteY4" fmla="*/ 3376931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343400 w 4572001"/>
                  <a:gd name="connsiteY2" fmla="*/ 4602804 h 6869512"/>
                  <a:gd name="connsiteX3" fmla="*/ 3962400 w 4572001"/>
                  <a:gd name="connsiteY3" fmla="*/ 3862654 h 6869512"/>
                  <a:gd name="connsiteX4" fmla="*/ 3657600 w 4572001"/>
                  <a:gd name="connsiteY4" fmla="*/ 3376931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343400 w 4572001"/>
                  <a:gd name="connsiteY2" fmla="*/ 4602804 h 6869512"/>
                  <a:gd name="connsiteX3" fmla="*/ 3962400 w 4572001"/>
                  <a:gd name="connsiteY3" fmla="*/ 3862654 h 6869512"/>
                  <a:gd name="connsiteX4" fmla="*/ 3581400 w 4572001"/>
                  <a:gd name="connsiteY4" fmla="*/ 3376931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343400 w 4572001"/>
                  <a:gd name="connsiteY2" fmla="*/ 4602804 h 6869512"/>
                  <a:gd name="connsiteX3" fmla="*/ 3962400 w 4572001"/>
                  <a:gd name="connsiteY3" fmla="*/ 3862654 h 6869512"/>
                  <a:gd name="connsiteX4" fmla="*/ 3581400 w 4572001"/>
                  <a:gd name="connsiteY4" fmla="*/ 335380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343400 w 4572001"/>
                  <a:gd name="connsiteY2" fmla="*/ 4602804 h 6869512"/>
                  <a:gd name="connsiteX3" fmla="*/ 3962400 w 4572001"/>
                  <a:gd name="connsiteY3" fmla="*/ 3885784 h 6869512"/>
                  <a:gd name="connsiteX4" fmla="*/ 3581400 w 4572001"/>
                  <a:gd name="connsiteY4" fmla="*/ 335380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343400 w 4572001"/>
                  <a:gd name="connsiteY2" fmla="*/ 4602804 h 6869512"/>
                  <a:gd name="connsiteX3" fmla="*/ 3962400 w 4572001"/>
                  <a:gd name="connsiteY3" fmla="*/ 3862654 h 6869512"/>
                  <a:gd name="connsiteX4" fmla="*/ 3581400 w 4572001"/>
                  <a:gd name="connsiteY4" fmla="*/ 335380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343400 w 4572001"/>
                  <a:gd name="connsiteY2" fmla="*/ 4602804 h 6869512"/>
                  <a:gd name="connsiteX3" fmla="*/ 3962400 w 4572001"/>
                  <a:gd name="connsiteY3" fmla="*/ 3862654 h 6869512"/>
                  <a:gd name="connsiteX4" fmla="*/ 3581400 w 4572001"/>
                  <a:gd name="connsiteY4" fmla="*/ 3376931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343400 w 4572001"/>
                  <a:gd name="connsiteY2" fmla="*/ 4602804 h 6869512"/>
                  <a:gd name="connsiteX3" fmla="*/ 3962400 w 4572001"/>
                  <a:gd name="connsiteY3" fmla="*/ 3862654 h 6869512"/>
                  <a:gd name="connsiteX4" fmla="*/ 3581400 w 4572001"/>
                  <a:gd name="connsiteY4" fmla="*/ 3376931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343400 w 4572001"/>
                  <a:gd name="connsiteY2" fmla="*/ 4602804 h 6869512"/>
                  <a:gd name="connsiteX3" fmla="*/ 3962400 w 4572001"/>
                  <a:gd name="connsiteY3" fmla="*/ 3862654 h 6869512"/>
                  <a:gd name="connsiteX4" fmla="*/ 3581400 w 4572001"/>
                  <a:gd name="connsiteY4" fmla="*/ 3353802 h 6869512"/>
                  <a:gd name="connsiteX5" fmla="*/ 0 w 4572001"/>
                  <a:gd name="connsiteY5" fmla="*/ 0 h 6869512"/>
                  <a:gd name="connsiteX0" fmla="*/ 4572001 w 4572001"/>
                  <a:gd name="connsiteY0" fmla="*/ 6823253 h 6823253"/>
                  <a:gd name="connsiteX1" fmla="*/ 4572000 w 4572001"/>
                  <a:gd name="connsiteY1" fmla="*/ 5250435 h 6823253"/>
                  <a:gd name="connsiteX2" fmla="*/ 4343400 w 4572001"/>
                  <a:gd name="connsiteY2" fmla="*/ 4556545 h 6823253"/>
                  <a:gd name="connsiteX3" fmla="*/ 3962400 w 4572001"/>
                  <a:gd name="connsiteY3" fmla="*/ 3816395 h 6823253"/>
                  <a:gd name="connsiteX4" fmla="*/ 3581400 w 4572001"/>
                  <a:gd name="connsiteY4" fmla="*/ 3307543 h 6823253"/>
                  <a:gd name="connsiteX5" fmla="*/ 0 w 4572001"/>
                  <a:gd name="connsiteY5" fmla="*/ 0 h 6823253"/>
                  <a:gd name="connsiteX0" fmla="*/ 4572001 w 4572001"/>
                  <a:gd name="connsiteY0" fmla="*/ 6823253 h 6823253"/>
                  <a:gd name="connsiteX1" fmla="*/ 4572001 w 4572001"/>
                  <a:gd name="connsiteY1" fmla="*/ 5227306 h 6823253"/>
                  <a:gd name="connsiteX2" fmla="*/ 4343400 w 4572001"/>
                  <a:gd name="connsiteY2" fmla="*/ 4556545 h 6823253"/>
                  <a:gd name="connsiteX3" fmla="*/ 3962400 w 4572001"/>
                  <a:gd name="connsiteY3" fmla="*/ 3816395 h 6823253"/>
                  <a:gd name="connsiteX4" fmla="*/ 3581400 w 4572001"/>
                  <a:gd name="connsiteY4" fmla="*/ 3307543 h 6823253"/>
                  <a:gd name="connsiteX5" fmla="*/ 0 w 4572001"/>
                  <a:gd name="connsiteY5" fmla="*/ 0 h 6823253"/>
                  <a:gd name="connsiteX0" fmla="*/ 4648200 w 4648200"/>
                  <a:gd name="connsiteY0" fmla="*/ 6892641 h 6892641"/>
                  <a:gd name="connsiteX1" fmla="*/ 4648200 w 4648200"/>
                  <a:gd name="connsiteY1" fmla="*/ 5296694 h 6892641"/>
                  <a:gd name="connsiteX2" fmla="*/ 4419599 w 4648200"/>
                  <a:gd name="connsiteY2" fmla="*/ 4625933 h 6892641"/>
                  <a:gd name="connsiteX3" fmla="*/ 4038599 w 4648200"/>
                  <a:gd name="connsiteY3" fmla="*/ 3885783 h 6892641"/>
                  <a:gd name="connsiteX4" fmla="*/ 3657599 w 4648200"/>
                  <a:gd name="connsiteY4" fmla="*/ 3376931 h 6892641"/>
                  <a:gd name="connsiteX5" fmla="*/ 0 w 4648200"/>
                  <a:gd name="connsiteY5" fmla="*/ 0 h 6892641"/>
                  <a:gd name="connsiteX0" fmla="*/ 4660413 w 4660413"/>
                  <a:gd name="connsiteY0" fmla="*/ 6903763 h 6903763"/>
                  <a:gd name="connsiteX1" fmla="*/ 4660413 w 4660413"/>
                  <a:gd name="connsiteY1" fmla="*/ 5307816 h 6903763"/>
                  <a:gd name="connsiteX2" fmla="*/ 4431812 w 4660413"/>
                  <a:gd name="connsiteY2" fmla="*/ 4637055 h 6903763"/>
                  <a:gd name="connsiteX3" fmla="*/ 4050812 w 4660413"/>
                  <a:gd name="connsiteY3" fmla="*/ 3896905 h 6903763"/>
                  <a:gd name="connsiteX4" fmla="*/ 3669812 w 4660413"/>
                  <a:gd name="connsiteY4" fmla="*/ 3388053 h 6903763"/>
                  <a:gd name="connsiteX5" fmla="*/ 0 w 4660413"/>
                  <a:gd name="connsiteY5" fmla="*/ 0 h 6903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60413" h="6903763">
                    <a:moveTo>
                      <a:pt x="4660413" y="6903763"/>
                    </a:moveTo>
                    <a:lnTo>
                      <a:pt x="4660413" y="5307816"/>
                    </a:lnTo>
                    <a:lnTo>
                      <a:pt x="4431812" y="4637055"/>
                    </a:lnTo>
                    <a:lnTo>
                      <a:pt x="4050812" y="3896905"/>
                    </a:lnTo>
                    <a:lnTo>
                      <a:pt x="3669812" y="3388053"/>
                    </a:lnTo>
                    <a:lnTo>
                      <a:pt x="0" y="0"/>
                    </a:lnTo>
                  </a:path>
                </a:pathLst>
              </a:custGeom>
              <a:ln w="12700">
                <a:solidFill>
                  <a:srgbClr val="00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51" name="Freeform 150"/>
              <p:cNvSpPr/>
              <p:nvPr/>
            </p:nvSpPr>
            <p:spPr>
              <a:xfrm>
                <a:off x="1075632" y="316035"/>
                <a:ext cx="1812446" cy="8854245"/>
              </a:xfrm>
              <a:custGeom>
                <a:avLst/>
                <a:gdLst>
                  <a:gd name="connsiteX0" fmla="*/ 114300 w 114300"/>
                  <a:gd name="connsiteY0" fmla="*/ 2120900 h 2120900"/>
                  <a:gd name="connsiteX1" fmla="*/ 114300 w 114300"/>
                  <a:gd name="connsiteY1" fmla="*/ 215900 h 2120900"/>
                  <a:gd name="connsiteX2" fmla="*/ 0 w 114300"/>
                  <a:gd name="connsiteY2" fmla="*/ 0 h 2120900"/>
                  <a:gd name="connsiteX0" fmla="*/ 114300 w 114300"/>
                  <a:gd name="connsiteY0" fmla="*/ 2120900 h 2120900"/>
                  <a:gd name="connsiteX1" fmla="*/ 50800 w 114300"/>
                  <a:gd name="connsiteY1" fmla="*/ 202498 h 2120900"/>
                  <a:gd name="connsiteX2" fmla="*/ 0 w 114300"/>
                  <a:gd name="connsiteY2" fmla="*/ 0 h 2120900"/>
                  <a:gd name="connsiteX0" fmla="*/ 114300 w 127000"/>
                  <a:gd name="connsiteY0" fmla="*/ 2120900 h 2120900"/>
                  <a:gd name="connsiteX1" fmla="*/ 127000 w 127000"/>
                  <a:gd name="connsiteY1" fmla="*/ 202498 h 2120900"/>
                  <a:gd name="connsiteX2" fmla="*/ 0 w 127000"/>
                  <a:gd name="connsiteY2" fmla="*/ 0 h 2120900"/>
                  <a:gd name="connsiteX0" fmla="*/ 127000 w 131233"/>
                  <a:gd name="connsiteY0" fmla="*/ 2120900 h 2120900"/>
                  <a:gd name="connsiteX1" fmla="*/ 127000 w 131233"/>
                  <a:gd name="connsiteY1" fmla="*/ 202498 h 2120900"/>
                  <a:gd name="connsiteX2" fmla="*/ 0 w 131233"/>
                  <a:gd name="connsiteY2" fmla="*/ 0 h 2120900"/>
                  <a:gd name="connsiteX0" fmla="*/ 127000 w 131233"/>
                  <a:gd name="connsiteY0" fmla="*/ 2174189 h 2174189"/>
                  <a:gd name="connsiteX1" fmla="*/ 127000 w 131233"/>
                  <a:gd name="connsiteY1" fmla="*/ 0 h 2174189"/>
                  <a:gd name="connsiteX2" fmla="*/ 0 w 131233"/>
                  <a:gd name="connsiteY2" fmla="*/ 53289 h 2174189"/>
                  <a:gd name="connsiteX0" fmla="*/ 127000 w 131233"/>
                  <a:gd name="connsiteY0" fmla="*/ 2174189 h 2174189"/>
                  <a:gd name="connsiteX1" fmla="*/ 127000 w 131233"/>
                  <a:gd name="connsiteY1" fmla="*/ 0 h 2174189"/>
                  <a:gd name="connsiteX2" fmla="*/ 0 w 131233"/>
                  <a:gd name="connsiteY2" fmla="*/ 53289 h 2174189"/>
                  <a:gd name="connsiteX0" fmla="*/ 76200 w 80433"/>
                  <a:gd name="connsiteY0" fmla="*/ 2312967 h 2312967"/>
                  <a:gd name="connsiteX1" fmla="*/ 76200 w 80433"/>
                  <a:gd name="connsiteY1" fmla="*/ 138778 h 2312967"/>
                  <a:gd name="connsiteX2" fmla="*/ 0 w 80433"/>
                  <a:gd name="connsiteY2" fmla="*/ 0 h 2312967"/>
                  <a:gd name="connsiteX0" fmla="*/ 228600 w 232833"/>
                  <a:gd name="connsiteY0" fmla="*/ 2729301 h 2729301"/>
                  <a:gd name="connsiteX1" fmla="*/ 228600 w 232833"/>
                  <a:gd name="connsiteY1" fmla="*/ 555112 h 2729301"/>
                  <a:gd name="connsiteX2" fmla="*/ 0 w 232833"/>
                  <a:gd name="connsiteY2" fmla="*/ 0 h 2729301"/>
                  <a:gd name="connsiteX0" fmla="*/ 304800 w 309033"/>
                  <a:gd name="connsiteY0" fmla="*/ 2798690 h 2798690"/>
                  <a:gd name="connsiteX1" fmla="*/ 304800 w 309033"/>
                  <a:gd name="connsiteY1" fmla="*/ 624501 h 2798690"/>
                  <a:gd name="connsiteX2" fmla="*/ 0 w 309033"/>
                  <a:gd name="connsiteY2" fmla="*/ 0 h 2798690"/>
                  <a:gd name="connsiteX0" fmla="*/ 304800 w 309033"/>
                  <a:gd name="connsiteY0" fmla="*/ 2798690 h 2798690"/>
                  <a:gd name="connsiteX1" fmla="*/ 304800 w 309033"/>
                  <a:gd name="connsiteY1" fmla="*/ 601371 h 2798690"/>
                  <a:gd name="connsiteX2" fmla="*/ 0 w 309033"/>
                  <a:gd name="connsiteY2" fmla="*/ 0 h 2798690"/>
                  <a:gd name="connsiteX0" fmla="*/ 228600 w 232833"/>
                  <a:gd name="connsiteY0" fmla="*/ 2729301 h 2729301"/>
                  <a:gd name="connsiteX1" fmla="*/ 228600 w 232833"/>
                  <a:gd name="connsiteY1" fmla="*/ 531982 h 2729301"/>
                  <a:gd name="connsiteX2" fmla="*/ 0 w 232833"/>
                  <a:gd name="connsiteY2" fmla="*/ 0 h 2729301"/>
                  <a:gd name="connsiteX0" fmla="*/ 304800 w 309033"/>
                  <a:gd name="connsiteY0" fmla="*/ 2752431 h 2752431"/>
                  <a:gd name="connsiteX1" fmla="*/ 304800 w 309033"/>
                  <a:gd name="connsiteY1" fmla="*/ 555112 h 2752431"/>
                  <a:gd name="connsiteX2" fmla="*/ 0 w 309033"/>
                  <a:gd name="connsiteY2" fmla="*/ 0 h 2752431"/>
                  <a:gd name="connsiteX0" fmla="*/ 4724400 w 4728633"/>
                  <a:gd name="connsiteY0" fmla="*/ 6800123 h 6800123"/>
                  <a:gd name="connsiteX1" fmla="*/ 4724400 w 4728633"/>
                  <a:gd name="connsiteY1" fmla="*/ 4602804 h 6800123"/>
                  <a:gd name="connsiteX2" fmla="*/ 0 w 4728633"/>
                  <a:gd name="connsiteY2" fmla="*/ 0 h 6800123"/>
                  <a:gd name="connsiteX0" fmla="*/ 4724400 w 4728633"/>
                  <a:gd name="connsiteY0" fmla="*/ 6800123 h 6800123"/>
                  <a:gd name="connsiteX1" fmla="*/ 4724400 w 4728633"/>
                  <a:gd name="connsiteY1" fmla="*/ 4602804 h 6800123"/>
                  <a:gd name="connsiteX2" fmla="*/ 4495800 w 4728633"/>
                  <a:gd name="connsiteY2" fmla="*/ 4024563 h 6800123"/>
                  <a:gd name="connsiteX3" fmla="*/ 0 w 4728633"/>
                  <a:gd name="connsiteY3" fmla="*/ 0 h 6800123"/>
                  <a:gd name="connsiteX0" fmla="*/ 4724400 w 4728633"/>
                  <a:gd name="connsiteY0" fmla="*/ 6800123 h 6800123"/>
                  <a:gd name="connsiteX1" fmla="*/ 4724400 w 4728633"/>
                  <a:gd name="connsiteY1" fmla="*/ 4602804 h 6800123"/>
                  <a:gd name="connsiteX2" fmla="*/ 4495800 w 4728633"/>
                  <a:gd name="connsiteY2" fmla="*/ 4070822 h 6800123"/>
                  <a:gd name="connsiteX3" fmla="*/ 0 w 4728633"/>
                  <a:gd name="connsiteY3" fmla="*/ 0 h 6800123"/>
                  <a:gd name="connsiteX0" fmla="*/ 4724400 w 4728633"/>
                  <a:gd name="connsiteY0" fmla="*/ 6800123 h 6800123"/>
                  <a:gd name="connsiteX1" fmla="*/ 4724400 w 4728633"/>
                  <a:gd name="connsiteY1" fmla="*/ 4602804 h 6800123"/>
                  <a:gd name="connsiteX2" fmla="*/ 4495800 w 4728633"/>
                  <a:gd name="connsiteY2" fmla="*/ 4047693 h 6800123"/>
                  <a:gd name="connsiteX3" fmla="*/ 0 w 4728633"/>
                  <a:gd name="connsiteY3" fmla="*/ 0 h 6800123"/>
                  <a:gd name="connsiteX0" fmla="*/ 4724400 w 4728633"/>
                  <a:gd name="connsiteY0" fmla="*/ 6800123 h 6800123"/>
                  <a:gd name="connsiteX1" fmla="*/ 4724400 w 4728633"/>
                  <a:gd name="connsiteY1" fmla="*/ 4602804 h 6800123"/>
                  <a:gd name="connsiteX2" fmla="*/ 4495800 w 4728633"/>
                  <a:gd name="connsiteY2" fmla="*/ 4070822 h 6800123"/>
                  <a:gd name="connsiteX3" fmla="*/ 0 w 4728633"/>
                  <a:gd name="connsiteY3" fmla="*/ 0 h 6800123"/>
                  <a:gd name="connsiteX0" fmla="*/ 4648200 w 4652433"/>
                  <a:gd name="connsiteY0" fmla="*/ 6776993 h 6776993"/>
                  <a:gd name="connsiteX1" fmla="*/ 4648200 w 4652433"/>
                  <a:gd name="connsiteY1" fmla="*/ 4579674 h 6776993"/>
                  <a:gd name="connsiteX2" fmla="*/ 4419600 w 4652433"/>
                  <a:gd name="connsiteY2" fmla="*/ 4047692 h 6776993"/>
                  <a:gd name="connsiteX3" fmla="*/ 0 w 4652433"/>
                  <a:gd name="connsiteY3" fmla="*/ 0 h 6776993"/>
                  <a:gd name="connsiteX0" fmla="*/ 4572000 w 4576233"/>
                  <a:gd name="connsiteY0" fmla="*/ 6776993 h 6776993"/>
                  <a:gd name="connsiteX1" fmla="*/ 4572000 w 4576233"/>
                  <a:gd name="connsiteY1" fmla="*/ 4579674 h 6776993"/>
                  <a:gd name="connsiteX2" fmla="*/ 4343400 w 4576233"/>
                  <a:gd name="connsiteY2" fmla="*/ 4047692 h 6776993"/>
                  <a:gd name="connsiteX3" fmla="*/ 0 w 4576233"/>
                  <a:gd name="connsiteY3" fmla="*/ 0 h 6776993"/>
                  <a:gd name="connsiteX0" fmla="*/ 4572000 w 4576233"/>
                  <a:gd name="connsiteY0" fmla="*/ 6776993 h 6776993"/>
                  <a:gd name="connsiteX1" fmla="*/ 4576233 w 4576233"/>
                  <a:gd name="connsiteY1" fmla="*/ 4602804 h 6776993"/>
                  <a:gd name="connsiteX2" fmla="*/ 4343400 w 4576233"/>
                  <a:gd name="connsiteY2" fmla="*/ 4047692 h 6776993"/>
                  <a:gd name="connsiteX3" fmla="*/ 0 w 4576233"/>
                  <a:gd name="connsiteY3" fmla="*/ 0 h 6776993"/>
                  <a:gd name="connsiteX0" fmla="*/ 4572000 w 4576233"/>
                  <a:gd name="connsiteY0" fmla="*/ 6776993 h 6776993"/>
                  <a:gd name="connsiteX1" fmla="*/ 4576233 w 4576233"/>
                  <a:gd name="connsiteY1" fmla="*/ 4625934 h 6776993"/>
                  <a:gd name="connsiteX2" fmla="*/ 4343400 w 4576233"/>
                  <a:gd name="connsiteY2" fmla="*/ 4047692 h 6776993"/>
                  <a:gd name="connsiteX3" fmla="*/ 0 w 4576233"/>
                  <a:gd name="connsiteY3" fmla="*/ 0 h 6776993"/>
                  <a:gd name="connsiteX0" fmla="*/ 4572000 w 4576233"/>
                  <a:gd name="connsiteY0" fmla="*/ 6776993 h 6776993"/>
                  <a:gd name="connsiteX1" fmla="*/ 4576233 w 4576233"/>
                  <a:gd name="connsiteY1" fmla="*/ 4625934 h 6776993"/>
                  <a:gd name="connsiteX2" fmla="*/ 4347633 w 4576233"/>
                  <a:gd name="connsiteY2" fmla="*/ 4093952 h 6776993"/>
                  <a:gd name="connsiteX3" fmla="*/ 0 w 4576233"/>
                  <a:gd name="connsiteY3" fmla="*/ 0 h 6776993"/>
                  <a:gd name="connsiteX0" fmla="*/ 4572000 w 4576233"/>
                  <a:gd name="connsiteY0" fmla="*/ 6776993 h 6776993"/>
                  <a:gd name="connsiteX1" fmla="*/ 4576233 w 4576233"/>
                  <a:gd name="connsiteY1" fmla="*/ 4625934 h 6776993"/>
                  <a:gd name="connsiteX2" fmla="*/ 4271433 w 4576233"/>
                  <a:gd name="connsiteY2" fmla="*/ 4024563 h 6776993"/>
                  <a:gd name="connsiteX3" fmla="*/ 0 w 4576233"/>
                  <a:gd name="connsiteY3" fmla="*/ 0 h 6776993"/>
                  <a:gd name="connsiteX0" fmla="*/ 4572000 w 4576233"/>
                  <a:gd name="connsiteY0" fmla="*/ 6776993 h 6776993"/>
                  <a:gd name="connsiteX1" fmla="*/ 4576233 w 4576233"/>
                  <a:gd name="connsiteY1" fmla="*/ 4625934 h 6776993"/>
                  <a:gd name="connsiteX2" fmla="*/ 4271433 w 4576233"/>
                  <a:gd name="connsiteY2" fmla="*/ 4001433 h 6776993"/>
                  <a:gd name="connsiteX3" fmla="*/ 0 w 4576233"/>
                  <a:gd name="connsiteY3" fmla="*/ 0 h 6776993"/>
                  <a:gd name="connsiteX0" fmla="*/ 4567767 w 4572000"/>
                  <a:gd name="connsiteY0" fmla="*/ 6753863 h 6753863"/>
                  <a:gd name="connsiteX1" fmla="*/ 4572000 w 4572000"/>
                  <a:gd name="connsiteY1" fmla="*/ 4602804 h 6753863"/>
                  <a:gd name="connsiteX2" fmla="*/ 4267200 w 4572000"/>
                  <a:gd name="connsiteY2" fmla="*/ 3978303 h 6753863"/>
                  <a:gd name="connsiteX3" fmla="*/ 0 w 4572000"/>
                  <a:gd name="connsiteY3" fmla="*/ 0 h 6753863"/>
                  <a:gd name="connsiteX0" fmla="*/ 4643968 w 4648201"/>
                  <a:gd name="connsiteY0" fmla="*/ 6823253 h 6823253"/>
                  <a:gd name="connsiteX1" fmla="*/ 4648201 w 4648201"/>
                  <a:gd name="connsiteY1" fmla="*/ 4672194 h 6823253"/>
                  <a:gd name="connsiteX2" fmla="*/ 4343401 w 4648201"/>
                  <a:gd name="connsiteY2" fmla="*/ 4047693 h 6823253"/>
                  <a:gd name="connsiteX3" fmla="*/ 0 w 4648201"/>
                  <a:gd name="connsiteY3" fmla="*/ 0 h 6823253"/>
                  <a:gd name="connsiteX0" fmla="*/ 4643967 w 4648200"/>
                  <a:gd name="connsiteY0" fmla="*/ 6800123 h 6800123"/>
                  <a:gd name="connsiteX1" fmla="*/ 4648200 w 4648200"/>
                  <a:gd name="connsiteY1" fmla="*/ 4649064 h 6800123"/>
                  <a:gd name="connsiteX2" fmla="*/ 4343400 w 4648200"/>
                  <a:gd name="connsiteY2" fmla="*/ 4024563 h 6800123"/>
                  <a:gd name="connsiteX3" fmla="*/ 0 w 4648200"/>
                  <a:gd name="connsiteY3" fmla="*/ 0 h 6800123"/>
                  <a:gd name="connsiteX0" fmla="*/ 4648200 w 4652433"/>
                  <a:gd name="connsiteY0" fmla="*/ 6892642 h 6892642"/>
                  <a:gd name="connsiteX1" fmla="*/ 4648200 w 4652433"/>
                  <a:gd name="connsiteY1" fmla="*/ 4649064 h 6892642"/>
                  <a:gd name="connsiteX2" fmla="*/ 4343400 w 4652433"/>
                  <a:gd name="connsiteY2" fmla="*/ 4024563 h 6892642"/>
                  <a:gd name="connsiteX3" fmla="*/ 0 w 4652433"/>
                  <a:gd name="connsiteY3" fmla="*/ 0 h 6892642"/>
                  <a:gd name="connsiteX0" fmla="*/ 4648200 w 4699000"/>
                  <a:gd name="connsiteY0" fmla="*/ 6892642 h 6892642"/>
                  <a:gd name="connsiteX1" fmla="*/ 4648200 w 4699000"/>
                  <a:gd name="connsiteY1" fmla="*/ 5157916 h 6892642"/>
                  <a:gd name="connsiteX2" fmla="*/ 4648200 w 4699000"/>
                  <a:gd name="connsiteY2" fmla="*/ 4649064 h 6892642"/>
                  <a:gd name="connsiteX3" fmla="*/ 4343400 w 4699000"/>
                  <a:gd name="connsiteY3" fmla="*/ 4024563 h 6892642"/>
                  <a:gd name="connsiteX4" fmla="*/ 0 w 4699000"/>
                  <a:gd name="connsiteY4" fmla="*/ 0 h 6892642"/>
                  <a:gd name="connsiteX0" fmla="*/ 4648200 w 4648200"/>
                  <a:gd name="connsiteY0" fmla="*/ 6892642 h 6892642"/>
                  <a:gd name="connsiteX1" fmla="*/ 4648200 w 4648200"/>
                  <a:gd name="connsiteY1" fmla="*/ 5157916 h 6892642"/>
                  <a:gd name="connsiteX2" fmla="*/ 4495799 w 4648200"/>
                  <a:gd name="connsiteY2" fmla="*/ 4602804 h 6892642"/>
                  <a:gd name="connsiteX3" fmla="*/ 4343400 w 4648200"/>
                  <a:gd name="connsiteY3" fmla="*/ 4024563 h 6892642"/>
                  <a:gd name="connsiteX4" fmla="*/ 0 w 4648200"/>
                  <a:gd name="connsiteY4" fmla="*/ 0 h 6892642"/>
                  <a:gd name="connsiteX0" fmla="*/ 4648200 w 4648200"/>
                  <a:gd name="connsiteY0" fmla="*/ 6892642 h 6892642"/>
                  <a:gd name="connsiteX1" fmla="*/ 4648200 w 4648200"/>
                  <a:gd name="connsiteY1" fmla="*/ 5157916 h 6892642"/>
                  <a:gd name="connsiteX2" fmla="*/ 4495799 w 4648200"/>
                  <a:gd name="connsiteY2" fmla="*/ 4602804 h 6892642"/>
                  <a:gd name="connsiteX3" fmla="*/ 4343400 w 4648200"/>
                  <a:gd name="connsiteY3" fmla="*/ 4024563 h 6892642"/>
                  <a:gd name="connsiteX4" fmla="*/ 0 w 4648200"/>
                  <a:gd name="connsiteY4" fmla="*/ 0 h 6892642"/>
                  <a:gd name="connsiteX0" fmla="*/ 4648200 w 4648200"/>
                  <a:gd name="connsiteY0" fmla="*/ 6892642 h 6892642"/>
                  <a:gd name="connsiteX1" fmla="*/ 4648200 w 4648200"/>
                  <a:gd name="connsiteY1" fmla="*/ 5157916 h 6892642"/>
                  <a:gd name="connsiteX2" fmla="*/ 4495799 w 4648200"/>
                  <a:gd name="connsiteY2" fmla="*/ 4602804 h 6892642"/>
                  <a:gd name="connsiteX3" fmla="*/ 4114799 w 4648200"/>
                  <a:gd name="connsiteY3" fmla="*/ 3885785 h 6892642"/>
                  <a:gd name="connsiteX4" fmla="*/ 0 w 4648200"/>
                  <a:gd name="connsiteY4" fmla="*/ 0 h 6892642"/>
                  <a:gd name="connsiteX0" fmla="*/ 4648200 w 4648200"/>
                  <a:gd name="connsiteY0" fmla="*/ 6892642 h 6892642"/>
                  <a:gd name="connsiteX1" fmla="*/ 4648200 w 4648200"/>
                  <a:gd name="connsiteY1" fmla="*/ 5157916 h 6892642"/>
                  <a:gd name="connsiteX2" fmla="*/ 4495799 w 4648200"/>
                  <a:gd name="connsiteY2" fmla="*/ 4556545 h 6892642"/>
                  <a:gd name="connsiteX3" fmla="*/ 4114799 w 4648200"/>
                  <a:gd name="connsiteY3" fmla="*/ 3885785 h 6892642"/>
                  <a:gd name="connsiteX4" fmla="*/ 0 w 4648200"/>
                  <a:gd name="connsiteY4" fmla="*/ 0 h 6892642"/>
                  <a:gd name="connsiteX0" fmla="*/ 4648200 w 4648200"/>
                  <a:gd name="connsiteY0" fmla="*/ 6892642 h 6892642"/>
                  <a:gd name="connsiteX1" fmla="*/ 4648200 w 4648200"/>
                  <a:gd name="connsiteY1" fmla="*/ 5157916 h 6892642"/>
                  <a:gd name="connsiteX2" fmla="*/ 4495799 w 4648200"/>
                  <a:gd name="connsiteY2" fmla="*/ 4556545 h 6892642"/>
                  <a:gd name="connsiteX3" fmla="*/ 4267199 w 4648200"/>
                  <a:gd name="connsiteY3" fmla="*/ 4047692 h 6892642"/>
                  <a:gd name="connsiteX4" fmla="*/ 0 w 4648200"/>
                  <a:gd name="connsiteY4" fmla="*/ 0 h 6892642"/>
                  <a:gd name="connsiteX0" fmla="*/ 4648200 w 4648200"/>
                  <a:gd name="connsiteY0" fmla="*/ 6892642 h 6892642"/>
                  <a:gd name="connsiteX1" fmla="*/ 4648200 w 4648200"/>
                  <a:gd name="connsiteY1" fmla="*/ 5157916 h 6892642"/>
                  <a:gd name="connsiteX2" fmla="*/ 4495799 w 4648200"/>
                  <a:gd name="connsiteY2" fmla="*/ 4556545 h 6892642"/>
                  <a:gd name="connsiteX3" fmla="*/ 4267199 w 4648200"/>
                  <a:gd name="connsiteY3" fmla="*/ 4047692 h 6892642"/>
                  <a:gd name="connsiteX4" fmla="*/ 3733799 w 4648200"/>
                  <a:gd name="connsiteY4" fmla="*/ 3400062 h 6892642"/>
                  <a:gd name="connsiteX5" fmla="*/ 0 w 4648200"/>
                  <a:gd name="connsiteY5" fmla="*/ 0 h 6892642"/>
                  <a:gd name="connsiteX0" fmla="*/ 4648200 w 4648200"/>
                  <a:gd name="connsiteY0" fmla="*/ 6892642 h 6892642"/>
                  <a:gd name="connsiteX1" fmla="*/ 4648200 w 4648200"/>
                  <a:gd name="connsiteY1" fmla="*/ 5157916 h 6892642"/>
                  <a:gd name="connsiteX2" fmla="*/ 4495799 w 4648200"/>
                  <a:gd name="connsiteY2" fmla="*/ 4556545 h 6892642"/>
                  <a:gd name="connsiteX3" fmla="*/ 4267199 w 4648200"/>
                  <a:gd name="connsiteY3" fmla="*/ 4047692 h 6892642"/>
                  <a:gd name="connsiteX4" fmla="*/ 3733799 w 4648200"/>
                  <a:gd name="connsiteY4" fmla="*/ 3400062 h 6892642"/>
                  <a:gd name="connsiteX5" fmla="*/ 0 w 4648200"/>
                  <a:gd name="connsiteY5" fmla="*/ 0 h 6892642"/>
                  <a:gd name="connsiteX0" fmla="*/ 4648200 w 4648200"/>
                  <a:gd name="connsiteY0" fmla="*/ 6892642 h 6892642"/>
                  <a:gd name="connsiteX1" fmla="*/ 4648200 w 4648200"/>
                  <a:gd name="connsiteY1" fmla="*/ 5157916 h 6892642"/>
                  <a:gd name="connsiteX2" fmla="*/ 4495799 w 4648200"/>
                  <a:gd name="connsiteY2" fmla="*/ 4556545 h 6892642"/>
                  <a:gd name="connsiteX3" fmla="*/ 4190999 w 4648200"/>
                  <a:gd name="connsiteY3" fmla="*/ 4047692 h 6892642"/>
                  <a:gd name="connsiteX4" fmla="*/ 3733799 w 4648200"/>
                  <a:gd name="connsiteY4" fmla="*/ 3400062 h 6892642"/>
                  <a:gd name="connsiteX5" fmla="*/ 0 w 4648200"/>
                  <a:gd name="connsiteY5" fmla="*/ 0 h 6892642"/>
                  <a:gd name="connsiteX0" fmla="*/ 4648200 w 4648200"/>
                  <a:gd name="connsiteY0" fmla="*/ 6892642 h 6892642"/>
                  <a:gd name="connsiteX1" fmla="*/ 4648200 w 4648200"/>
                  <a:gd name="connsiteY1" fmla="*/ 5157916 h 6892642"/>
                  <a:gd name="connsiteX2" fmla="*/ 4495799 w 4648200"/>
                  <a:gd name="connsiteY2" fmla="*/ 4556545 h 6892642"/>
                  <a:gd name="connsiteX3" fmla="*/ 4267199 w 4648200"/>
                  <a:gd name="connsiteY3" fmla="*/ 4117081 h 6892642"/>
                  <a:gd name="connsiteX4" fmla="*/ 3733799 w 4648200"/>
                  <a:gd name="connsiteY4" fmla="*/ 3400062 h 6892642"/>
                  <a:gd name="connsiteX5" fmla="*/ 0 w 4648200"/>
                  <a:gd name="connsiteY5" fmla="*/ 0 h 689264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533415 h 6869512"/>
                  <a:gd name="connsiteX3" fmla="*/ 4191000 w 4572001"/>
                  <a:gd name="connsiteY3" fmla="*/ 4093951 h 6869512"/>
                  <a:gd name="connsiteX4" fmla="*/ 3657600 w 4572001"/>
                  <a:gd name="connsiteY4" fmla="*/ 337693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343400 w 4572001"/>
                  <a:gd name="connsiteY2" fmla="*/ 4417766 h 6869512"/>
                  <a:gd name="connsiteX3" fmla="*/ 4191000 w 4572001"/>
                  <a:gd name="connsiteY3" fmla="*/ 4093951 h 6869512"/>
                  <a:gd name="connsiteX4" fmla="*/ 3657600 w 4572001"/>
                  <a:gd name="connsiteY4" fmla="*/ 337693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579674 h 6869512"/>
                  <a:gd name="connsiteX3" fmla="*/ 4191000 w 4572001"/>
                  <a:gd name="connsiteY3" fmla="*/ 4093951 h 6869512"/>
                  <a:gd name="connsiteX4" fmla="*/ 3657600 w 4572001"/>
                  <a:gd name="connsiteY4" fmla="*/ 337693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49063 h 6869512"/>
                  <a:gd name="connsiteX3" fmla="*/ 4191000 w 4572001"/>
                  <a:gd name="connsiteY3" fmla="*/ 4093951 h 6869512"/>
                  <a:gd name="connsiteX4" fmla="*/ 3657600 w 4572001"/>
                  <a:gd name="connsiteY4" fmla="*/ 337693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25933 h 6869512"/>
                  <a:gd name="connsiteX3" fmla="*/ 4191000 w 4572001"/>
                  <a:gd name="connsiteY3" fmla="*/ 4093951 h 6869512"/>
                  <a:gd name="connsiteX4" fmla="*/ 3657600 w 4572001"/>
                  <a:gd name="connsiteY4" fmla="*/ 337693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25933 h 6869512"/>
                  <a:gd name="connsiteX3" fmla="*/ 4191000 w 4572001"/>
                  <a:gd name="connsiteY3" fmla="*/ 4093951 h 6869512"/>
                  <a:gd name="connsiteX4" fmla="*/ 3581400 w 4572001"/>
                  <a:gd name="connsiteY4" fmla="*/ 333067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25933 h 6869512"/>
                  <a:gd name="connsiteX3" fmla="*/ 4114800 w 4572001"/>
                  <a:gd name="connsiteY3" fmla="*/ 3955173 h 6869512"/>
                  <a:gd name="connsiteX4" fmla="*/ 3581400 w 4572001"/>
                  <a:gd name="connsiteY4" fmla="*/ 333067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25933 h 6869512"/>
                  <a:gd name="connsiteX3" fmla="*/ 4114800 w 4572001"/>
                  <a:gd name="connsiteY3" fmla="*/ 3955173 h 6869512"/>
                  <a:gd name="connsiteX4" fmla="*/ 3581400 w 4572001"/>
                  <a:gd name="connsiteY4" fmla="*/ 333067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25933 h 6869512"/>
                  <a:gd name="connsiteX3" fmla="*/ 4114800 w 4572001"/>
                  <a:gd name="connsiteY3" fmla="*/ 3955173 h 6869512"/>
                  <a:gd name="connsiteX4" fmla="*/ 3505200 w 4572001"/>
                  <a:gd name="connsiteY4" fmla="*/ 3261283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25933 h 6869512"/>
                  <a:gd name="connsiteX3" fmla="*/ 4114800 w 4572001"/>
                  <a:gd name="connsiteY3" fmla="*/ 3955173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25933 h 6869512"/>
                  <a:gd name="connsiteX3" fmla="*/ 4114800 w 4572001"/>
                  <a:gd name="connsiteY3" fmla="*/ 4024562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25933 h 6869512"/>
                  <a:gd name="connsiteX3" fmla="*/ 4191000 w 4572001"/>
                  <a:gd name="connsiteY3" fmla="*/ 4093951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556544 h 6869512"/>
                  <a:gd name="connsiteX3" fmla="*/ 4191000 w 4572001"/>
                  <a:gd name="connsiteY3" fmla="*/ 4093951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343400 w 4572001"/>
                  <a:gd name="connsiteY2" fmla="*/ 4440896 h 6869512"/>
                  <a:gd name="connsiteX3" fmla="*/ 4191000 w 4572001"/>
                  <a:gd name="connsiteY3" fmla="*/ 4093951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343400 w 4572001"/>
                  <a:gd name="connsiteY2" fmla="*/ 4417766 h 6869512"/>
                  <a:gd name="connsiteX3" fmla="*/ 4191000 w 4572001"/>
                  <a:gd name="connsiteY3" fmla="*/ 4093951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343400 w 4572001"/>
                  <a:gd name="connsiteY2" fmla="*/ 4417766 h 6869512"/>
                  <a:gd name="connsiteX3" fmla="*/ 4267200 w 4572001"/>
                  <a:gd name="connsiteY3" fmla="*/ 4186470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343400 w 4572001"/>
                  <a:gd name="connsiteY2" fmla="*/ 4417766 h 6869512"/>
                  <a:gd name="connsiteX3" fmla="*/ 4038600 w 4572001"/>
                  <a:gd name="connsiteY3" fmla="*/ 3908914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343400 w 4572001"/>
                  <a:gd name="connsiteY2" fmla="*/ 4464026 h 6869512"/>
                  <a:gd name="connsiteX3" fmla="*/ 4038600 w 4572001"/>
                  <a:gd name="connsiteY3" fmla="*/ 3908914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343400 w 4572001"/>
                  <a:gd name="connsiteY2" fmla="*/ 4487155 h 6869512"/>
                  <a:gd name="connsiteX3" fmla="*/ 4038600 w 4572001"/>
                  <a:gd name="connsiteY3" fmla="*/ 3908914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343400 w 4572001"/>
                  <a:gd name="connsiteY2" fmla="*/ 4510285 h 6869512"/>
                  <a:gd name="connsiteX3" fmla="*/ 4038600 w 4572001"/>
                  <a:gd name="connsiteY3" fmla="*/ 3908914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95322 h 6869512"/>
                  <a:gd name="connsiteX3" fmla="*/ 4038600 w 4572001"/>
                  <a:gd name="connsiteY3" fmla="*/ 3908914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72193 h 6869512"/>
                  <a:gd name="connsiteX3" fmla="*/ 4038600 w 4572001"/>
                  <a:gd name="connsiteY3" fmla="*/ 3908914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49063 h 6869512"/>
                  <a:gd name="connsiteX3" fmla="*/ 4038600 w 4572001"/>
                  <a:gd name="connsiteY3" fmla="*/ 3908914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49063 h 6869512"/>
                  <a:gd name="connsiteX3" fmla="*/ 4038600 w 4572001"/>
                  <a:gd name="connsiteY3" fmla="*/ 3932043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72193 h 6869512"/>
                  <a:gd name="connsiteX3" fmla="*/ 4038600 w 4572001"/>
                  <a:gd name="connsiteY3" fmla="*/ 3932043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72193 h 6869512"/>
                  <a:gd name="connsiteX3" fmla="*/ 4038600 w 4572001"/>
                  <a:gd name="connsiteY3" fmla="*/ 3955173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72193 h 6869512"/>
                  <a:gd name="connsiteX3" fmla="*/ 4038600 w 4572001"/>
                  <a:gd name="connsiteY3" fmla="*/ 3932043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419600 w 4572001"/>
                  <a:gd name="connsiteY2" fmla="*/ 4672193 h 6869512"/>
                  <a:gd name="connsiteX3" fmla="*/ 4038600 w 4572001"/>
                  <a:gd name="connsiteY3" fmla="*/ 3932043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419600 w 4572001"/>
                  <a:gd name="connsiteY2" fmla="*/ 4672193 h 6869512"/>
                  <a:gd name="connsiteX3" fmla="*/ 4038600 w 4572001"/>
                  <a:gd name="connsiteY3" fmla="*/ 3955173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419600 w 4572001"/>
                  <a:gd name="connsiteY2" fmla="*/ 4672193 h 6869512"/>
                  <a:gd name="connsiteX3" fmla="*/ 3962400 w 4572001"/>
                  <a:gd name="connsiteY3" fmla="*/ 3816395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419600 w 4572001"/>
                  <a:gd name="connsiteY2" fmla="*/ 4672193 h 6869512"/>
                  <a:gd name="connsiteX3" fmla="*/ 3962400 w 4572001"/>
                  <a:gd name="connsiteY3" fmla="*/ 3816395 h 6869512"/>
                  <a:gd name="connsiteX4" fmla="*/ 3657600 w 4572001"/>
                  <a:gd name="connsiteY4" fmla="*/ 3376931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419600 w 4572001"/>
                  <a:gd name="connsiteY2" fmla="*/ 4672193 h 6869512"/>
                  <a:gd name="connsiteX3" fmla="*/ 3962400 w 4572001"/>
                  <a:gd name="connsiteY3" fmla="*/ 3793265 h 6869512"/>
                  <a:gd name="connsiteX4" fmla="*/ 3657600 w 4572001"/>
                  <a:gd name="connsiteY4" fmla="*/ 3376931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419600 w 4572001"/>
                  <a:gd name="connsiteY2" fmla="*/ 4649063 h 6869512"/>
                  <a:gd name="connsiteX3" fmla="*/ 3962400 w 4572001"/>
                  <a:gd name="connsiteY3" fmla="*/ 3793265 h 6869512"/>
                  <a:gd name="connsiteX4" fmla="*/ 3657600 w 4572001"/>
                  <a:gd name="connsiteY4" fmla="*/ 3376931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343400 w 4572001"/>
                  <a:gd name="connsiteY2" fmla="*/ 4510285 h 6869512"/>
                  <a:gd name="connsiteX3" fmla="*/ 3962400 w 4572001"/>
                  <a:gd name="connsiteY3" fmla="*/ 3793265 h 6869512"/>
                  <a:gd name="connsiteX4" fmla="*/ 3657600 w 4572001"/>
                  <a:gd name="connsiteY4" fmla="*/ 3376931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343400 w 4572001"/>
                  <a:gd name="connsiteY2" fmla="*/ 4602804 h 6869512"/>
                  <a:gd name="connsiteX3" fmla="*/ 3962400 w 4572001"/>
                  <a:gd name="connsiteY3" fmla="*/ 3793265 h 6869512"/>
                  <a:gd name="connsiteX4" fmla="*/ 3657600 w 4572001"/>
                  <a:gd name="connsiteY4" fmla="*/ 3376931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343400 w 4572001"/>
                  <a:gd name="connsiteY2" fmla="*/ 4602804 h 6869512"/>
                  <a:gd name="connsiteX3" fmla="*/ 3962400 w 4572001"/>
                  <a:gd name="connsiteY3" fmla="*/ 3862654 h 6869512"/>
                  <a:gd name="connsiteX4" fmla="*/ 3657600 w 4572001"/>
                  <a:gd name="connsiteY4" fmla="*/ 3376931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343400 w 4572001"/>
                  <a:gd name="connsiteY2" fmla="*/ 4602804 h 6869512"/>
                  <a:gd name="connsiteX3" fmla="*/ 3962400 w 4572001"/>
                  <a:gd name="connsiteY3" fmla="*/ 3862654 h 6869512"/>
                  <a:gd name="connsiteX4" fmla="*/ 3581400 w 4572001"/>
                  <a:gd name="connsiteY4" fmla="*/ 3376931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343400 w 4572001"/>
                  <a:gd name="connsiteY2" fmla="*/ 4602804 h 6869512"/>
                  <a:gd name="connsiteX3" fmla="*/ 3962400 w 4572001"/>
                  <a:gd name="connsiteY3" fmla="*/ 3862654 h 6869512"/>
                  <a:gd name="connsiteX4" fmla="*/ 3581400 w 4572001"/>
                  <a:gd name="connsiteY4" fmla="*/ 335380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343400 w 4572001"/>
                  <a:gd name="connsiteY2" fmla="*/ 4602804 h 6869512"/>
                  <a:gd name="connsiteX3" fmla="*/ 3962400 w 4572001"/>
                  <a:gd name="connsiteY3" fmla="*/ 3885784 h 6869512"/>
                  <a:gd name="connsiteX4" fmla="*/ 3581400 w 4572001"/>
                  <a:gd name="connsiteY4" fmla="*/ 335380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343400 w 4572001"/>
                  <a:gd name="connsiteY2" fmla="*/ 4602804 h 6869512"/>
                  <a:gd name="connsiteX3" fmla="*/ 3962400 w 4572001"/>
                  <a:gd name="connsiteY3" fmla="*/ 3862654 h 6869512"/>
                  <a:gd name="connsiteX4" fmla="*/ 3581400 w 4572001"/>
                  <a:gd name="connsiteY4" fmla="*/ 335380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343400 w 4572001"/>
                  <a:gd name="connsiteY2" fmla="*/ 4602804 h 6869512"/>
                  <a:gd name="connsiteX3" fmla="*/ 3962400 w 4572001"/>
                  <a:gd name="connsiteY3" fmla="*/ 3862654 h 6869512"/>
                  <a:gd name="connsiteX4" fmla="*/ 3581400 w 4572001"/>
                  <a:gd name="connsiteY4" fmla="*/ 3376931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343400 w 4572001"/>
                  <a:gd name="connsiteY2" fmla="*/ 4602804 h 6869512"/>
                  <a:gd name="connsiteX3" fmla="*/ 3962400 w 4572001"/>
                  <a:gd name="connsiteY3" fmla="*/ 3862654 h 6869512"/>
                  <a:gd name="connsiteX4" fmla="*/ 3581400 w 4572001"/>
                  <a:gd name="connsiteY4" fmla="*/ 3376931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343400 w 4572001"/>
                  <a:gd name="connsiteY2" fmla="*/ 4602804 h 6869512"/>
                  <a:gd name="connsiteX3" fmla="*/ 3962400 w 4572001"/>
                  <a:gd name="connsiteY3" fmla="*/ 3862654 h 6869512"/>
                  <a:gd name="connsiteX4" fmla="*/ 3581400 w 4572001"/>
                  <a:gd name="connsiteY4" fmla="*/ 3353802 h 6869512"/>
                  <a:gd name="connsiteX5" fmla="*/ 0 w 4572001"/>
                  <a:gd name="connsiteY5" fmla="*/ 0 h 6869512"/>
                  <a:gd name="connsiteX0" fmla="*/ 4572001 w 4572001"/>
                  <a:gd name="connsiteY0" fmla="*/ 6823253 h 6823253"/>
                  <a:gd name="connsiteX1" fmla="*/ 4572000 w 4572001"/>
                  <a:gd name="connsiteY1" fmla="*/ 5250435 h 6823253"/>
                  <a:gd name="connsiteX2" fmla="*/ 4343400 w 4572001"/>
                  <a:gd name="connsiteY2" fmla="*/ 4556545 h 6823253"/>
                  <a:gd name="connsiteX3" fmla="*/ 3962400 w 4572001"/>
                  <a:gd name="connsiteY3" fmla="*/ 3816395 h 6823253"/>
                  <a:gd name="connsiteX4" fmla="*/ 3581400 w 4572001"/>
                  <a:gd name="connsiteY4" fmla="*/ 3307543 h 6823253"/>
                  <a:gd name="connsiteX5" fmla="*/ 0 w 4572001"/>
                  <a:gd name="connsiteY5" fmla="*/ 0 h 6823253"/>
                  <a:gd name="connsiteX0" fmla="*/ 4572001 w 4572001"/>
                  <a:gd name="connsiteY0" fmla="*/ 6823253 h 6823253"/>
                  <a:gd name="connsiteX1" fmla="*/ 4572000 w 4572001"/>
                  <a:gd name="connsiteY1" fmla="*/ 5250435 h 6823253"/>
                  <a:gd name="connsiteX2" fmla="*/ 4343400 w 4572001"/>
                  <a:gd name="connsiteY2" fmla="*/ 4556545 h 6823253"/>
                  <a:gd name="connsiteX3" fmla="*/ 3962400 w 4572001"/>
                  <a:gd name="connsiteY3" fmla="*/ 3816395 h 6823253"/>
                  <a:gd name="connsiteX4" fmla="*/ 3657600 w 4572001"/>
                  <a:gd name="connsiteY4" fmla="*/ 3376932 h 6823253"/>
                  <a:gd name="connsiteX5" fmla="*/ 0 w 4572001"/>
                  <a:gd name="connsiteY5" fmla="*/ 0 h 6823253"/>
                  <a:gd name="connsiteX0" fmla="*/ 4572001 w 4572001"/>
                  <a:gd name="connsiteY0" fmla="*/ 6823253 h 6823253"/>
                  <a:gd name="connsiteX1" fmla="*/ 4572000 w 4572001"/>
                  <a:gd name="connsiteY1" fmla="*/ 5250435 h 6823253"/>
                  <a:gd name="connsiteX2" fmla="*/ 4343400 w 4572001"/>
                  <a:gd name="connsiteY2" fmla="*/ 4556545 h 6823253"/>
                  <a:gd name="connsiteX3" fmla="*/ 4038600 w 4572001"/>
                  <a:gd name="connsiteY3" fmla="*/ 3908915 h 6823253"/>
                  <a:gd name="connsiteX4" fmla="*/ 3657600 w 4572001"/>
                  <a:gd name="connsiteY4" fmla="*/ 3376932 h 6823253"/>
                  <a:gd name="connsiteX5" fmla="*/ 0 w 4572001"/>
                  <a:gd name="connsiteY5" fmla="*/ 0 h 6823253"/>
                  <a:gd name="connsiteX0" fmla="*/ 4572001 w 4572001"/>
                  <a:gd name="connsiteY0" fmla="*/ 6823253 h 6823253"/>
                  <a:gd name="connsiteX1" fmla="*/ 4572000 w 4572001"/>
                  <a:gd name="connsiteY1" fmla="*/ 5250435 h 6823253"/>
                  <a:gd name="connsiteX2" fmla="*/ 4419600 w 4572001"/>
                  <a:gd name="connsiteY2" fmla="*/ 4695323 h 6823253"/>
                  <a:gd name="connsiteX3" fmla="*/ 4038600 w 4572001"/>
                  <a:gd name="connsiteY3" fmla="*/ 3908915 h 6823253"/>
                  <a:gd name="connsiteX4" fmla="*/ 3657600 w 4572001"/>
                  <a:gd name="connsiteY4" fmla="*/ 3376932 h 6823253"/>
                  <a:gd name="connsiteX5" fmla="*/ 0 w 4572001"/>
                  <a:gd name="connsiteY5" fmla="*/ 0 h 6823253"/>
                  <a:gd name="connsiteX0" fmla="*/ 4572001 w 4572001"/>
                  <a:gd name="connsiteY0" fmla="*/ 6823253 h 6823253"/>
                  <a:gd name="connsiteX1" fmla="*/ 4572000 w 4572001"/>
                  <a:gd name="connsiteY1" fmla="*/ 5204176 h 6823253"/>
                  <a:gd name="connsiteX2" fmla="*/ 4419600 w 4572001"/>
                  <a:gd name="connsiteY2" fmla="*/ 4695323 h 6823253"/>
                  <a:gd name="connsiteX3" fmla="*/ 4038600 w 4572001"/>
                  <a:gd name="connsiteY3" fmla="*/ 3908915 h 6823253"/>
                  <a:gd name="connsiteX4" fmla="*/ 3657600 w 4572001"/>
                  <a:gd name="connsiteY4" fmla="*/ 3376932 h 6823253"/>
                  <a:gd name="connsiteX5" fmla="*/ 0 w 4572001"/>
                  <a:gd name="connsiteY5" fmla="*/ 0 h 6823253"/>
                  <a:gd name="connsiteX0" fmla="*/ 4572001 w 4572001"/>
                  <a:gd name="connsiteY0" fmla="*/ 6823253 h 6823253"/>
                  <a:gd name="connsiteX1" fmla="*/ 4572000 w 4572001"/>
                  <a:gd name="connsiteY1" fmla="*/ 5204176 h 6823253"/>
                  <a:gd name="connsiteX2" fmla="*/ 4419600 w 4572001"/>
                  <a:gd name="connsiteY2" fmla="*/ 4695323 h 6823253"/>
                  <a:gd name="connsiteX3" fmla="*/ 4038600 w 4572001"/>
                  <a:gd name="connsiteY3" fmla="*/ 3885785 h 6823253"/>
                  <a:gd name="connsiteX4" fmla="*/ 3657600 w 4572001"/>
                  <a:gd name="connsiteY4" fmla="*/ 3376932 h 6823253"/>
                  <a:gd name="connsiteX5" fmla="*/ 0 w 4572001"/>
                  <a:gd name="connsiteY5" fmla="*/ 0 h 6823253"/>
                  <a:gd name="connsiteX0" fmla="*/ 4648201 w 4648201"/>
                  <a:gd name="connsiteY0" fmla="*/ 6892642 h 6892642"/>
                  <a:gd name="connsiteX1" fmla="*/ 4648200 w 4648201"/>
                  <a:gd name="connsiteY1" fmla="*/ 5273565 h 6892642"/>
                  <a:gd name="connsiteX2" fmla="*/ 4495800 w 4648201"/>
                  <a:gd name="connsiteY2" fmla="*/ 4764712 h 6892642"/>
                  <a:gd name="connsiteX3" fmla="*/ 4114800 w 4648201"/>
                  <a:gd name="connsiteY3" fmla="*/ 3955174 h 6892642"/>
                  <a:gd name="connsiteX4" fmla="*/ 3733800 w 4648201"/>
                  <a:gd name="connsiteY4" fmla="*/ 3446321 h 6892642"/>
                  <a:gd name="connsiteX5" fmla="*/ 0 w 4648201"/>
                  <a:gd name="connsiteY5" fmla="*/ 0 h 689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48201" h="6892642">
                    <a:moveTo>
                      <a:pt x="4648201" y="6892642"/>
                    </a:moveTo>
                    <a:cubicBezTo>
                      <a:pt x="4648201" y="6368369"/>
                      <a:pt x="4648200" y="5797838"/>
                      <a:pt x="4648200" y="5273565"/>
                    </a:cubicBezTo>
                    <a:lnTo>
                      <a:pt x="4495800" y="4764712"/>
                    </a:lnTo>
                    <a:lnTo>
                      <a:pt x="4114800" y="3955174"/>
                    </a:lnTo>
                    <a:lnTo>
                      <a:pt x="3733800" y="3446321"/>
                    </a:lnTo>
                    <a:lnTo>
                      <a:pt x="0" y="0"/>
                    </a:ln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52" name="Freeform 151"/>
              <p:cNvSpPr/>
              <p:nvPr/>
            </p:nvSpPr>
            <p:spPr>
              <a:xfrm>
                <a:off x="1041156" y="331460"/>
                <a:ext cx="1817209" cy="8868532"/>
              </a:xfrm>
              <a:custGeom>
                <a:avLst/>
                <a:gdLst>
                  <a:gd name="connsiteX0" fmla="*/ 114300 w 114300"/>
                  <a:gd name="connsiteY0" fmla="*/ 2120900 h 2120900"/>
                  <a:gd name="connsiteX1" fmla="*/ 114300 w 114300"/>
                  <a:gd name="connsiteY1" fmla="*/ 215900 h 2120900"/>
                  <a:gd name="connsiteX2" fmla="*/ 0 w 114300"/>
                  <a:gd name="connsiteY2" fmla="*/ 0 h 2120900"/>
                  <a:gd name="connsiteX0" fmla="*/ 114300 w 114300"/>
                  <a:gd name="connsiteY0" fmla="*/ 2120900 h 2120900"/>
                  <a:gd name="connsiteX1" fmla="*/ 50800 w 114300"/>
                  <a:gd name="connsiteY1" fmla="*/ 202498 h 2120900"/>
                  <a:gd name="connsiteX2" fmla="*/ 0 w 114300"/>
                  <a:gd name="connsiteY2" fmla="*/ 0 h 2120900"/>
                  <a:gd name="connsiteX0" fmla="*/ 114300 w 127000"/>
                  <a:gd name="connsiteY0" fmla="*/ 2120900 h 2120900"/>
                  <a:gd name="connsiteX1" fmla="*/ 127000 w 127000"/>
                  <a:gd name="connsiteY1" fmla="*/ 202498 h 2120900"/>
                  <a:gd name="connsiteX2" fmla="*/ 0 w 127000"/>
                  <a:gd name="connsiteY2" fmla="*/ 0 h 2120900"/>
                  <a:gd name="connsiteX0" fmla="*/ 127000 w 131233"/>
                  <a:gd name="connsiteY0" fmla="*/ 2120900 h 2120900"/>
                  <a:gd name="connsiteX1" fmla="*/ 127000 w 131233"/>
                  <a:gd name="connsiteY1" fmla="*/ 202498 h 2120900"/>
                  <a:gd name="connsiteX2" fmla="*/ 0 w 131233"/>
                  <a:gd name="connsiteY2" fmla="*/ 0 h 2120900"/>
                  <a:gd name="connsiteX0" fmla="*/ 127000 w 131233"/>
                  <a:gd name="connsiteY0" fmla="*/ 2174189 h 2174189"/>
                  <a:gd name="connsiteX1" fmla="*/ 127000 w 131233"/>
                  <a:gd name="connsiteY1" fmla="*/ 0 h 2174189"/>
                  <a:gd name="connsiteX2" fmla="*/ 0 w 131233"/>
                  <a:gd name="connsiteY2" fmla="*/ 53289 h 2174189"/>
                  <a:gd name="connsiteX0" fmla="*/ 127000 w 131233"/>
                  <a:gd name="connsiteY0" fmla="*/ 2174189 h 2174189"/>
                  <a:gd name="connsiteX1" fmla="*/ 127000 w 131233"/>
                  <a:gd name="connsiteY1" fmla="*/ 0 h 2174189"/>
                  <a:gd name="connsiteX2" fmla="*/ 0 w 131233"/>
                  <a:gd name="connsiteY2" fmla="*/ 53289 h 2174189"/>
                  <a:gd name="connsiteX0" fmla="*/ 76200 w 80433"/>
                  <a:gd name="connsiteY0" fmla="*/ 2312967 h 2312967"/>
                  <a:gd name="connsiteX1" fmla="*/ 76200 w 80433"/>
                  <a:gd name="connsiteY1" fmla="*/ 138778 h 2312967"/>
                  <a:gd name="connsiteX2" fmla="*/ 0 w 80433"/>
                  <a:gd name="connsiteY2" fmla="*/ 0 h 2312967"/>
                  <a:gd name="connsiteX0" fmla="*/ 228600 w 232833"/>
                  <a:gd name="connsiteY0" fmla="*/ 2729301 h 2729301"/>
                  <a:gd name="connsiteX1" fmla="*/ 228600 w 232833"/>
                  <a:gd name="connsiteY1" fmla="*/ 555112 h 2729301"/>
                  <a:gd name="connsiteX2" fmla="*/ 0 w 232833"/>
                  <a:gd name="connsiteY2" fmla="*/ 0 h 2729301"/>
                  <a:gd name="connsiteX0" fmla="*/ 304800 w 309033"/>
                  <a:gd name="connsiteY0" fmla="*/ 2798690 h 2798690"/>
                  <a:gd name="connsiteX1" fmla="*/ 304800 w 309033"/>
                  <a:gd name="connsiteY1" fmla="*/ 624501 h 2798690"/>
                  <a:gd name="connsiteX2" fmla="*/ 0 w 309033"/>
                  <a:gd name="connsiteY2" fmla="*/ 0 h 2798690"/>
                  <a:gd name="connsiteX0" fmla="*/ 304800 w 309033"/>
                  <a:gd name="connsiteY0" fmla="*/ 2798690 h 2798690"/>
                  <a:gd name="connsiteX1" fmla="*/ 304800 w 309033"/>
                  <a:gd name="connsiteY1" fmla="*/ 601371 h 2798690"/>
                  <a:gd name="connsiteX2" fmla="*/ 0 w 309033"/>
                  <a:gd name="connsiteY2" fmla="*/ 0 h 2798690"/>
                  <a:gd name="connsiteX0" fmla="*/ 228600 w 232833"/>
                  <a:gd name="connsiteY0" fmla="*/ 2729301 h 2729301"/>
                  <a:gd name="connsiteX1" fmla="*/ 228600 w 232833"/>
                  <a:gd name="connsiteY1" fmla="*/ 531982 h 2729301"/>
                  <a:gd name="connsiteX2" fmla="*/ 0 w 232833"/>
                  <a:gd name="connsiteY2" fmla="*/ 0 h 2729301"/>
                  <a:gd name="connsiteX0" fmla="*/ 304800 w 309033"/>
                  <a:gd name="connsiteY0" fmla="*/ 2752431 h 2752431"/>
                  <a:gd name="connsiteX1" fmla="*/ 304800 w 309033"/>
                  <a:gd name="connsiteY1" fmla="*/ 555112 h 2752431"/>
                  <a:gd name="connsiteX2" fmla="*/ 0 w 309033"/>
                  <a:gd name="connsiteY2" fmla="*/ 0 h 2752431"/>
                  <a:gd name="connsiteX0" fmla="*/ 4724400 w 4728633"/>
                  <a:gd name="connsiteY0" fmla="*/ 6800123 h 6800123"/>
                  <a:gd name="connsiteX1" fmla="*/ 4724400 w 4728633"/>
                  <a:gd name="connsiteY1" fmla="*/ 4602804 h 6800123"/>
                  <a:gd name="connsiteX2" fmla="*/ 0 w 4728633"/>
                  <a:gd name="connsiteY2" fmla="*/ 0 h 6800123"/>
                  <a:gd name="connsiteX0" fmla="*/ 4724400 w 4728633"/>
                  <a:gd name="connsiteY0" fmla="*/ 6800123 h 6800123"/>
                  <a:gd name="connsiteX1" fmla="*/ 4724400 w 4728633"/>
                  <a:gd name="connsiteY1" fmla="*/ 4602804 h 6800123"/>
                  <a:gd name="connsiteX2" fmla="*/ 4495800 w 4728633"/>
                  <a:gd name="connsiteY2" fmla="*/ 4024563 h 6800123"/>
                  <a:gd name="connsiteX3" fmla="*/ 0 w 4728633"/>
                  <a:gd name="connsiteY3" fmla="*/ 0 h 6800123"/>
                  <a:gd name="connsiteX0" fmla="*/ 4724400 w 4728633"/>
                  <a:gd name="connsiteY0" fmla="*/ 6800123 h 6800123"/>
                  <a:gd name="connsiteX1" fmla="*/ 4724400 w 4728633"/>
                  <a:gd name="connsiteY1" fmla="*/ 4602804 h 6800123"/>
                  <a:gd name="connsiteX2" fmla="*/ 4495800 w 4728633"/>
                  <a:gd name="connsiteY2" fmla="*/ 4070822 h 6800123"/>
                  <a:gd name="connsiteX3" fmla="*/ 0 w 4728633"/>
                  <a:gd name="connsiteY3" fmla="*/ 0 h 6800123"/>
                  <a:gd name="connsiteX0" fmla="*/ 4724400 w 4728633"/>
                  <a:gd name="connsiteY0" fmla="*/ 6800123 h 6800123"/>
                  <a:gd name="connsiteX1" fmla="*/ 4724400 w 4728633"/>
                  <a:gd name="connsiteY1" fmla="*/ 4602804 h 6800123"/>
                  <a:gd name="connsiteX2" fmla="*/ 4495800 w 4728633"/>
                  <a:gd name="connsiteY2" fmla="*/ 4047693 h 6800123"/>
                  <a:gd name="connsiteX3" fmla="*/ 0 w 4728633"/>
                  <a:gd name="connsiteY3" fmla="*/ 0 h 6800123"/>
                  <a:gd name="connsiteX0" fmla="*/ 4724400 w 4728633"/>
                  <a:gd name="connsiteY0" fmla="*/ 6800123 h 6800123"/>
                  <a:gd name="connsiteX1" fmla="*/ 4724400 w 4728633"/>
                  <a:gd name="connsiteY1" fmla="*/ 4602804 h 6800123"/>
                  <a:gd name="connsiteX2" fmla="*/ 4495800 w 4728633"/>
                  <a:gd name="connsiteY2" fmla="*/ 4070822 h 6800123"/>
                  <a:gd name="connsiteX3" fmla="*/ 0 w 4728633"/>
                  <a:gd name="connsiteY3" fmla="*/ 0 h 6800123"/>
                  <a:gd name="connsiteX0" fmla="*/ 4648200 w 4652433"/>
                  <a:gd name="connsiteY0" fmla="*/ 6776993 h 6776993"/>
                  <a:gd name="connsiteX1" fmla="*/ 4648200 w 4652433"/>
                  <a:gd name="connsiteY1" fmla="*/ 4579674 h 6776993"/>
                  <a:gd name="connsiteX2" fmla="*/ 4419600 w 4652433"/>
                  <a:gd name="connsiteY2" fmla="*/ 4047692 h 6776993"/>
                  <a:gd name="connsiteX3" fmla="*/ 0 w 4652433"/>
                  <a:gd name="connsiteY3" fmla="*/ 0 h 6776993"/>
                  <a:gd name="connsiteX0" fmla="*/ 4572000 w 4576233"/>
                  <a:gd name="connsiteY0" fmla="*/ 6776993 h 6776993"/>
                  <a:gd name="connsiteX1" fmla="*/ 4572000 w 4576233"/>
                  <a:gd name="connsiteY1" fmla="*/ 4579674 h 6776993"/>
                  <a:gd name="connsiteX2" fmla="*/ 4343400 w 4576233"/>
                  <a:gd name="connsiteY2" fmla="*/ 4047692 h 6776993"/>
                  <a:gd name="connsiteX3" fmla="*/ 0 w 4576233"/>
                  <a:gd name="connsiteY3" fmla="*/ 0 h 6776993"/>
                  <a:gd name="connsiteX0" fmla="*/ 4572000 w 4576233"/>
                  <a:gd name="connsiteY0" fmla="*/ 6776993 h 6776993"/>
                  <a:gd name="connsiteX1" fmla="*/ 4576233 w 4576233"/>
                  <a:gd name="connsiteY1" fmla="*/ 4602804 h 6776993"/>
                  <a:gd name="connsiteX2" fmla="*/ 4343400 w 4576233"/>
                  <a:gd name="connsiteY2" fmla="*/ 4047692 h 6776993"/>
                  <a:gd name="connsiteX3" fmla="*/ 0 w 4576233"/>
                  <a:gd name="connsiteY3" fmla="*/ 0 h 6776993"/>
                  <a:gd name="connsiteX0" fmla="*/ 4572000 w 4576233"/>
                  <a:gd name="connsiteY0" fmla="*/ 6776993 h 6776993"/>
                  <a:gd name="connsiteX1" fmla="*/ 4576233 w 4576233"/>
                  <a:gd name="connsiteY1" fmla="*/ 4625934 h 6776993"/>
                  <a:gd name="connsiteX2" fmla="*/ 4343400 w 4576233"/>
                  <a:gd name="connsiteY2" fmla="*/ 4047692 h 6776993"/>
                  <a:gd name="connsiteX3" fmla="*/ 0 w 4576233"/>
                  <a:gd name="connsiteY3" fmla="*/ 0 h 6776993"/>
                  <a:gd name="connsiteX0" fmla="*/ 4572000 w 4576233"/>
                  <a:gd name="connsiteY0" fmla="*/ 6776993 h 6776993"/>
                  <a:gd name="connsiteX1" fmla="*/ 4576233 w 4576233"/>
                  <a:gd name="connsiteY1" fmla="*/ 4625934 h 6776993"/>
                  <a:gd name="connsiteX2" fmla="*/ 4347633 w 4576233"/>
                  <a:gd name="connsiteY2" fmla="*/ 4093952 h 6776993"/>
                  <a:gd name="connsiteX3" fmla="*/ 0 w 4576233"/>
                  <a:gd name="connsiteY3" fmla="*/ 0 h 6776993"/>
                  <a:gd name="connsiteX0" fmla="*/ 4572000 w 4576233"/>
                  <a:gd name="connsiteY0" fmla="*/ 6776993 h 6776993"/>
                  <a:gd name="connsiteX1" fmla="*/ 4576233 w 4576233"/>
                  <a:gd name="connsiteY1" fmla="*/ 4625934 h 6776993"/>
                  <a:gd name="connsiteX2" fmla="*/ 4271433 w 4576233"/>
                  <a:gd name="connsiteY2" fmla="*/ 4024563 h 6776993"/>
                  <a:gd name="connsiteX3" fmla="*/ 0 w 4576233"/>
                  <a:gd name="connsiteY3" fmla="*/ 0 h 6776993"/>
                  <a:gd name="connsiteX0" fmla="*/ 4572000 w 4576233"/>
                  <a:gd name="connsiteY0" fmla="*/ 6776993 h 6776993"/>
                  <a:gd name="connsiteX1" fmla="*/ 4576233 w 4576233"/>
                  <a:gd name="connsiteY1" fmla="*/ 4625934 h 6776993"/>
                  <a:gd name="connsiteX2" fmla="*/ 4271433 w 4576233"/>
                  <a:gd name="connsiteY2" fmla="*/ 4001433 h 6776993"/>
                  <a:gd name="connsiteX3" fmla="*/ 0 w 4576233"/>
                  <a:gd name="connsiteY3" fmla="*/ 0 h 6776993"/>
                  <a:gd name="connsiteX0" fmla="*/ 4567767 w 4572000"/>
                  <a:gd name="connsiteY0" fmla="*/ 6753863 h 6753863"/>
                  <a:gd name="connsiteX1" fmla="*/ 4572000 w 4572000"/>
                  <a:gd name="connsiteY1" fmla="*/ 4602804 h 6753863"/>
                  <a:gd name="connsiteX2" fmla="*/ 4267200 w 4572000"/>
                  <a:gd name="connsiteY2" fmla="*/ 3978303 h 6753863"/>
                  <a:gd name="connsiteX3" fmla="*/ 0 w 4572000"/>
                  <a:gd name="connsiteY3" fmla="*/ 0 h 6753863"/>
                  <a:gd name="connsiteX0" fmla="*/ 4643968 w 4648201"/>
                  <a:gd name="connsiteY0" fmla="*/ 6823253 h 6823253"/>
                  <a:gd name="connsiteX1" fmla="*/ 4648201 w 4648201"/>
                  <a:gd name="connsiteY1" fmla="*/ 4672194 h 6823253"/>
                  <a:gd name="connsiteX2" fmla="*/ 4343401 w 4648201"/>
                  <a:gd name="connsiteY2" fmla="*/ 4047693 h 6823253"/>
                  <a:gd name="connsiteX3" fmla="*/ 0 w 4648201"/>
                  <a:gd name="connsiteY3" fmla="*/ 0 h 6823253"/>
                  <a:gd name="connsiteX0" fmla="*/ 4643967 w 4648200"/>
                  <a:gd name="connsiteY0" fmla="*/ 6800123 h 6800123"/>
                  <a:gd name="connsiteX1" fmla="*/ 4648200 w 4648200"/>
                  <a:gd name="connsiteY1" fmla="*/ 4649064 h 6800123"/>
                  <a:gd name="connsiteX2" fmla="*/ 4343400 w 4648200"/>
                  <a:gd name="connsiteY2" fmla="*/ 4024563 h 6800123"/>
                  <a:gd name="connsiteX3" fmla="*/ 0 w 4648200"/>
                  <a:gd name="connsiteY3" fmla="*/ 0 h 6800123"/>
                  <a:gd name="connsiteX0" fmla="*/ 4648200 w 4652433"/>
                  <a:gd name="connsiteY0" fmla="*/ 6892642 h 6892642"/>
                  <a:gd name="connsiteX1" fmla="*/ 4648200 w 4652433"/>
                  <a:gd name="connsiteY1" fmla="*/ 4649064 h 6892642"/>
                  <a:gd name="connsiteX2" fmla="*/ 4343400 w 4652433"/>
                  <a:gd name="connsiteY2" fmla="*/ 4024563 h 6892642"/>
                  <a:gd name="connsiteX3" fmla="*/ 0 w 4652433"/>
                  <a:gd name="connsiteY3" fmla="*/ 0 h 6892642"/>
                  <a:gd name="connsiteX0" fmla="*/ 4648200 w 4699000"/>
                  <a:gd name="connsiteY0" fmla="*/ 6892642 h 6892642"/>
                  <a:gd name="connsiteX1" fmla="*/ 4648200 w 4699000"/>
                  <a:gd name="connsiteY1" fmla="*/ 5157916 h 6892642"/>
                  <a:gd name="connsiteX2" fmla="*/ 4648200 w 4699000"/>
                  <a:gd name="connsiteY2" fmla="*/ 4649064 h 6892642"/>
                  <a:gd name="connsiteX3" fmla="*/ 4343400 w 4699000"/>
                  <a:gd name="connsiteY3" fmla="*/ 4024563 h 6892642"/>
                  <a:gd name="connsiteX4" fmla="*/ 0 w 4699000"/>
                  <a:gd name="connsiteY4" fmla="*/ 0 h 6892642"/>
                  <a:gd name="connsiteX0" fmla="*/ 4648200 w 4648200"/>
                  <a:gd name="connsiteY0" fmla="*/ 6892642 h 6892642"/>
                  <a:gd name="connsiteX1" fmla="*/ 4648200 w 4648200"/>
                  <a:gd name="connsiteY1" fmla="*/ 5157916 h 6892642"/>
                  <a:gd name="connsiteX2" fmla="*/ 4495799 w 4648200"/>
                  <a:gd name="connsiteY2" fmla="*/ 4602804 h 6892642"/>
                  <a:gd name="connsiteX3" fmla="*/ 4343400 w 4648200"/>
                  <a:gd name="connsiteY3" fmla="*/ 4024563 h 6892642"/>
                  <a:gd name="connsiteX4" fmla="*/ 0 w 4648200"/>
                  <a:gd name="connsiteY4" fmla="*/ 0 h 6892642"/>
                  <a:gd name="connsiteX0" fmla="*/ 4648200 w 4648200"/>
                  <a:gd name="connsiteY0" fmla="*/ 6892642 h 6892642"/>
                  <a:gd name="connsiteX1" fmla="*/ 4648200 w 4648200"/>
                  <a:gd name="connsiteY1" fmla="*/ 5157916 h 6892642"/>
                  <a:gd name="connsiteX2" fmla="*/ 4495799 w 4648200"/>
                  <a:gd name="connsiteY2" fmla="*/ 4602804 h 6892642"/>
                  <a:gd name="connsiteX3" fmla="*/ 4343400 w 4648200"/>
                  <a:gd name="connsiteY3" fmla="*/ 4024563 h 6892642"/>
                  <a:gd name="connsiteX4" fmla="*/ 0 w 4648200"/>
                  <a:gd name="connsiteY4" fmla="*/ 0 h 6892642"/>
                  <a:gd name="connsiteX0" fmla="*/ 4648200 w 4648200"/>
                  <a:gd name="connsiteY0" fmla="*/ 6892642 h 6892642"/>
                  <a:gd name="connsiteX1" fmla="*/ 4648200 w 4648200"/>
                  <a:gd name="connsiteY1" fmla="*/ 5157916 h 6892642"/>
                  <a:gd name="connsiteX2" fmla="*/ 4495799 w 4648200"/>
                  <a:gd name="connsiteY2" fmla="*/ 4602804 h 6892642"/>
                  <a:gd name="connsiteX3" fmla="*/ 4114799 w 4648200"/>
                  <a:gd name="connsiteY3" fmla="*/ 3885785 h 6892642"/>
                  <a:gd name="connsiteX4" fmla="*/ 0 w 4648200"/>
                  <a:gd name="connsiteY4" fmla="*/ 0 h 6892642"/>
                  <a:gd name="connsiteX0" fmla="*/ 4648200 w 4648200"/>
                  <a:gd name="connsiteY0" fmla="*/ 6892642 h 6892642"/>
                  <a:gd name="connsiteX1" fmla="*/ 4648200 w 4648200"/>
                  <a:gd name="connsiteY1" fmla="*/ 5157916 h 6892642"/>
                  <a:gd name="connsiteX2" fmla="*/ 4495799 w 4648200"/>
                  <a:gd name="connsiteY2" fmla="*/ 4556545 h 6892642"/>
                  <a:gd name="connsiteX3" fmla="*/ 4114799 w 4648200"/>
                  <a:gd name="connsiteY3" fmla="*/ 3885785 h 6892642"/>
                  <a:gd name="connsiteX4" fmla="*/ 0 w 4648200"/>
                  <a:gd name="connsiteY4" fmla="*/ 0 h 6892642"/>
                  <a:gd name="connsiteX0" fmla="*/ 4648200 w 4648200"/>
                  <a:gd name="connsiteY0" fmla="*/ 6892642 h 6892642"/>
                  <a:gd name="connsiteX1" fmla="*/ 4648200 w 4648200"/>
                  <a:gd name="connsiteY1" fmla="*/ 5157916 h 6892642"/>
                  <a:gd name="connsiteX2" fmla="*/ 4495799 w 4648200"/>
                  <a:gd name="connsiteY2" fmla="*/ 4556545 h 6892642"/>
                  <a:gd name="connsiteX3" fmla="*/ 4267199 w 4648200"/>
                  <a:gd name="connsiteY3" fmla="*/ 4047692 h 6892642"/>
                  <a:gd name="connsiteX4" fmla="*/ 0 w 4648200"/>
                  <a:gd name="connsiteY4" fmla="*/ 0 h 6892642"/>
                  <a:gd name="connsiteX0" fmla="*/ 4648200 w 4648200"/>
                  <a:gd name="connsiteY0" fmla="*/ 6892642 h 6892642"/>
                  <a:gd name="connsiteX1" fmla="*/ 4648200 w 4648200"/>
                  <a:gd name="connsiteY1" fmla="*/ 5157916 h 6892642"/>
                  <a:gd name="connsiteX2" fmla="*/ 4495799 w 4648200"/>
                  <a:gd name="connsiteY2" fmla="*/ 4556545 h 6892642"/>
                  <a:gd name="connsiteX3" fmla="*/ 4267199 w 4648200"/>
                  <a:gd name="connsiteY3" fmla="*/ 4047692 h 6892642"/>
                  <a:gd name="connsiteX4" fmla="*/ 3733799 w 4648200"/>
                  <a:gd name="connsiteY4" fmla="*/ 3400062 h 6892642"/>
                  <a:gd name="connsiteX5" fmla="*/ 0 w 4648200"/>
                  <a:gd name="connsiteY5" fmla="*/ 0 h 6892642"/>
                  <a:gd name="connsiteX0" fmla="*/ 4648200 w 4648200"/>
                  <a:gd name="connsiteY0" fmla="*/ 6892642 h 6892642"/>
                  <a:gd name="connsiteX1" fmla="*/ 4648200 w 4648200"/>
                  <a:gd name="connsiteY1" fmla="*/ 5157916 h 6892642"/>
                  <a:gd name="connsiteX2" fmla="*/ 4495799 w 4648200"/>
                  <a:gd name="connsiteY2" fmla="*/ 4556545 h 6892642"/>
                  <a:gd name="connsiteX3" fmla="*/ 4267199 w 4648200"/>
                  <a:gd name="connsiteY3" fmla="*/ 4047692 h 6892642"/>
                  <a:gd name="connsiteX4" fmla="*/ 3733799 w 4648200"/>
                  <a:gd name="connsiteY4" fmla="*/ 3400062 h 6892642"/>
                  <a:gd name="connsiteX5" fmla="*/ 0 w 4648200"/>
                  <a:gd name="connsiteY5" fmla="*/ 0 h 6892642"/>
                  <a:gd name="connsiteX0" fmla="*/ 4648200 w 4648200"/>
                  <a:gd name="connsiteY0" fmla="*/ 6892642 h 6892642"/>
                  <a:gd name="connsiteX1" fmla="*/ 4648200 w 4648200"/>
                  <a:gd name="connsiteY1" fmla="*/ 5157916 h 6892642"/>
                  <a:gd name="connsiteX2" fmla="*/ 4495799 w 4648200"/>
                  <a:gd name="connsiteY2" fmla="*/ 4556545 h 6892642"/>
                  <a:gd name="connsiteX3" fmla="*/ 4190999 w 4648200"/>
                  <a:gd name="connsiteY3" fmla="*/ 4047692 h 6892642"/>
                  <a:gd name="connsiteX4" fmla="*/ 3733799 w 4648200"/>
                  <a:gd name="connsiteY4" fmla="*/ 3400062 h 6892642"/>
                  <a:gd name="connsiteX5" fmla="*/ 0 w 4648200"/>
                  <a:gd name="connsiteY5" fmla="*/ 0 h 6892642"/>
                  <a:gd name="connsiteX0" fmla="*/ 4648200 w 4648200"/>
                  <a:gd name="connsiteY0" fmla="*/ 6892642 h 6892642"/>
                  <a:gd name="connsiteX1" fmla="*/ 4648200 w 4648200"/>
                  <a:gd name="connsiteY1" fmla="*/ 5157916 h 6892642"/>
                  <a:gd name="connsiteX2" fmla="*/ 4495799 w 4648200"/>
                  <a:gd name="connsiteY2" fmla="*/ 4556545 h 6892642"/>
                  <a:gd name="connsiteX3" fmla="*/ 4267199 w 4648200"/>
                  <a:gd name="connsiteY3" fmla="*/ 4117081 h 6892642"/>
                  <a:gd name="connsiteX4" fmla="*/ 3733799 w 4648200"/>
                  <a:gd name="connsiteY4" fmla="*/ 3400062 h 6892642"/>
                  <a:gd name="connsiteX5" fmla="*/ 0 w 4648200"/>
                  <a:gd name="connsiteY5" fmla="*/ 0 h 689264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533415 h 6869512"/>
                  <a:gd name="connsiteX3" fmla="*/ 4191000 w 4572001"/>
                  <a:gd name="connsiteY3" fmla="*/ 4093951 h 6869512"/>
                  <a:gd name="connsiteX4" fmla="*/ 3657600 w 4572001"/>
                  <a:gd name="connsiteY4" fmla="*/ 337693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343400 w 4572001"/>
                  <a:gd name="connsiteY2" fmla="*/ 4417766 h 6869512"/>
                  <a:gd name="connsiteX3" fmla="*/ 4191000 w 4572001"/>
                  <a:gd name="connsiteY3" fmla="*/ 4093951 h 6869512"/>
                  <a:gd name="connsiteX4" fmla="*/ 3657600 w 4572001"/>
                  <a:gd name="connsiteY4" fmla="*/ 337693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579674 h 6869512"/>
                  <a:gd name="connsiteX3" fmla="*/ 4191000 w 4572001"/>
                  <a:gd name="connsiteY3" fmla="*/ 4093951 h 6869512"/>
                  <a:gd name="connsiteX4" fmla="*/ 3657600 w 4572001"/>
                  <a:gd name="connsiteY4" fmla="*/ 337693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49063 h 6869512"/>
                  <a:gd name="connsiteX3" fmla="*/ 4191000 w 4572001"/>
                  <a:gd name="connsiteY3" fmla="*/ 4093951 h 6869512"/>
                  <a:gd name="connsiteX4" fmla="*/ 3657600 w 4572001"/>
                  <a:gd name="connsiteY4" fmla="*/ 337693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25933 h 6869512"/>
                  <a:gd name="connsiteX3" fmla="*/ 4191000 w 4572001"/>
                  <a:gd name="connsiteY3" fmla="*/ 4093951 h 6869512"/>
                  <a:gd name="connsiteX4" fmla="*/ 3657600 w 4572001"/>
                  <a:gd name="connsiteY4" fmla="*/ 337693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25933 h 6869512"/>
                  <a:gd name="connsiteX3" fmla="*/ 4191000 w 4572001"/>
                  <a:gd name="connsiteY3" fmla="*/ 4093951 h 6869512"/>
                  <a:gd name="connsiteX4" fmla="*/ 3581400 w 4572001"/>
                  <a:gd name="connsiteY4" fmla="*/ 333067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25933 h 6869512"/>
                  <a:gd name="connsiteX3" fmla="*/ 4114800 w 4572001"/>
                  <a:gd name="connsiteY3" fmla="*/ 3955173 h 6869512"/>
                  <a:gd name="connsiteX4" fmla="*/ 3581400 w 4572001"/>
                  <a:gd name="connsiteY4" fmla="*/ 333067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25933 h 6869512"/>
                  <a:gd name="connsiteX3" fmla="*/ 4114800 w 4572001"/>
                  <a:gd name="connsiteY3" fmla="*/ 3955173 h 6869512"/>
                  <a:gd name="connsiteX4" fmla="*/ 3581400 w 4572001"/>
                  <a:gd name="connsiteY4" fmla="*/ 333067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25933 h 6869512"/>
                  <a:gd name="connsiteX3" fmla="*/ 4114800 w 4572001"/>
                  <a:gd name="connsiteY3" fmla="*/ 3955173 h 6869512"/>
                  <a:gd name="connsiteX4" fmla="*/ 3505200 w 4572001"/>
                  <a:gd name="connsiteY4" fmla="*/ 3261283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25933 h 6869512"/>
                  <a:gd name="connsiteX3" fmla="*/ 4114800 w 4572001"/>
                  <a:gd name="connsiteY3" fmla="*/ 3955173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25933 h 6869512"/>
                  <a:gd name="connsiteX3" fmla="*/ 4114800 w 4572001"/>
                  <a:gd name="connsiteY3" fmla="*/ 4024562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25933 h 6869512"/>
                  <a:gd name="connsiteX3" fmla="*/ 4191000 w 4572001"/>
                  <a:gd name="connsiteY3" fmla="*/ 4093951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556544 h 6869512"/>
                  <a:gd name="connsiteX3" fmla="*/ 4191000 w 4572001"/>
                  <a:gd name="connsiteY3" fmla="*/ 4093951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343400 w 4572001"/>
                  <a:gd name="connsiteY2" fmla="*/ 4440896 h 6869512"/>
                  <a:gd name="connsiteX3" fmla="*/ 4191000 w 4572001"/>
                  <a:gd name="connsiteY3" fmla="*/ 4093951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343400 w 4572001"/>
                  <a:gd name="connsiteY2" fmla="*/ 4417766 h 6869512"/>
                  <a:gd name="connsiteX3" fmla="*/ 4191000 w 4572001"/>
                  <a:gd name="connsiteY3" fmla="*/ 4093951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343400 w 4572001"/>
                  <a:gd name="connsiteY2" fmla="*/ 4417766 h 6869512"/>
                  <a:gd name="connsiteX3" fmla="*/ 4267200 w 4572001"/>
                  <a:gd name="connsiteY3" fmla="*/ 4186470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343400 w 4572001"/>
                  <a:gd name="connsiteY2" fmla="*/ 4417766 h 6869512"/>
                  <a:gd name="connsiteX3" fmla="*/ 4038600 w 4572001"/>
                  <a:gd name="connsiteY3" fmla="*/ 3908914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343400 w 4572001"/>
                  <a:gd name="connsiteY2" fmla="*/ 4464026 h 6869512"/>
                  <a:gd name="connsiteX3" fmla="*/ 4038600 w 4572001"/>
                  <a:gd name="connsiteY3" fmla="*/ 3908914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343400 w 4572001"/>
                  <a:gd name="connsiteY2" fmla="*/ 4487155 h 6869512"/>
                  <a:gd name="connsiteX3" fmla="*/ 4038600 w 4572001"/>
                  <a:gd name="connsiteY3" fmla="*/ 3908914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343400 w 4572001"/>
                  <a:gd name="connsiteY2" fmla="*/ 4510285 h 6869512"/>
                  <a:gd name="connsiteX3" fmla="*/ 4038600 w 4572001"/>
                  <a:gd name="connsiteY3" fmla="*/ 3908914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95322 h 6869512"/>
                  <a:gd name="connsiteX3" fmla="*/ 4038600 w 4572001"/>
                  <a:gd name="connsiteY3" fmla="*/ 3908914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72193 h 6869512"/>
                  <a:gd name="connsiteX3" fmla="*/ 4038600 w 4572001"/>
                  <a:gd name="connsiteY3" fmla="*/ 3908914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49063 h 6869512"/>
                  <a:gd name="connsiteX3" fmla="*/ 4038600 w 4572001"/>
                  <a:gd name="connsiteY3" fmla="*/ 3908914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49063 h 6869512"/>
                  <a:gd name="connsiteX3" fmla="*/ 4038600 w 4572001"/>
                  <a:gd name="connsiteY3" fmla="*/ 3932043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72193 h 6869512"/>
                  <a:gd name="connsiteX3" fmla="*/ 4038600 w 4572001"/>
                  <a:gd name="connsiteY3" fmla="*/ 3932043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72193 h 6869512"/>
                  <a:gd name="connsiteX3" fmla="*/ 4038600 w 4572001"/>
                  <a:gd name="connsiteY3" fmla="*/ 3955173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1 w 4572001"/>
                  <a:gd name="connsiteY1" fmla="*/ 5134786 h 6869512"/>
                  <a:gd name="connsiteX2" fmla="*/ 4419600 w 4572001"/>
                  <a:gd name="connsiteY2" fmla="*/ 4672193 h 6869512"/>
                  <a:gd name="connsiteX3" fmla="*/ 4038600 w 4572001"/>
                  <a:gd name="connsiteY3" fmla="*/ 3932043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419600 w 4572001"/>
                  <a:gd name="connsiteY2" fmla="*/ 4672193 h 6869512"/>
                  <a:gd name="connsiteX3" fmla="*/ 4038600 w 4572001"/>
                  <a:gd name="connsiteY3" fmla="*/ 3932043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419600 w 4572001"/>
                  <a:gd name="connsiteY2" fmla="*/ 4672193 h 6869512"/>
                  <a:gd name="connsiteX3" fmla="*/ 4038600 w 4572001"/>
                  <a:gd name="connsiteY3" fmla="*/ 3955173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419600 w 4572001"/>
                  <a:gd name="connsiteY2" fmla="*/ 4672193 h 6869512"/>
                  <a:gd name="connsiteX3" fmla="*/ 3962400 w 4572001"/>
                  <a:gd name="connsiteY3" fmla="*/ 3816395 h 6869512"/>
                  <a:gd name="connsiteX4" fmla="*/ 3581400 w 4572001"/>
                  <a:gd name="connsiteY4" fmla="*/ 330754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419600 w 4572001"/>
                  <a:gd name="connsiteY2" fmla="*/ 4672193 h 6869512"/>
                  <a:gd name="connsiteX3" fmla="*/ 3962400 w 4572001"/>
                  <a:gd name="connsiteY3" fmla="*/ 3816395 h 6869512"/>
                  <a:gd name="connsiteX4" fmla="*/ 3657600 w 4572001"/>
                  <a:gd name="connsiteY4" fmla="*/ 3376931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419600 w 4572001"/>
                  <a:gd name="connsiteY2" fmla="*/ 4672193 h 6869512"/>
                  <a:gd name="connsiteX3" fmla="*/ 3962400 w 4572001"/>
                  <a:gd name="connsiteY3" fmla="*/ 3793265 h 6869512"/>
                  <a:gd name="connsiteX4" fmla="*/ 3657600 w 4572001"/>
                  <a:gd name="connsiteY4" fmla="*/ 3376931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419600 w 4572001"/>
                  <a:gd name="connsiteY2" fmla="*/ 4649063 h 6869512"/>
                  <a:gd name="connsiteX3" fmla="*/ 3962400 w 4572001"/>
                  <a:gd name="connsiteY3" fmla="*/ 3793265 h 6869512"/>
                  <a:gd name="connsiteX4" fmla="*/ 3657600 w 4572001"/>
                  <a:gd name="connsiteY4" fmla="*/ 3376931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343400 w 4572001"/>
                  <a:gd name="connsiteY2" fmla="*/ 4510285 h 6869512"/>
                  <a:gd name="connsiteX3" fmla="*/ 3962400 w 4572001"/>
                  <a:gd name="connsiteY3" fmla="*/ 3793265 h 6869512"/>
                  <a:gd name="connsiteX4" fmla="*/ 3657600 w 4572001"/>
                  <a:gd name="connsiteY4" fmla="*/ 3376931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343400 w 4572001"/>
                  <a:gd name="connsiteY2" fmla="*/ 4602804 h 6869512"/>
                  <a:gd name="connsiteX3" fmla="*/ 3962400 w 4572001"/>
                  <a:gd name="connsiteY3" fmla="*/ 3793265 h 6869512"/>
                  <a:gd name="connsiteX4" fmla="*/ 3657600 w 4572001"/>
                  <a:gd name="connsiteY4" fmla="*/ 3376931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343400 w 4572001"/>
                  <a:gd name="connsiteY2" fmla="*/ 4602804 h 6869512"/>
                  <a:gd name="connsiteX3" fmla="*/ 3962400 w 4572001"/>
                  <a:gd name="connsiteY3" fmla="*/ 3862654 h 6869512"/>
                  <a:gd name="connsiteX4" fmla="*/ 3657600 w 4572001"/>
                  <a:gd name="connsiteY4" fmla="*/ 3376931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343400 w 4572001"/>
                  <a:gd name="connsiteY2" fmla="*/ 4602804 h 6869512"/>
                  <a:gd name="connsiteX3" fmla="*/ 3962400 w 4572001"/>
                  <a:gd name="connsiteY3" fmla="*/ 3862654 h 6869512"/>
                  <a:gd name="connsiteX4" fmla="*/ 3581400 w 4572001"/>
                  <a:gd name="connsiteY4" fmla="*/ 3376931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343400 w 4572001"/>
                  <a:gd name="connsiteY2" fmla="*/ 4602804 h 6869512"/>
                  <a:gd name="connsiteX3" fmla="*/ 3962400 w 4572001"/>
                  <a:gd name="connsiteY3" fmla="*/ 3862654 h 6869512"/>
                  <a:gd name="connsiteX4" fmla="*/ 3581400 w 4572001"/>
                  <a:gd name="connsiteY4" fmla="*/ 335380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343400 w 4572001"/>
                  <a:gd name="connsiteY2" fmla="*/ 4602804 h 6869512"/>
                  <a:gd name="connsiteX3" fmla="*/ 3962400 w 4572001"/>
                  <a:gd name="connsiteY3" fmla="*/ 3885784 h 6869512"/>
                  <a:gd name="connsiteX4" fmla="*/ 3581400 w 4572001"/>
                  <a:gd name="connsiteY4" fmla="*/ 335380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343400 w 4572001"/>
                  <a:gd name="connsiteY2" fmla="*/ 4602804 h 6869512"/>
                  <a:gd name="connsiteX3" fmla="*/ 3962400 w 4572001"/>
                  <a:gd name="connsiteY3" fmla="*/ 3862654 h 6869512"/>
                  <a:gd name="connsiteX4" fmla="*/ 3581400 w 4572001"/>
                  <a:gd name="connsiteY4" fmla="*/ 3353802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343400 w 4572001"/>
                  <a:gd name="connsiteY2" fmla="*/ 4602804 h 6869512"/>
                  <a:gd name="connsiteX3" fmla="*/ 3962400 w 4572001"/>
                  <a:gd name="connsiteY3" fmla="*/ 3862654 h 6869512"/>
                  <a:gd name="connsiteX4" fmla="*/ 3581400 w 4572001"/>
                  <a:gd name="connsiteY4" fmla="*/ 3376931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343400 w 4572001"/>
                  <a:gd name="connsiteY2" fmla="*/ 4602804 h 6869512"/>
                  <a:gd name="connsiteX3" fmla="*/ 3962400 w 4572001"/>
                  <a:gd name="connsiteY3" fmla="*/ 3862654 h 6869512"/>
                  <a:gd name="connsiteX4" fmla="*/ 3581400 w 4572001"/>
                  <a:gd name="connsiteY4" fmla="*/ 3376931 h 6869512"/>
                  <a:gd name="connsiteX5" fmla="*/ 0 w 4572001"/>
                  <a:gd name="connsiteY5" fmla="*/ 0 h 6869512"/>
                  <a:gd name="connsiteX0" fmla="*/ 4572001 w 4572001"/>
                  <a:gd name="connsiteY0" fmla="*/ 6869512 h 6869512"/>
                  <a:gd name="connsiteX1" fmla="*/ 4572000 w 4572001"/>
                  <a:gd name="connsiteY1" fmla="*/ 5296694 h 6869512"/>
                  <a:gd name="connsiteX2" fmla="*/ 4343400 w 4572001"/>
                  <a:gd name="connsiteY2" fmla="*/ 4602804 h 6869512"/>
                  <a:gd name="connsiteX3" fmla="*/ 3962400 w 4572001"/>
                  <a:gd name="connsiteY3" fmla="*/ 3862654 h 6869512"/>
                  <a:gd name="connsiteX4" fmla="*/ 3581400 w 4572001"/>
                  <a:gd name="connsiteY4" fmla="*/ 3353802 h 6869512"/>
                  <a:gd name="connsiteX5" fmla="*/ 0 w 4572001"/>
                  <a:gd name="connsiteY5" fmla="*/ 0 h 6869512"/>
                  <a:gd name="connsiteX0" fmla="*/ 4572001 w 4572001"/>
                  <a:gd name="connsiteY0" fmla="*/ 6823253 h 6823253"/>
                  <a:gd name="connsiteX1" fmla="*/ 4572000 w 4572001"/>
                  <a:gd name="connsiteY1" fmla="*/ 5250435 h 6823253"/>
                  <a:gd name="connsiteX2" fmla="*/ 4343400 w 4572001"/>
                  <a:gd name="connsiteY2" fmla="*/ 4556545 h 6823253"/>
                  <a:gd name="connsiteX3" fmla="*/ 3962400 w 4572001"/>
                  <a:gd name="connsiteY3" fmla="*/ 3816395 h 6823253"/>
                  <a:gd name="connsiteX4" fmla="*/ 3581400 w 4572001"/>
                  <a:gd name="connsiteY4" fmla="*/ 3307543 h 6823253"/>
                  <a:gd name="connsiteX5" fmla="*/ 0 w 4572001"/>
                  <a:gd name="connsiteY5" fmla="*/ 0 h 6823253"/>
                  <a:gd name="connsiteX0" fmla="*/ 4572001 w 4572001"/>
                  <a:gd name="connsiteY0" fmla="*/ 6823253 h 6823253"/>
                  <a:gd name="connsiteX1" fmla="*/ 4572000 w 4572001"/>
                  <a:gd name="connsiteY1" fmla="*/ 5250435 h 6823253"/>
                  <a:gd name="connsiteX2" fmla="*/ 4343400 w 4572001"/>
                  <a:gd name="connsiteY2" fmla="*/ 4556545 h 6823253"/>
                  <a:gd name="connsiteX3" fmla="*/ 4038601 w 4572001"/>
                  <a:gd name="connsiteY3" fmla="*/ 3908915 h 6823253"/>
                  <a:gd name="connsiteX4" fmla="*/ 3581400 w 4572001"/>
                  <a:gd name="connsiteY4" fmla="*/ 3307543 h 6823253"/>
                  <a:gd name="connsiteX5" fmla="*/ 0 w 4572001"/>
                  <a:gd name="connsiteY5" fmla="*/ 0 h 6823253"/>
                  <a:gd name="connsiteX0" fmla="*/ 4572001 w 4572001"/>
                  <a:gd name="connsiteY0" fmla="*/ 6823253 h 6823253"/>
                  <a:gd name="connsiteX1" fmla="*/ 4572000 w 4572001"/>
                  <a:gd name="connsiteY1" fmla="*/ 5250435 h 6823253"/>
                  <a:gd name="connsiteX2" fmla="*/ 4343400 w 4572001"/>
                  <a:gd name="connsiteY2" fmla="*/ 4556545 h 6823253"/>
                  <a:gd name="connsiteX3" fmla="*/ 4038601 w 4572001"/>
                  <a:gd name="connsiteY3" fmla="*/ 3908915 h 6823253"/>
                  <a:gd name="connsiteX4" fmla="*/ 3657601 w 4572001"/>
                  <a:gd name="connsiteY4" fmla="*/ 3376932 h 6823253"/>
                  <a:gd name="connsiteX5" fmla="*/ 0 w 4572001"/>
                  <a:gd name="connsiteY5" fmla="*/ 0 h 6823253"/>
                  <a:gd name="connsiteX0" fmla="*/ 4572001 w 4572001"/>
                  <a:gd name="connsiteY0" fmla="*/ 6823253 h 6823253"/>
                  <a:gd name="connsiteX1" fmla="*/ 4572000 w 4572001"/>
                  <a:gd name="connsiteY1" fmla="*/ 5250435 h 6823253"/>
                  <a:gd name="connsiteX2" fmla="*/ 4419601 w 4572001"/>
                  <a:gd name="connsiteY2" fmla="*/ 4695323 h 6823253"/>
                  <a:gd name="connsiteX3" fmla="*/ 4038601 w 4572001"/>
                  <a:gd name="connsiteY3" fmla="*/ 3908915 h 6823253"/>
                  <a:gd name="connsiteX4" fmla="*/ 3657601 w 4572001"/>
                  <a:gd name="connsiteY4" fmla="*/ 3376932 h 6823253"/>
                  <a:gd name="connsiteX5" fmla="*/ 0 w 4572001"/>
                  <a:gd name="connsiteY5" fmla="*/ 0 h 6823253"/>
                  <a:gd name="connsiteX0" fmla="*/ 4572001 w 4572001"/>
                  <a:gd name="connsiteY0" fmla="*/ 6823253 h 6823253"/>
                  <a:gd name="connsiteX1" fmla="*/ 4572000 w 4572001"/>
                  <a:gd name="connsiteY1" fmla="*/ 5250435 h 6823253"/>
                  <a:gd name="connsiteX2" fmla="*/ 4419601 w 4572001"/>
                  <a:gd name="connsiteY2" fmla="*/ 4718453 h 6823253"/>
                  <a:gd name="connsiteX3" fmla="*/ 4038601 w 4572001"/>
                  <a:gd name="connsiteY3" fmla="*/ 3908915 h 6823253"/>
                  <a:gd name="connsiteX4" fmla="*/ 3657601 w 4572001"/>
                  <a:gd name="connsiteY4" fmla="*/ 3376932 h 6823253"/>
                  <a:gd name="connsiteX5" fmla="*/ 0 w 4572001"/>
                  <a:gd name="connsiteY5" fmla="*/ 0 h 6823253"/>
                  <a:gd name="connsiteX0" fmla="*/ 4572001 w 4572001"/>
                  <a:gd name="connsiteY0" fmla="*/ 6823253 h 6823253"/>
                  <a:gd name="connsiteX1" fmla="*/ 4572000 w 4572001"/>
                  <a:gd name="connsiteY1" fmla="*/ 5250435 h 6823253"/>
                  <a:gd name="connsiteX2" fmla="*/ 4419601 w 4572001"/>
                  <a:gd name="connsiteY2" fmla="*/ 4695323 h 6823253"/>
                  <a:gd name="connsiteX3" fmla="*/ 4038601 w 4572001"/>
                  <a:gd name="connsiteY3" fmla="*/ 3908915 h 6823253"/>
                  <a:gd name="connsiteX4" fmla="*/ 3657601 w 4572001"/>
                  <a:gd name="connsiteY4" fmla="*/ 3376932 h 6823253"/>
                  <a:gd name="connsiteX5" fmla="*/ 0 w 4572001"/>
                  <a:gd name="connsiteY5" fmla="*/ 0 h 6823253"/>
                  <a:gd name="connsiteX0" fmla="*/ 4572001 w 4572001"/>
                  <a:gd name="connsiteY0" fmla="*/ 6823253 h 6823253"/>
                  <a:gd name="connsiteX1" fmla="*/ 4572001 w 4572001"/>
                  <a:gd name="connsiteY1" fmla="*/ 5227306 h 6823253"/>
                  <a:gd name="connsiteX2" fmla="*/ 4419601 w 4572001"/>
                  <a:gd name="connsiteY2" fmla="*/ 4695323 h 6823253"/>
                  <a:gd name="connsiteX3" fmla="*/ 4038601 w 4572001"/>
                  <a:gd name="connsiteY3" fmla="*/ 3908915 h 6823253"/>
                  <a:gd name="connsiteX4" fmla="*/ 3657601 w 4572001"/>
                  <a:gd name="connsiteY4" fmla="*/ 3376932 h 6823253"/>
                  <a:gd name="connsiteX5" fmla="*/ 0 w 4572001"/>
                  <a:gd name="connsiteY5" fmla="*/ 0 h 6823253"/>
                  <a:gd name="connsiteX0" fmla="*/ 4572001 w 4572001"/>
                  <a:gd name="connsiteY0" fmla="*/ 6823253 h 6823253"/>
                  <a:gd name="connsiteX1" fmla="*/ 4572001 w 4572001"/>
                  <a:gd name="connsiteY1" fmla="*/ 5204176 h 6823253"/>
                  <a:gd name="connsiteX2" fmla="*/ 4419601 w 4572001"/>
                  <a:gd name="connsiteY2" fmla="*/ 4695323 h 6823253"/>
                  <a:gd name="connsiteX3" fmla="*/ 4038601 w 4572001"/>
                  <a:gd name="connsiteY3" fmla="*/ 3908915 h 6823253"/>
                  <a:gd name="connsiteX4" fmla="*/ 3657601 w 4572001"/>
                  <a:gd name="connsiteY4" fmla="*/ 3376932 h 6823253"/>
                  <a:gd name="connsiteX5" fmla="*/ 0 w 4572001"/>
                  <a:gd name="connsiteY5" fmla="*/ 0 h 6823253"/>
                  <a:gd name="connsiteX0" fmla="*/ 4572001 w 4572001"/>
                  <a:gd name="connsiteY0" fmla="*/ 6823253 h 6823253"/>
                  <a:gd name="connsiteX1" fmla="*/ 4572001 w 4572001"/>
                  <a:gd name="connsiteY1" fmla="*/ 5204176 h 6823253"/>
                  <a:gd name="connsiteX2" fmla="*/ 4419601 w 4572001"/>
                  <a:gd name="connsiteY2" fmla="*/ 4695323 h 6823253"/>
                  <a:gd name="connsiteX3" fmla="*/ 4038601 w 4572001"/>
                  <a:gd name="connsiteY3" fmla="*/ 3885785 h 6823253"/>
                  <a:gd name="connsiteX4" fmla="*/ 3657601 w 4572001"/>
                  <a:gd name="connsiteY4" fmla="*/ 3376932 h 6823253"/>
                  <a:gd name="connsiteX5" fmla="*/ 0 w 4572001"/>
                  <a:gd name="connsiteY5" fmla="*/ 0 h 6823253"/>
                  <a:gd name="connsiteX0" fmla="*/ 4648200 w 4648200"/>
                  <a:gd name="connsiteY0" fmla="*/ 6892642 h 6892642"/>
                  <a:gd name="connsiteX1" fmla="*/ 4648200 w 4648200"/>
                  <a:gd name="connsiteY1" fmla="*/ 5273565 h 6892642"/>
                  <a:gd name="connsiteX2" fmla="*/ 4495800 w 4648200"/>
                  <a:gd name="connsiteY2" fmla="*/ 4764712 h 6892642"/>
                  <a:gd name="connsiteX3" fmla="*/ 4114800 w 4648200"/>
                  <a:gd name="connsiteY3" fmla="*/ 3955174 h 6892642"/>
                  <a:gd name="connsiteX4" fmla="*/ 3733800 w 4648200"/>
                  <a:gd name="connsiteY4" fmla="*/ 3446321 h 6892642"/>
                  <a:gd name="connsiteX5" fmla="*/ 0 w 4648200"/>
                  <a:gd name="connsiteY5" fmla="*/ 0 h 6892642"/>
                  <a:gd name="connsiteX0" fmla="*/ 4660415 w 4660415"/>
                  <a:gd name="connsiteY0" fmla="*/ 6903764 h 6903764"/>
                  <a:gd name="connsiteX1" fmla="*/ 4660415 w 4660415"/>
                  <a:gd name="connsiteY1" fmla="*/ 5284687 h 6903764"/>
                  <a:gd name="connsiteX2" fmla="*/ 4508015 w 4660415"/>
                  <a:gd name="connsiteY2" fmla="*/ 4775834 h 6903764"/>
                  <a:gd name="connsiteX3" fmla="*/ 4127015 w 4660415"/>
                  <a:gd name="connsiteY3" fmla="*/ 3966296 h 6903764"/>
                  <a:gd name="connsiteX4" fmla="*/ 3746015 w 4660415"/>
                  <a:gd name="connsiteY4" fmla="*/ 3457443 h 6903764"/>
                  <a:gd name="connsiteX5" fmla="*/ 0 w 4660415"/>
                  <a:gd name="connsiteY5" fmla="*/ 0 h 6903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60415" h="6903764">
                    <a:moveTo>
                      <a:pt x="4660415" y="6903764"/>
                    </a:moveTo>
                    <a:lnTo>
                      <a:pt x="4660415" y="5284687"/>
                    </a:lnTo>
                    <a:lnTo>
                      <a:pt x="4508015" y="4775834"/>
                    </a:lnTo>
                    <a:lnTo>
                      <a:pt x="4127015" y="3966296"/>
                    </a:lnTo>
                    <a:lnTo>
                      <a:pt x="3746015" y="3457443"/>
                    </a:lnTo>
                    <a:lnTo>
                      <a:pt x="0" y="0"/>
                    </a:ln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53" name="Freeform 152"/>
              <p:cNvSpPr/>
              <p:nvPr/>
            </p:nvSpPr>
            <p:spPr>
              <a:xfrm>
                <a:off x="4957616" y="3847887"/>
                <a:ext cx="104921" cy="138329"/>
              </a:xfrm>
              <a:custGeom>
                <a:avLst/>
                <a:gdLst>
                  <a:gd name="connsiteX0" fmla="*/ 145256 w 145256"/>
                  <a:gd name="connsiteY0" fmla="*/ 602456 h 602456"/>
                  <a:gd name="connsiteX1" fmla="*/ 0 w 145256"/>
                  <a:gd name="connsiteY1" fmla="*/ 69056 h 602456"/>
                  <a:gd name="connsiteX2" fmla="*/ 66675 w 145256"/>
                  <a:gd name="connsiteY2" fmla="*/ 0 h 602456"/>
                  <a:gd name="connsiteX0" fmla="*/ 145256 w 145256"/>
                  <a:gd name="connsiteY0" fmla="*/ 602456 h 602456"/>
                  <a:gd name="connsiteX1" fmla="*/ 0 w 145256"/>
                  <a:gd name="connsiteY1" fmla="*/ 69056 h 602456"/>
                  <a:gd name="connsiteX2" fmla="*/ 66675 w 145256"/>
                  <a:gd name="connsiteY2" fmla="*/ 0 h 602456"/>
                  <a:gd name="connsiteX3" fmla="*/ 145256 w 145256"/>
                  <a:gd name="connsiteY3" fmla="*/ 602456 h 602456"/>
                  <a:gd name="connsiteX0" fmla="*/ 145256 w 145256"/>
                  <a:gd name="connsiteY0" fmla="*/ 602456 h 602456"/>
                  <a:gd name="connsiteX1" fmla="*/ 0 w 145256"/>
                  <a:gd name="connsiteY1" fmla="*/ 69056 h 602456"/>
                  <a:gd name="connsiteX2" fmla="*/ 66675 w 145256"/>
                  <a:gd name="connsiteY2" fmla="*/ 0 h 602456"/>
                  <a:gd name="connsiteX3" fmla="*/ 112737 w 145256"/>
                  <a:gd name="connsiteY3" fmla="*/ 350520 h 602456"/>
                  <a:gd name="connsiteX4" fmla="*/ 145256 w 145256"/>
                  <a:gd name="connsiteY4" fmla="*/ 602456 h 602456"/>
                  <a:gd name="connsiteX0" fmla="*/ 145256 w 145256"/>
                  <a:gd name="connsiteY0" fmla="*/ 602456 h 602456"/>
                  <a:gd name="connsiteX1" fmla="*/ 80216 w 145256"/>
                  <a:gd name="connsiteY1" fmla="*/ 363664 h 602456"/>
                  <a:gd name="connsiteX2" fmla="*/ 0 w 145256"/>
                  <a:gd name="connsiteY2" fmla="*/ 69056 h 602456"/>
                  <a:gd name="connsiteX3" fmla="*/ 66675 w 145256"/>
                  <a:gd name="connsiteY3" fmla="*/ 0 h 602456"/>
                  <a:gd name="connsiteX4" fmla="*/ 112737 w 145256"/>
                  <a:gd name="connsiteY4" fmla="*/ 350520 h 602456"/>
                  <a:gd name="connsiteX5" fmla="*/ 145256 w 145256"/>
                  <a:gd name="connsiteY5" fmla="*/ 602456 h 602456"/>
                  <a:gd name="connsiteX0" fmla="*/ 112737 w 112737"/>
                  <a:gd name="connsiteY0" fmla="*/ 350520 h 363664"/>
                  <a:gd name="connsiteX1" fmla="*/ 80216 w 112737"/>
                  <a:gd name="connsiteY1" fmla="*/ 363664 h 363664"/>
                  <a:gd name="connsiteX2" fmla="*/ 0 w 112737"/>
                  <a:gd name="connsiteY2" fmla="*/ 69056 h 363664"/>
                  <a:gd name="connsiteX3" fmla="*/ 66675 w 112737"/>
                  <a:gd name="connsiteY3" fmla="*/ 0 h 363664"/>
                  <a:gd name="connsiteX4" fmla="*/ 112737 w 112737"/>
                  <a:gd name="connsiteY4" fmla="*/ 350520 h 363664"/>
                  <a:gd name="connsiteX0" fmla="*/ 112737 w 112737"/>
                  <a:gd name="connsiteY0" fmla="*/ 341757 h 354901"/>
                  <a:gd name="connsiteX1" fmla="*/ 80216 w 112737"/>
                  <a:gd name="connsiteY1" fmla="*/ 354901 h 354901"/>
                  <a:gd name="connsiteX2" fmla="*/ 0 w 112737"/>
                  <a:gd name="connsiteY2" fmla="*/ 60293 h 354901"/>
                  <a:gd name="connsiteX3" fmla="*/ 62339 w 112737"/>
                  <a:gd name="connsiteY3" fmla="*/ 0 h 354901"/>
                  <a:gd name="connsiteX4" fmla="*/ 112737 w 112737"/>
                  <a:gd name="connsiteY4" fmla="*/ 341757 h 354901"/>
                  <a:gd name="connsiteX0" fmla="*/ 112737 w 112737"/>
                  <a:gd name="connsiteY0" fmla="*/ 346138 h 359282"/>
                  <a:gd name="connsiteX1" fmla="*/ 80216 w 112737"/>
                  <a:gd name="connsiteY1" fmla="*/ 359282 h 359282"/>
                  <a:gd name="connsiteX2" fmla="*/ 0 w 112737"/>
                  <a:gd name="connsiteY2" fmla="*/ 64674 h 359282"/>
                  <a:gd name="connsiteX3" fmla="*/ 64507 w 112737"/>
                  <a:gd name="connsiteY3" fmla="*/ 0 h 359282"/>
                  <a:gd name="connsiteX4" fmla="*/ 112737 w 112737"/>
                  <a:gd name="connsiteY4" fmla="*/ 346138 h 359282"/>
                  <a:gd name="connsiteX0" fmla="*/ 112737 w 112737"/>
                  <a:gd name="connsiteY0" fmla="*/ 346138 h 359282"/>
                  <a:gd name="connsiteX1" fmla="*/ 80216 w 112737"/>
                  <a:gd name="connsiteY1" fmla="*/ 359282 h 359282"/>
                  <a:gd name="connsiteX2" fmla="*/ 0 w 112737"/>
                  <a:gd name="connsiteY2" fmla="*/ 64674 h 359282"/>
                  <a:gd name="connsiteX3" fmla="*/ 62340 w 112737"/>
                  <a:gd name="connsiteY3" fmla="*/ 0 h 359282"/>
                  <a:gd name="connsiteX4" fmla="*/ 112737 w 112737"/>
                  <a:gd name="connsiteY4" fmla="*/ 346138 h 359282"/>
                  <a:gd name="connsiteX0" fmla="*/ 110569 w 110569"/>
                  <a:gd name="connsiteY0" fmla="*/ 350519 h 359282"/>
                  <a:gd name="connsiteX1" fmla="*/ 80216 w 110569"/>
                  <a:gd name="connsiteY1" fmla="*/ 359282 h 359282"/>
                  <a:gd name="connsiteX2" fmla="*/ 0 w 110569"/>
                  <a:gd name="connsiteY2" fmla="*/ 64674 h 359282"/>
                  <a:gd name="connsiteX3" fmla="*/ 62340 w 110569"/>
                  <a:gd name="connsiteY3" fmla="*/ 0 h 359282"/>
                  <a:gd name="connsiteX4" fmla="*/ 110569 w 110569"/>
                  <a:gd name="connsiteY4" fmla="*/ 350519 h 359282"/>
                  <a:gd name="connsiteX0" fmla="*/ 110569 w 110569"/>
                  <a:gd name="connsiteY0" fmla="*/ 350519 h 377187"/>
                  <a:gd name="connsiteX1" fmla="*/ 44121 w 110569"/>
                  <a:gd name="connsiteY1" fmla="*/ 377187 h 377187"/>
                  <a:gd name="connsiteX2" fmla="*/ 0 w 110569"/>
                  <a:gd name="connsiteY2" fmla="*/ 64674 h 377187"/>
                  <a:gd name="connsiteX3" fmla="*/ 62340 w 110569"/>
                  <a:gd name="connsiteY3" fmla="*/ 0 h 377187"/>
                  <a:gd name="connsiteX4" fmla="*/ 110569 w 110569"/>
                  <a:gd name="connsiteY4" fmla="*/ 350519 h 377187"/>
                  <a:gd name="connsiteX0" fmla="*/ 102834 w 102834"/>
                  <a:gd name="connsiteY0" fmla="*/ 350519 h 377187"/>
                  <a:gd name="connsiteX1" fmla="*/ 36386 w 102834"/>
                  <a:gd name="connsiteY1" fmla="*/ 377187 h 377187"/>
                  <a:gd name="connsiteX2" fmla="*/ 0 w 102834"/>
                  <a:gd name="connsiteY2" fmla="*/ 109436 h 377187"/>
                  <a:gd name="connsiteX3" fmla="*/ 54605 w 102834"/>
                  <a:gd name="connsiteY3" fmla="*/ 0 h 377187"/>
                  <a:gd name="connsiteX4" fmla="*/ 102834 w 102834"/>
                  <a:gd name="connsiteY4" fmla="*/ 350519 h 377187"/>
                  <a:gd name="connsiteX0" fmla="*/ 92521 w 92521"/>
                  <a:gd name="connsiteY0" fmla="*/ 189389 h 377187"/>
                  <a:gd name="connsiteX1" fmla="*/ 36386 w 92521"/>
                  <a:gd name="connsiteY1" fmla="*/ 377187 h 377187"/>
                  <a:gd name="connsiteX2" fmla="*/ 0 w 92521"/>
                  <a:gd name="connsiteY2" fmla="*/ 109436 h 377187"/>
                  <a:gd name="connsiteX3" fmla="*/ 54605 w 92521"/>
                  <a:gd name="connsiteY3" fmla="*/ 0 h 377187"/>
                  <a:gd name="connsiteX4" fmla="*/ 92521 w 92521"/>
                  <a:gd name="connsiteY4" fmla="*/ 189389 h 377187"/>
                  <a:gd name="connsiteX0" fmla="*/ 56135 w 56135"/>
                  <a:gd name="connsiteY0" fmla="*/ 189389 h 377187"/>
                  <a:gd name="connsiteX1" fmla="*/ 0 w 56135"/>
                  <a:gd name="connsiteY1" fmla="*/ 377187 h 377187"/>
                  <a:gd name="connsiteX2" fmla="*/ 18219 w 56135"/>
                  <a:gd name="connsiteY2" fmla="*/ 0 h 377187"/>
                  <a:gd name="connsiteX3" fmla="*/ 56135 w 56135"/>
                  <a:gd name="connsiteY3" fmla="*/ 189389 h 377187"/>
                  <a:gd name="connsiteX0" fmla="*/ 88735 w 88735"/>
                  <a:gd name="connsiteY0" fmla="*/ 189389 h 377187"/>
                  <a:gd name="connsiteX1" fmla="*/ 32600 w 88735"/>
                  <a:gd name="connsiteY1" fmla="*/ 377187 h 377187"/>
                  <a:gd name="connsiteX2" fmla="*/ 50819 w 88735"/>
                  <a:gd name="connsiteY2" fmla="*/ 0 h 377187"/>
                  <a:gd name="connsiteX3" fmla="*/ 88735 w 88735"/>
                  <a:gd name="connsiteY3" fmla="*/ 189389 h 377187"/>
                  <a:gd name="connsiteX0" fmla="*/ 100709 w 100709"/>
                  <a:gd name="connsiteY0" fmla="*/ 189389 h 377187"/>
                  <a:gd name="connsiteX1" fmla="*/ 44574 w 100709"/>
                  <a:gd name="connsiteY1" fmla="*/ 377187 h 377187"/>
                  <a:gd name="connsiteX2" fmla="*/ 62793 w 100709"/>
                  <a:gd name="connsiteY2" fmla="*/ 0 h 377187"/>
                  <a:gd name="connsiteX3" fmla="*/ 100709 w 100709"/>
                  <a:gd name="connsiteY3" fmla="*/ 189389 h 377187"/>
                  <a:gd name="connsiteX0" fmla="*/ 88735 w 88735"/>
                  <a:gd name="connsiteY0" fmla="*/ 126729 h 314527"/>
                  <a:gd name="connsiteX1" fmla="*/ 32600 w 88735"/>
                  <a:gd name="connsiteY1" fmla="*/ 314527 h 314527"/>
                  <a:gd name="connsiteX2" fmla="*/ 79180 w 88735"/>
                  <a:gd name="connsiteY2" fmla="*/ 0 h 314527"/>
                  <a:gd name="connsiteX3" fmla="*/ 88735 w 88735"/>
                  <a:gd name="connsiteY3" fmla="*/ 126729 h 314527"/>
                  <a:gd name="connsiteX0" fmla="*/ 123911 w 123911"/>
                  <a:gd name="connsiteY0" fmla="*/ 224793 h 412591"/>
                  <a:gd name="connsiteX1" fmla="*/ 67776 w 123911"/>
                  <a:gd name="connsiteY1" fmla="*/ 412591 h 412591"/>
                  <a:gd name="connsiteX2" fmla="*/ 114356 w 123911"/>
                  <a:gd name="connsiteY2" fmla="*/ 98064 h 412591"/>
                  <a:gd name="connsiteX3" fmla="*/ 123911 w 123911"/>
                  <a:gd name="connsiteY3" fmla="*/ 224793 h 412591"/>
                  <a:gd name="connsiteX0" fmla="*/ 113598 w 113598"/>
                  <a:gd name="connsiteY0" fmla="*/ 242698 h 430496"/>
                  <a:gd name="connsiteX1" fmla="*/ 57463 w 113598"/>
                  <a:gd name="connsiteY1" fmla="*/ 430496 h 430496"/>
                  <a:gd name="connsiteX2" fmla="*/ 104043 w 113598"/>
                  <a:gd name="connsiteY2" fmla="*/ 115969 h 430496"/>
                  <a:gd name="connsiteX3" fmla="*/ 113598 w 113598"/>
                  <a:gd name="connsiteY3" fmla="*/ 242698 h 430496"/>
                  <a:gd name="connsiteX0" fmla="*/ 113598 w 113598"/>
                  <a:gd name="connsiteY0" fmla="*/ 242698 h 520015"/>
                  <a:gd name="connsiteX1" fmla="*/ 62620 w 113598"/>
                  <a:gd name="connsiteY1" fmla="*/ 520015 h 520015"/>
                  <a:gd name="connsiteX2" fmla="*/ 104043 w 113598"/>
                  <a:gd name="connsiteY2" fmla="*/ 115969 h 520015"/>
                  <a:gd name="connsiteX3" fmla="*/ 113598 w 113598"/>
                  <a:gd name="connsiteY3" fmla="*/ 242698 h 520015"/>
                  <a:gd name="connsiteX0" fmla="*/ 113598 w 113598"/>
                  <a:gd name="connsiteY0" fmla="*/ 242698 h 520015"/>
                  <a:gd name="connsiteX1" fmla="*/ 62620 w 113598"/>
                  <a:gd name="connsiteY1" fmla="*/ 520015 h 520015"/>
                  <a:gd name="connsiteX2" fmla="*/ 104043 w 113598"/>
                  <a:gd name="connsiteY2" fmla="*/ 115969 h 520015"/>
                  <a:gd name="connsiteX3" fmla="*/ 113598 w 113598"/>
                  <a:gd name="connsiteY3" fmla="*/ 242698 h 520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598" h="520015">
                    <a:moveTo>
                      <a:pt x="113598" y="242698"/>
                    </a:moveTo>
                    <a:lnTo>
                      <a:pt x="62620" y="520015"/>
                    </a:lnTo>
                    <a:cubicBezTo>
                      <a:pt x="27441" y="242108"/>
                      <a:pt x="0" y="0"/>
                      <a:pt x="104043" y="115969"/>
                    </a:cubicBezTo>
                    <a:lnTo>
                      <a:pt x="113598" y="242698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 rot="21117740">
                <a:off x="4788618" y="5521447"/>
                <a:ext cx="519741" cy="1263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700" dirty="0"/>
                  <a:t>Elm St.</a:t>
                </a:r>
              </a:p>
            </p:txBody>
          </p:sp>
          <p:sp>
            <p:nvSpPr>
              <p:cNvPr id="174" name="Rectangle 173"/>
              <p:cNvSpPr/>
              <p:nvPr/>
            </p:nvSpPr>
            <p:spPr>
              <a:xfrm>
                <a:off x="3006927" y="7304261"/>
                <a:ext cx="415971" cy="7130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75" name="Rectangle 174"/>
              <p:cNvSpPr/>
              <p:nvPr/>
            </p:nvSpPr>
            <p:spPr>
              <a:xfrm>
                <a:off x="5562179" y="7304261"/>
                <a:ext cx="475396" cy="7130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pic>
            <p:nvPicPr>
              <p:cNvPr id="186" name="Picture 2" descr="http://www.urbanrail.net/am/sdie/trolley-logo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877012" y="7584059"/>
                <a:ext cx="170988" cy="172694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187" name="Rectangle 186"/>
              <p:cNvSpPr/>
              <p:nvPr/>
            </p:nvSpPr>
            <p:spPr>
              <a:xfrm>
                <a:off x="3006927" y="8195627"/>
                <a:ext cx="415971" cy="7130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  <p:sp>
            <p:nvSpPr>
              <p:cNvPr id="189" name="Rectangle 188"/>
              <p:cNvSpPr/>
              <p:nvPr/>
            </p:nvSpPr>
            <p:spPr>
              <a:xfrm rot="20509382">
                <a:off x="1486426" y="343666"/>
                <a:ext cx="415971" cy="160446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700" dirty="0"/>
              </a:p>
            </p:txBody>
          </p:sp>
        </p:grpSp>
        <p:grpSp>
          <p:nvGrpSpPr>
            <p:cNvPr id="92" name="Group 182"/>
            <p:cNvGrpSpPr/>
            <p:nvPr/>
          </p:nvGrpSpPr>
          <p:grpSpPr>
            <a:xfrm>
              <a:off x="6591113" y="3005485"/>
              <a:ext cx="1327568" cy="1369410"/>
              <a:chOff x="-602167" y="5139085"/>
              <a:chExt cx="1327568" cy="1369410"/>
            </a:xfrm>
          </p:grpSpPr>
          <p:grpSp>
            <p:nvGrpSpPr>
              <p:cNvPr id="93" name="Group 195"/>
              <p:cNvGrpSpPr/>
              <p:nvPr/>
            </p:nvGrpSpPr>
            <p:grpSpPr>
              <a:xfrm>
                <a:off x="-200408" y="5468196"/>
                <a:ext cx="609600" cy="608806"/>
                <a:chOff x="4691632" y="-550016"/>
                <a:chExt cx="609600" cy="608806"/>
              </a:xfrm>
            </p:grpSpPr>
            <p:sp>
              <p:nvSpPr>
                <p:cNvPr id="221" name="Oval 220"/>
                <p:cNvSpPr>
                  <a:spLocks noChangeAspect="1"/>
                </p:cNvSpPr>
                <p:nvPr/>
              </p:nvSpPr>
              <p:spPr>
                <a:xfrm>
                  <a:off x="4937184" y="-312478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22" name="Straight Arrow Connector 221"/>
                <p:cNvCxnSpPr/>
                <p:nvPr/>
              </p:nvCxnSpPr>
              <p:spPr>
                <a:xfrm rot="5400000" flipH="1" flipV="1">
                  <a:off x="4709378" y="-246010"/>
                  <a:ext cx="608806" cy="79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stealth" w="lg" len="lg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Arrow Connector 222"/>
                <p:cNvCxnSpPr/>
                <p:nvPr/>
              </p:nvCxnSpPr>
              <p:spPr>
                <a:xfrm>
                  <a:off x="4691632" y="-251849"/>
                  <a:ext cx="609600" cy="158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stealth" w="lg" len="lg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7" name="TextBox 184"/>
              <p:cNvSpPr txBox="1"/>
              <p:nvPr/>
            </p:nvSpPr>
            <p:spPr>
              <a:xfrm>
                <a:off x="-31056" y="5139085"/>
                <a:ext cx="304800" cy="3801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latin typeface="Castellar" pitchFamily="18" charset="0"/>
                  </a:rPr>
                  <a:t>N</a:t>
                </a:r>
              </a:p>
            </p:txBody>
          </p:sp>
          <p:sp>
            <p:nvSpPr>
              <p:cNvPr id="218" name="TextBox 217"/>
              <p:cNvSpPr txBox="1"/>
              <p:nvPr/>
            </p:nvSpPr>
            <p:spPr>
              <a:xfrm>
                <a:off x="420601" y="5572642"/>
                <a:ext cx="304800" cy="3801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latin typeface="Castellar" pitchFamily="18" charset="0"/>
                  </a:rPr>
                  <a:t>E</a:t>
                </a:r>
              </a:p>
            </p:txBody>
          </p:sp>
          <p:sp>
            <p:nvSpPr>
              <p:cNvPr id="219" name="TextBox 218"/>
              <p:cNvSpPr txBox="1"/>
              <p:nvPr/>
            </p:nvSpPr>
            <p:spPr>
              <a:xfrm>
                <a:off x="-48008" y="6128301"/>
                <a:ext cx="304800" cy="3801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latin typeface="Castellar" pitchFamily="18" charset="0"/>
                  </a:rPr>
                  <a:t>S</a:t>
                </a:r>
              </a:p>
            </p:txBody>
          </p:sp>
          <p:sp>
            <p:nvSpPr>
              <p:cNvPr id="220" name="TextBox 219"/>
              <p:cNvSpPr txBox="1"/>
              <p:nvPr/>
            </p:nvSpPr>
            <p:spPr>
              <a:xfrm>
                <a:off x="-602167" y="5609529"/>
                <a:ext cx="365760" cy="3801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latin typeface="Castellar" pitchFamily="18" charset="0"/>
                  </a:rPr>
                  <a:t>W</a:t>
                </a:r>
              </a:p>
            </p:txBody>
          </p:sp>
        </p:grpSp>
      </p:grpSp>
      <p:sp>
        <p:nvSpPr>
          <p:cNvPr id="94" name="TextBox 93"/>
          <p:cNvSpPr txBox="1"/>
          <p:nvPr/>
        </p:nvSpPr>
        <p:spPr>
          <a:xfrm>
            <a:off x="35731" y="3733501"/>
            <a:ext cx="4106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n-lt"/>
              </a:rPr>
              <a:t>Little Italy CBD Today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16015</TotalTime>
  <Words>504</Words>
  <Application>Microsoft Office PowerPoint</Application>
  <PresentationFormat>Custom</PresentationFormat>
  <Paragraphs>177</Paragraphs>
  <Slides>75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6" baseType="lpstr">
      <vt:lpstr>PMingLiU</vt:lpstr>
      <vt:lpstr>Arial</vt:lpstr>
      <vt:lpstr>Calibri</vt:lpstr>
      <vt:lpstr>Castellar</vt:lpstr>
      <vt:lpstr>Century Gothic</vt:lpstr>
      <vt:lpstr>Lucida Sans</vt:lpstr>
      <vt:lpstr>Museo Sans 500</vt:lpstr>
      <vt:lpstr>Symbol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 Mandri;Wallace;May</dc:creator>
  <cp:lastModifiedBy>Anabelle Rondon</cp:lastModifiedBy>
  <cp:revision>606</cp:revision>
  <cp:lastPrinted>2015-07-22T22:11:29Z</cp:lastPrinted>
  <dcterms:created xsi:type="dcterms:W3CDTF">2008-12-15T22:23:19Z</dcterms:created>
  <dcterms:modified xsi:type="dcterms:W3CDTF">2017-06-22T15:28:22Z</dcterms:modified>
</cp:coreProperties>
</file>