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ags/tag1.xml" ContentType="application/vnd.openxmlformats-officedocument.presentationml.tags+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4116" r:id="rId2"/>
  </p:sldMasterIdLst>
  <p:notesMasterIdLst>
    <p:notesMasterId r:id="rId117"/>
  </p:notesMasterIdLst>
  <p:handoutMasterIdLst>
    <p:handoutMasterId r:id="rId118"/>
  </p:handoutMasterIdLst>
  <p:sldIdLst>
    <p:sldId id="2941" r:id="rId3"/>
    <p:sldId id="2942" r:id="rId4"/>
    <p:sldId id="3306" r:id="rId5"/>
    <p:sldId id="2943" r:id="rId6"/>
    <p:sldId id="2811" r:id="rId7"/>
    <p:sldId id="3105" r:id="rId8"/>
    <p:sldId id="3301" r:id="rId9"/>
    <p:sldId id="3302" r:id="rId10"/>
    <p:sldId id="3303" r:id="rId11"/>
    <p:sldId id="3304" r:id="rId12"/>
    <p:sldId id="3258" r:id="rId13"/>
    <p:sldId id="3305" r:id="rId14"/>
    <p:sldId id="3240" r:id="rId15"/>
    <p:sldId id="3239" r:id="rId16"/>
    <p:sldId id="3254" r:id="rId17"/>
    <p:sldId id="3184" r:id="rId18"/>
    <p:sldId id="3183" r:id="rId19"/>
    <p:sldId id="3227" r:id="rId20"/>
    <p:sldId id="3202" r:id="rId21"/>
    <p:sldId id="3203" r:id="rId22"/>
    <p:sldId id="3265" r:id="rId23"/>
    <p:sldId id="3205" r:id="rId24"/>
    <p:sldId id="3267" r:id="rId25"/>
    <p:sldId id="3266" r:id="rId26"/>
    <p:sldId id="3287" r:id="rId27"/>
    <p:sldId id="2146" r:id="rId28"/>
    <p:sldId id="3107" r:id="rId29"/>
    <p:sldId id="3241" r:id="rId30"/>
    <p:sldId id="3242" r:id="rId31"/>
    <p:sldId id="3214" r:id="rId32"/>
    <p:sldId id="3238" r:id="rId33"/>
    <p:sldId id="3296" r:id="rId34"/>
    <p:sldId id="3297" r:id="rId35"/>
    <p:sldId id="3298" r:id="rId36"/>
    <p:sldId id="3299" r:id="rId37"/>
    <p:sldId id="3300" r:id="rId38"/>
    <p:sldId id="3289" r:id="rId39"/>
    <p:sldId id="3290" r:id="rId40"/>
    <p:sldId id="3291" r:id="rId41"/>
    <p:sldId id="3292" r:id="rId42"/>
    <p:sldId id="3293" r:id="rId43"/>
    <p:sldId id="3294" r:id="rId44"/>
    <p:sldId id="3295" r:id="rId45"/>
    <p:sldId id="3288" r:id="rId46"/>
    <p:sldId id="3284" r:id="rId47"/>
    <p:sldId id="3285" r:id="rId48"/>
    <p:sldId id="3286" r:id="rId49"/>
    <p:sldId id="3222" r:id="rId50"/>
    <p:sldId id="2801" r:id="rId51"/>
    <p:sldId id="3223" r:id="rId52"/>
    <p:sldId id="3224" r:id="rId53"/>
    <p:sldId id="2886" r:id="rId54"/>
    <p:sldId id="3199" r:id="rId55"/>
    <p:sldId id="3232" r:id="rId56"/>
    <p:sldId id="3255" r:id="rId57"/>
    <p:sldId id="3253" r:id="rId58"/>
    <p:sldId id="3243" r:id="rId59"/>
    <p:sldId id="3263" r:id="rId60"/>
    <p:sldId id="3264" r:id="rId61"/>
    <p:sldId id="3189" r:id="rId62"/>
    <p:sldId id="3190" r:id="rId63"/>
    <p:sldId id="3262" r:id="rId64"/>
    <p:sldId id="3233" r:id="rId65"/>
    <p:sldId id="3234" r:id="rId66"/>
    <p:sldId id="3226" r:id="rId67"/>
    <p:sldId id="3106" r:id="rId68"/>
    <p:sldId id="3236" r:id="rId69"/>
    <p:sldId id="3237" r:id="rId70"/>
    <p:sldId id="3256" r:id="rId71"/>
    <p:sldId id="3276" r:id="rId72"/>
    <p:sldId id="3277" r:id="rId73"/>
    <p:sldId id="3278" r:id="rId74"/>
    <p:sldId id="3279" r:id="rId75"/>
    <p:sldId id="3280" r:id="rId76"/>
    <p:sldId id="3281" r:id="rId77"/>
    <p:sldId id="3308" r:id="rId78"/>
    <p:sldId id="3307" r:id="rId79"/>
    <p:sldId id="3259" r:id="rId80"/>
    <p:sldId id="3260" r:id="rId81"/>
    <p:sldId id="3261" r:id="rId82"/>
    <p:sldId id="3257" r:id="rId83"/>
    <p:sldId id="3186" r:id="rId84"/>
    <p:sldId id="3187" r:id="rId85"/>
    <p:sldId id="3273" r:id="rId86"/>
    <p:sldId id="3274" r:id="rId87"/>
    <p:sldId id="3275" r:id="rId88"/>
    <p:sldId id="2802" r:id="rId89"/>
    <p:sldId id="3251" r:id="rId90"/>
    <p:sldId id="3252" r:id="rId91"/>
    <p:sldId id="2921" r:id="rId92"/>
    <p:sldId id="3191" r:id="rId93"/>
    <p:sldId id="3225" r:id="rId94"/>
    <p:sldId id="3244" r:id="rId95"/>
    <p:sldId id="3245" r:id="rId96"/>
    <p:sldId id="3246" r:id="rId97"/>
    <p:sldId id="3247" r:id="rId98"/>
    <p:sldId id="3248" r:id="rId99"/>
    <p:sldId id="3249" r:id="rId100"/>
    <p:sldId id="3250" r:id="rId101"/>
    <p:sldId id="3268" r:id="rId102"/>
    <p:sldId id="3269" r:id="rId103"/>
    <p:sldId id="3270" r:id="rId104"/>
    <p:sldId id="3271" r:id="rId105"/>
    <p:sldId id="3215" r:id="rId106"/>
    <p:sldId id="3272" r:id="rId107"/>
    <p:sldId id="3207" r:id="rId108"/>
    <p:sldId id="3208" r:id="rId109"/>
    <p:sldId id="3209" r:id="rId110"/>
    <p:sldId id="3210" r:id="rId111"/>
    <p:sldId id="3211" r:id="rId112"/>
    <p:sldId id="3212" r:id="rId113"/>
    <p:sldId id="3213" r:id="rId114"/>
    <p:sldId id="3283" r:id="rId115"/>
    <p:sldId id="3221" r:id="rId116"/>
  </p:sldIdLst>
  <p:sldSz cx="9144000" cy="6858000" type="screen4x3"/>
  <p:notesSz cx="6858000" cy="9083675"/>
  <p:defaultTextStyle>
    <a:defPPr>
      <a:defRPr lang="en-US"/>
    </a:defPPr>
    <a:lvl1pPr algn="l" rtl="0" eaLnBrk="0" fontAlgn="base" hangingPunct="0">
      <a:spcBef>
        <a:spcPct val="0"/>
      </a:spcBef>
      <a:spcAft>
        <a:spcPct val="0"/>
      </a:spcAft>
      <a:defRPr sz="3200" kern="1200">
        <a:solidFill>
          <a:schemeClr val="hlink"/>
        </a:solidFill>
        <a:latin typeface="Arial Black" charset="0"/>
        <a:ea typeface="ＭＳ Ｐゴシック" charset="-128"/>
        <a:cs typeface="+mn-cs"/>
      </a:defRPr>
    </a:lvl1pPr>
    <a:lvl2pPr marL="457200" algn="l" rtl="0" eaLnBrk="0" fontAlgn="base" hangingPunct="0">
      <a:spcBef>
        <a:spcPct val="0"/>
      </a:spcBef>
      <a:spcAft>
        <a:spcPct val="0"/>
      </a:spcAft>
      <a:defRPr sz="3200" kern="1200">
        <a:solidFill>
          <a:schemeClr val="hlink"/>
        </a:solidFill>
        <a:latin typeface="Arial Black" charset="0"/>
        <a:ea typeface="ＭＳ Ｐゴシック" charset="-128"/>
        <a:cs typeface="+mn-cs"/>
      </a:defRPr>
    </a:lvl2pPr>
    <a:lvl3pPr marL="914400" algn="l" rtl="0" eaLnBrk="0" fontAlgn="base" hangingPunct="0">
      <a:spcBef>
        <a:spcPct val="0"/>
      </a:spcBef>
      <a:spcAft>
        <a:spcPct val="0"/>
      </a:spcAft>
      <a:defRPr sz="3200" kern="1200">
        <a:solidFill>
          <a:schemeClr val="hlink"/>
        </a:solidFill>
        <a:latin typeface="Arial Black" charset="0"/>
        <a:ea typeface="ＭＳ Ｐゴシック" charset="-128"/>
        <a:cs typeface="+mn-cs"/>
      </a:defRPr>
    </a:lvl3pPr>
    <a:lvl4pPr marL="1371600" algn="l" rtl="0" eaLnBrk="0" fontAlgn="base" hangingPunct="0">
      <a:spcBef>
        <a:spcPct val="0"/>
      </a:spcBef>
      <a:spcAft>
        <a:spcPct val="0"/>
      </a:spcAft>
      <a:defRPr sz="3200" kern="1200">
        <a:solidFill>
          <a:schemeClr val="hlink"/>
        </a:solidFill>
        <a:latin typeface="Arial Black" charset="0"/>
        <a:ea typeface="ＭＳ Ｐゴシック" charset="-128"/>
        <a:cs typeface="+mn-cs"/>
      </a:defRPr>
    </a:lvl4pPr>
    <a:lvl5pPr marL="1828800" algn="l" rtl="0" eaLnBrk="0" fontAlgn="base" hangingPunct="0">
      <a:spcBef>
        <a:spcPct val="0"/>
      </a:spcBef>
      <a:spcAft>
        <a:spcPct val="0"/>
      </a:spcAft>
      <a:defRPr sz="3200" kern="1200">
        <a:solidFill>
          <a:schemeClr val="hlink"/>
        </a:solidFill>
        <a:latin typeface="Arial Black" charset="0"/>
        <a:ea typeface="ＭＳ Ｐゴシック" charset="-128"/>
        <a:cs typeface="+mn-cs"/>
      </a:defRPr>
    </a:lvl5pPr>
    <a:lvl6pPr marL="2286000" algn="l" defTabSz="914400" rtl="0" eaLnBrk="1" latinLnBrk="0" hangingPunct="1">
      <a:defRPr sz="3200" kern="1200">
        <a:solidFill>
          <a:schemeClr val="hlink"/>
        </a:solidFill>
        <a:latin typeface="Arial Black" charset="0"/>
        <a:ea typeface="ＭＳ Ｐゴシック" charset="-128"/>
        <a:cs typeface="+mn-cs"/>
      </a:defRPr>
    </a:lvl6pPr>
    <a:lvl7pPr marL="2743200" algn="l" defTabSz="914400" rtl="0" eaLnBrk="1" latinLnBrk="0" hangingPunct="1">
      <a:defRPr sz="3200" kern="1200">
        <a:solidFill>
          <a:schemeClr val="hlink"/>
        </a:solidFill>
        <a:latin typeface="Arial Black" charset="0"/>
        <a:ea typeface="ＭＳ Ｐゴシック" charset="-128"/>
        <a:cs typeface="+mn-cs"/>
      </a:defRPr>
    </a:lvl7pPr>
    <a:lvl8pPr marL="3200400" algn="l" defTabSz="914400" rtl="0" eaLnBrk="1" latinLnBrk="0" hangingPunct="1">
      <a:defRPr sz="3200" kern="1200">
        <a:solidFill>
          <a:schemeClr val="hlink"/>
        </a:solidFill>
        <a:latin typeface="Arial Black" charset="0"/>
        <a:ea typeface="ＭＳ Ｐゴシック" charset="-128"/>
        <a:cs typeface="+mn-cs"/>
      </a:defRPr>
    </a:lvl8pPr>
    <a:lvl9pPr marL="3657600" algn="l" defTabSz="914400" rtl="0" eaLnBrk="1" latinLnBrk="0" hangingPunct="1">
      <a:defRPr sz="3200" kern="1200">
        <a:solidFill>
          <a:schemeClr val="hlink"/>
        </a:solidFill>
        <a:latin typeface="Arial Black" charset="0"/>
        <a:ea typeface="ＭＳ Ｐゴシック" charset="-128"/>
        <a:cs typeface="+mn-cs"/>
      </a:defRPr>
    </a:lvl9pPr>
  </p:defaultTextStyle>
  <p:extLst>
    <p:ext uri="{EFAFB233-063F-42B5-8137-9DF3F51BA10A}">
      <p15:sldGuideLst xmlns:p15="http://schemas.microsoft.com/office/powerpoint/2012/main">
        <p15:guide id="1" orient="horz" pos="2161">
          <p15:clr>
            <a:srgbClr val="A4A3A4"/>
          </p15:clr>
        </p15:guide>
        <p15:guide id="2" pos="2893">
          <p15:clr>
            <a:srgbClr val="A4A3A4"/>
          </p15:clr>
        </p15:guide>
      </p15:sldGuideLst>
    </p:ext>
    <p:ext uri="{2D200454-40CA-4A62-9FC3-DE9A4176ACB9}">
      <p15:notesGuideLst xmlns:p15="http://schemas.microsoft.com/office/powerpoint/2012/main">
        <p15:guide id="1" orient="horz" pos="2861">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FF66"/>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C17824"/>
    <a:srgbClr val="FFFF00"/>
    <a:srgbClr val="FF6600"/>
    <a:srgbClr val="FF66CC"/>
    <a:srgbClr val="33CC33"/>
    <a:srgbClr val="006600"/>
    <a:srgbClr val="C18069"/>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20"/>
    <p:restoredTop sz="93124"/>
  </p:normalViewPr>
  <p:slideViewPr>
    <p:cSldViewPr snapToGrid="0">
      <p:cViewPr>
        <p:scale>
          <a:sx n="66" d="100"/>
          <a:sy n="66" d="100"/>
        </p:scale>
        <p:origin x="2928" y="1080"/>
      </p:cViewPr>
      <p:guideLst>
        <p:guide orient="horz" pos="2161"/>
        <p:guide pos="2893"/>
      </p:guideLst>
    </p:cSldViewPr>
  </p:slideViewPr>
  <p:outlineViewPr>
    <p:cViewPr>
      <p:scale>
        <a:sx n="75" d="100"/>
        <a:sy n="75"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Lst>
  </p:outlineViewPr>
  <p:notesTextViewPr>
    <p:cViewPr>
      <p:scale>
        <a:sx n="33" d="100"/>
        <a:sy n="33" d="100"/>
      </p:scale>
      <p:origin x="0" y="0"/>
    </p:cViewPr>
  </p:notesTextViewPr>
  <p:sorterViewPr>
    <p:cViewPr>
      <p:scale>
        <a:sx n="100" d="100"/>
        <a:sy n="100" d="100"/>
      </p:scale>
      <p:origin x="0" y="8064"/>
    </p:cViewPr>
  </p:sorterViewPr>
  <p:notesViewPr>
    <p:cSldViewPr snapToGrid="0">
      <p:cViewPr varScale="1">
        <p:scale>
          <a:sx n="55" d="100"/>
          <a:sy n="55" d="100"/>
        </p:scale>
        <p:origin x="-1752" y="-84"/>
      </p:cViewPr>
      <p:guideLst>
        <p:guide orient="horz" pos="2861"/>
        <p:guide pos="2160"/>
      </p:guideLst>
    </p:cSldViewPr>
  </p:notes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120" Type="http://schemas.openxmlformats.org/officeDocument/2006/relationships/viewProps" Target="viewProps.xml"/><Relationship Id="rId121" Type="http://schemas.openxmlformats.org/officeDocument/2006/relationships/theme" Target="theme/theme1.xml"/><Relationship Id="rId122"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slide" Target="slides/slide91.xml"/><Relationship Id="rId94" Type="http://schemas.openxmlformats.org/officeDocument/2006/relationships/slide" Target="slides/slide92.xml"/><Relationship Id="rId95" Type="http://schemas.openxmlformats.org/officeDocument/2006/relationships/slide" Target="slides/slide93.xml"/><Relationship Id="rId96" Type="http://schemas.openxmlformats.org/officeDocument/2006/relationships/slide" Target="slides/slide94.xml"/><Relationship Id="rId101" Type="http://schemas.openxmlformats.org/officeDocument/2006/relationships/slide" Target="slides/slide99.xml"/><Relationship Id="rId102" Type="http://schemas.openxmlformats.org/officeDocument/2006/relationships/slide" Target="slides/slide100.xml"/><Relationship Id="rId103" Type="http://schemas.openxmlformats.org/officeDocument/2006/relationships/slide" Target="slides/slide101.xml"/><Relationship Id="rId104" Type="http://schemas.openxmlformats.org/officeDocument/2006/relationships/slide" Target="slides/slide102.xml"/><Relationship Id="rId105" Type="http://schemas.openxmlformats.org/officeDocument/2006/relationships/slide" Target="slides/slide103.xml"/><Relationship Id="rId106" Type="http://schemas.openxmlformats.org/officeDocument/2006/relationships/slide" Target="slides/slide104.xml"/><Relationship Id="rId107" Type="http://schemas.openxmlformats.org/officeDocument/2006/relationships/slide" Target="slides/slide105.xml"/><Relationship Id="rId108" Type="http://schemas.openxmlformats.org/officeDocument/2006/relationships/slide" Target="slides/slide106.xml"/><Relationship Id="rId109" Type="http://schemas.openxmlformats.org/officeDocument/2006/relationships/slide" Target="slides/slide107.xml"/><Relationship Id="rId97" Type="http://schemas.openxmlformats.org/officeDocument/2006/relationships/slide" Target="slides/slide95.xml"/><Relationship Id="rId98" Type="http://schemas.openxmlformats.org/officeDocument/2006/relationships/slide" Target="slides/slide96.xml"/><Relationship Id="rId99" Type="http://schemas.openxmlformats.org/officeDocument/2006/relationships/slide" Target="slides/slide97.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00" Type="http://schemas.openxmlformats.org/officeDocument/2006/relationships/slide" Target="slides/slide98.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110" Type="http://schemas.openxmlformats.org/officeDocument/2006/relationships/slide" Target="slides/slide108.xml"/><Relationship Id="rId111" Type="http://schemas.openxmlformats.org/officeDocument/2006/relationships/slide" Target="slides/slide109.xml"/><Relationship Id="rId112" Type="http://schemas.openxmlformats.org/officeDocument/2006/relationships/slide" Target="slides/slide110.xml"/><Relationship Id="rId113" Type="http://schemas.openxmlformats.org/officeDocument/2006/relationships/slide" Target="slides/slide111.xml"/><Relationship Id="rId114" Type="http://schemas.openxmlformats.org/officeDocument/2006/relationships/slide" Target="slides/slide112.xml"/><Relationship Id="rId115" Type="http://schemas.openxmlformats.org/officeDocument/2006/relationships/slide" Target="slides/slide113.xml"/><Relationship Id="rId116" Type="http://schemas.openxmlformats.org/officeDocument/2006/relationships/slide" Target="slides/slide114.xml"/><Relationship Id="rId117" Type="http://schemas.openxmlformats.org/officeDocument/2006/relationships/notesMaster" Target="notesMasters/notesMaster1.xml"/><Relationship Id="rId118" Type="http://schemas.openxmlformats.org/officeDocument/2006/relationships/handoutMaster" Target="handoutMasters/handoutMaster1.xml"/><Relationship Id="rId119" Type="http://schemas.openxmlformats.org/officeDocument/2006/relationships/presProps" Target="presProps.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_rels/viewProps.xml.rels><?xml version="1.0" encoding="UTF-8" standalone="yes"?>
<Relationships xmlns="http://schemas.openxmlformats.org/package/2006/relationships"><Relationship Id="rId11" Type="http://schemas.openxmlformats.org/officeDocument/2006/relationships/slide" Target="slides/slide51.xml"/><Relationship Id="rId12" Type="http://schemas.openxmlformats.org/officeDocument/2006/relationships/slide" Target="slides/slide54.xml"/><Relationship Id="rId13" Type="http://schemas.openxmlformats.org/officeDocument/2006/relationships/slide" Target="slides/slide65.xml"/><Relationship Id="rId14" Type="http://schemas.openxmlformats.org/officeDocument/2006/relationships/slide" Target="slides/slide67.xml"/><Relationship Id="rId15" Type="http://schemas.openxmlformats.org/officeDocument/2006/relationships/slide" Target="slides/slide68.xml"/><Relationship Id="rId16" Type="http://schemas.openxmlformats.org/officeDocument/2006/relationships/slide" Target="slides/slide92.xml"/><Relationship Id="rId17" Type="http://schemas.openxmlformats.org/officeDocument/2006/relationships/slide" Target="slides/slide104.xml"/><Relationship Id="rId18" Type="http://schemas.openxmlformats.org/officeDocument/2006/relationships/slide" Target="slides/slide114.xml"/><Relationship Id="rId1" Type="http://schemas.openxmlformats.org/officeDocument/2006/relationships/slide" Target="slides/slide26.xml"/><Relationship Id="rId2" Type="http://schemas.openxmlformats.org/officeDocument/2006/relationships/slide" Target="slides/slide30.xml"/><Relationship Id="rId3" Type="http://schemas.openxmlformats.org/officeDocument/2006/relationships/slide" Target="slides/slide31.xml"/><Relationship Id="rId4" Type="http://schemas.openxmlformats.org/officeDocument/2006/relationships/slide" Target="slides/slide32.xml"/><Relationship Id="rId5" Type="http://schemas.openxmlformats.org/officeDocument/2006/relationships/slide" Target="slides/slide33.xml"/><Relationship Id="rId6" Type="http://schemas.openxmlformats.org/officeDocument/2006/relationships/slide" Target="slides/slide34.xml"/><Relationship Id="rId7" Type="http://schemas.openxmlformats.org/officeDocument/2006/relationships/slide" Target="slides/slide35.xml"/><Relationship Id="rId8" Type="http://schemas.openxmlformats.org/officeDocument/2006/relationships/slide" Target="slides/slide36.xml"/><Relationship Id="rId9" Type="http://schemas.openxmlformats.org/officeDocument/2006/relationships/slide" Target="slides/slide48.xml"/><Relationship Id="rId10" Type="http://schemas.openxmlformats.org/officeDocument/2006/relationships/slide" Target="slides/slide5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0450" name="Rectangle 2"/>
          <p:cNvSpPr>
            <a:spLocks noGrp="1" noChangeArrowheads="1"/>
          </p:cNvSpPr>
          <p:nvPr>
            <p:ph type="hdr" sz="quarter"/>
          </p:nvPr>
        </p:nvSpPr>
        <p:spPr bwMode="auto">
          <a:xfrm>
            <a:off x="0" y="0"/>
            <a:ext cx="2971800" cy="454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latin typeface="Arial Black" pitchFamily="34" charset="0"/>
                <a:ea typeface="+mn-ea"/>
              </a:defRPr>
            </a:lvl1pPr>
          </a:lstStyle>
          <a:p>
            <a:pPr>
              <a:defRPr/>
            </a:pPr>
            <a:endParaRPr lang="en-US"/>
          </a:p>
        </p:txBody>
      </p:sp>
      <p:sp>
        <p:nvSpPr>
          <p:cNvPr id="360451" name="Rectangle 3"/>
          <p:cNvSpPr>
            <a:spLocks noGrp="1" noChangeArrowheads="1"/>
          </p:cNvSpPr>
          <p:nvPr>
            <p:ph type="dt" sz="quarter" idx="1"/>
          </p:nvPr>
        </p:nvSpPr>
        <p:spPr bwMode="auto">
          <a:xfrm>
            <a:off x="3886200" y="0"/>
            <a:ext cx="2971800" cy="454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Arial Black" pitchFamily="34" charset="0"/>
                <a:ea typeface="+mn-ea"/>
              </a:defRPr>
            </a:lvl1pPr>
          </a:lstStyle>
          <a:p>
            <a:pPr>
              <a:defRPr/>
            </a:pPr>
            <a:endParaRPr lang="en-US"/>
          </a:p>
        </p:txBody>
      </p:sp>
      <p:sp>
        <p:nvSpPr>
          <p:cNvPr id="360452" name="Rectangle 4"/>
          <p:cNvSpPr>
            <a:spLocks noGrp="1" noChangeArrowheads="1"/>
          </p:cNvSpPr>
          <p:nvPr>
            <p:ph type="ftr" sz="quarter" idx="2"/>
          </p:nvPr>
        </p:nvSpPr>
        <p:spPr bwMode="auto">
          <a:xfrm>
            <a:off x="0" y="8629650"/>
            <a:ext cx="2971800" cy="4540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latin typeface="Arial Black" pitchFamily="34" charset="0"/>
                <a:ea typeface="+mn-ea"/>
              </a:defRPr>
            </a:lvl1pPr>
          </a:lstStyle>
          <a:p>
            <a:pPr>
              <a:defRPr/>
            </a:pPr>
            <a:endParaRPr lang="en-US"/>
          </a:p>
        </p:txBody>
      </p:sp>
      <p:sp>
        <p:nvSpPr>
          <p:cNvPr id="360453" name="Rectangle 5"/>
          <p:cNvSpPr>
            <a:spLocks noGrp="1" noChangeArrowheads="1"/>
          </p:cNvSpPr>
          <p:nvPr>
            <p:ph type="sldNum" sz="quarter" idx="3"/>
          </p:nvPr>
        </p:nvSpPr>
        <p:spPr bwMode="auto">
          <a:xfrm>
            <a:off x="3886200" y="8629650"/>
            <a:ext cx="2971800" cy="4540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defRPr>
            </a:lvl1pPr>
          </a:lstStyle>
          <a:p>
            <a:pPr>
              <a:defRPr/>
            </a:pPr>
            <a:fld id="{C4D85B63-158E-984E-B823-E7808A8D1116}" type="slidenum">
              <a:rPr lang="en-US" altLang="en-US"/>
              <a:pPr>
                <a:defRPr/>
              </a:pPr>
              <a:t>‹#›</a:t>
            </a:fld>
            <a:endParaRPr lang="en-US" altLang="en-US"/>
          </a:p>
        </p:txBody>
      </p:sp>
    </p:spTree>
    <p:extLst>
      <p:ext uri="{BB962C8B-B14F-4D97-AF65-F5344CB8AC3E}">
        <p14:creationId xmlns:p14="http://schemas.microsoft.com/office/powerpoint/2010/main" val="1828178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71800" cy="454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latin typeface="Times New Roman" pitchFamily="18" charset="0"/>
                <a:ea typeface="+mn-ea"/>
              </a:defRPr>
            </a:lvl1pPr>
          </a:lstStyle>
          <a:p>
            <a:pPr>
              <a:defRPr/>
            </a:pPr>
            <a:endParaRPr lang="en-US"/>
          </a:p>
        </p:txBody>
      </p:sp>
      <p:sp>
        <p:nvSpPr>
          <p:cNvPr id="13315" name="Rectangle 3"/>
          <p:cNvSpPr>
            <a:spLocks noGrp="1" noChangeArrowheads="1"/>
          </p:cNvSpPr>
          <p:nvPr>
            <p:ph type="dt" idx="1"/>
          </p:nvPr>
        </p:nvSpPr>
        <p:spPr bwMode="auto">
          <a:xfrm>
            <a:off x="3886200" y="0"/>
            <a:ext cx="2971800" cy="4540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Times New Roman" pitchFamily="18" charset="0"/>
                <a:ea typeface="+mn-ea"/>
              </a:defRPr>
            </a:lvl1pPr>
          </a:lstStyle>
          <a:p>
            <a:pPr>
              <a:defRPr/>
            </a:pPr>
            <a:endParaRPr lang="en-US"/>
          </a:p>
        </p:txBody>
      </p:sp>
      <p:sp>
        <p:nvSpPr>
          <p:cNvPr id="45060" name="Rectangle 4"/>
          <p:cNvSpPr>
            <a:spLocks noGrp="1" noRot="1" noChangeAspect="1" noChangeArrowheads="1" noTextEdit="1"/>
          </p:cNvSpPr>
          <p:nvPr>
            <p:ph type="sldImg" idx="2"/>
          </p:nvPr>
        </p:nvSpPr>
        <p:spPr bwMode="auto">
          <a:xfrm>
            <a:off x="1158875" y="681038"/>
            <a:ext cx="4541838" cy="34067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317" name="Rectangle 5"/>
          <p:cNvSpPr>
            <a:spLocks noGrp="1" noChangeArrowheads="1"/>
          </p:cNvSpPr>
          <p:nvPr>
            <p:ph type="body" sz="quarter" idx="3"/>
          </p:nvPr>
        </p:nvSpPr>
        <p:spPr bwMode="auto">
          <a:xfrm>
            <a:off x="914400" y="4314825"/>
            <a:ext cx="5029200" cy="40878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3318" name="Rectangle 6"/>
          <p:cNvSpPr>
            <a:spLocks noGrp="1" noChangeArrowheads="1"/>
          </p:cNvSpPr>
          <p:nvPr>
            <p:ph type="ftr" sz="quarter" idx="4"/>
          </p:nvPr>
        </p:nvSpPr>
        <p:spPr bwMode="auto">
          <a:xfrm>
            <a:off x="0" y="8629650"/>
            <a:ext cx="2971800" cy="4540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latin typeface="Times New Roman" pitchFamily="18" charset="0"/>
                <a:ea typeface="+mn-ea"/>
              </a:defRPr>
            </a:lvl1pPr>
          </a:lstStyle>
          <a:p>
            <a:pPr>
              <a:defRPr/>
            </a:pPr>
            <a:endParaRPr lang="en-US"/>
          </a:p>
        </p:txBody>
      </p:sp>
      <p:sp>
        <p:nvSpPr>
          <p:cNvPr id="13319" name="Rectangle 7"/>
          <p:cNvSpPr>
            <a:spLocks noGrp="1" noChangeArrowheads="1"/>
          </p:cNvSpPr>
          <p:nvPr>
            <p:ph type="sldNum" sz="quarter" idx="5"/>
          </p:nvPr>
        </p:nvSpPr>
        <p:spPr bwMode="auto">
          <a:xfrm>
            <a:off x="3886200" y="8629650"/>
            <a:ext cx="2971800" cy="4540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Times New Roman" charset="0"/>
              </a:defRPr>
            </a:lvl1pPr>
          </a:lstStyle>
          <a:p>
            <a:pPr>
              <a:defRPr/>
            </a:pPr>
            <a:fld id="{B4CFA95C-A3A6-D648-8761-FA5C5833FABA}" type="slidenum">
              <a:rPr lang="en-US" altLang="en-US"/>
              <a:pPr>
                <a:defRPr/>
              </a:pPr>
              <a:t>‹#›</a:t>
            </a:fld>
            <a:endParaRPr lang="en-US" altLang="en-US"/>
          </a:p>
        </p:txBody>
      </p:sp>
    </p:spTree>
    <p:extLst>
      <p:ext uri="{BB962C8B-B14F-4D97-AF65-F5344CB8AC3E}">
        <p14:creationId xmlns:p14="http://schemas.microsoft.com/office/powerpoint/2010/main" val="4532223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a:ln/>
        </p:spPr>
      </p:sp>
      <p:sp>
        <p:nvSpPr>
          <p:cNvPr id="512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a typeface="ＭＳ Ｐゴシック" charset="-128"/>
            </a:endParaRPr>
          </a:p>
        </p:txBody>
      </p:sp>
      <p:sp>
        <p:nvSpPr>
          <p:cNvPr id="512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hlink"/>
                </a:solidFill>
                <a:latin typeface="Arial Black" charset="0"/>
                <a:ea typeface="ＭＳ Ｐゴシック" charset="-128"/>
              </a:defRPr>
            </a:lvl1pPr>
            <a:lvl2pPr marL="742950" indent="-285750">
              <a:defRPr sz="3200">
                <a:solidFill>
                  <a:schemeClr val="hlink"/>
                </a:solidFill>
                <a:latin typeface="Arial Black" charset="0"/>
                <a:ea typeface="ＭＳ Ｐゴシック" charset="-128"/>
              </a:defRPr>
            </a:lvl2pPr>
            <a:lvl3pPr marL="1143000" indent="-228600">
              <a:defRPr sz="3200">
                <a:solidFill>
                  <a:schemeClr val="hlink"/>
                </a:solidFill>
                <a:latin typeface="Arial Black" charset="0"/>
                <a:ea typeface="ＭＳ Ｐゴシック" charset="-128"/>
              </a:defRPr>
            </a:lvl3pPr>
            <a:lvl4pPr marL="1600200" indent="-228600">
              <a:defRPr sz="3200">
                <a:solidFill>
                  <a:schemeClr val="hlink"/>
                </a:solidFill>
                <a:latin typeface="Arial Black" charset="0"/>
                <a:ea typeface="ＭＳ Ｐゴシック" charset="-128"/>
              </a:defRPr>
            </a:lvl4pPr>
            <a:lvl5pPr marL="2057400" indent="-228600">
              <a:defRPr sz="3200">
                <a:solidFill>
                  <a:schemeClr val="hlink"/>
                </a:solidFill>
                <a:latin typeface="Arial Black" charset="0"/>
                <a:ea typeface="ＭＳ Ｐゴシック" charset="-128"/>
              </a:defRPr>
            </a:lvl5pPr>
            <a:lvl6pPr marL="2514600" indent="-228600" eaLnBrk="0" fontAlgn="base" hangingPunct="0">
              <a:spcBef>
                <a:spcPct val="0"/>
              </a:spcBef>
              <a:spcAft>
                <a:spcPct val="0"/>
              </a:spcAft>
              <a:defRPr sz="3200">
                <a:solidFill>
                  <a:schemeClr val="hlink"/>
                </a:solidFill>
                <a:latin typeface="Arial Black" charset="0"/>
                <a:ea typeface="ＭＳ Ｐゴシック" charset="-128"/>
              </a:defRPr>
            </a:lvl6pPr>
            <a:lvl7pPr marL="2971800" indent="-228600" eaLnBrk="0" fontAlgn="base" hangingPunct="0">
              <a:spcBef>
                <a:spcPct val="0"/>
              </a:spcBef>
              <a:spcAft>
                <a:spcPct val="0"/>
              </a:spcAft>
              <a:defRPr sz="3200">
                <a:solidFill>
                  <a:schemeClr val="hlink"/>
                </a:solidFill>
                <a:latin typeface="Arial Black" charset="0"/>
                <a:ea typeface="ＭＳ Ｐゴシック" charset="-128"/>
              </a:defRPr>
            </a:lvl7pPr>
            <a:lvl8pPr marL="3429000" indent="-228600" eaLnBrk="0" fontAlgn="base" hangingPunct="0">
              <a:spcBef>
                <a:spcPct val="0"/>
              </a:spcBef>
              <a:spcAft>
                <a:spcPct val="0"/>
              </a:spcAft>
              <a:defRPr sz="3200">
                <a:solidFill>
                  <a:schemeClr val="hlink"/>
                </a:solidFill>
                <a:latin typeface="Arial Black" charset="0"/>
                <a:ea typeface="ＭＳ Ｐゴシック" charset="-128"/>
              </a:defRPr>
            </a:lvl8pPr>
            <a:lvl9pPr marL="3886200" indent="-228600" eaLnBrk="0" fontAlgn="base" hangingPunct="0">
              <a:spcBef>
                <a:spcPct val="0"/>
              </a:spcBef>
              <a:spcAft>
                <a:spcPct val="0"/>
              </a:spcAft>
              <a:defRPr sz="3200">
                <a:solidFill>
                  <a:schemeClr val="hlink"/>
                </a:solidFill>
                <a:latin typeface="Arial Black" charset="0"/>
                <a:ea typeface="ＭＳ Ｐゴシック" charset="-128"/>
              </a:defRPr>
            </a:lvl9pPr>
          </a:lstStyle>
          <a:p>
            <a:fld id="{0A1D850C-D2A8-4E46-9B6E-EE250D60CB34}" type="slidenum">
              <a:rPr lang="en-US" altLang="en-US" sz="1200">
                <a:solidFill>
                  <a:schemeClr val="tx1"/>
                </a:solidFill>
                <a:latin typeface="Times New Roman" charset="0"/>
              </a:rPr>
              <a:pPr/>
              <a:t>5</a:t>
            </a:fld>
            <a:endParaRPr lang="en-US" altLang="en-US" sz="1200">
              <a:solidFill>
                <a:schemeClr val="tx1"/>
              </a:solidFill>
              <a:latin typeface="Times New Roman" charset="0"/>
            </a:endParaRPr>
          </a:p>
        </p:txBody>
      </p:sp>
    </p:spTree>
    <p:extLst>
      <p:ext uri="{BB962C8B-B14F-4D97-AF65-F5344CB8AC3E}">
        <p14:creationId xmlns:p14="http://schemas.microsoft.com/office/powerpoint/2010/main" val="658657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0B8B8DF9-DE8C-514A-BA02-D642A9273338}" type="slidenum">
              <a:rPr lang="en-US" altLang="en-US" sz="1200">
                <a:latin typeface="Times New Roman" charset="0"/>
              </a:rPr>
              <a:pPr eaLnBrk="1" hangingPunct="1"/>
              <a:t>21</a:t>
            </a:fld>
            <a:endParaRPr lang="en-US" altLang="en-US" sz="1200">
              <a:latin typeface="Times New Roman" charset="0"/>
            </a:endParaRPr>
          </a:p>
        </p:txBody>
      </p:sp>
      <p:sp>
        <p:nvSpPr>
          <p:cNvPr id="159746" name="Rectangle 2"/>
          <p:cNvSpPr>
            <a:spLocks noGrp="1" noRot="1" noChangeAspect="1" noChangeArrowheads="1" noTextEdit="1"/>
          </p:cNvSpPr>
          <p:nvPr>
            <p:ph type="sldImg"/>
          </p:nvPr>
        </p:nvSpPr>
        <p:spPr bwMode="auto">
          <a:xfrm>
            <a:off x="1144588" y="684213"/>
            <a:ext cx="4572000" cy="34305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9747" name="Rectangle 3"/>
          <p:cNvSpPr>
            <a:spLocks noGrp="1" noChangeArrowheads="1"/>
          </p:cNvSpPr>
          <p:nvPr>
            <p:ph type="body" idx="1"/>
          </p:nvPr>
        </p:nvSpPr>
        <p:spPr bwMode="auto">
          <a:xfrm>
            <a:off x="685800" y="4343400"/>
            <a:ext cx="5486400" cy="4116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1921255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a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hlink"/>
                </a:solidFill>
                <a:latin typeface="Arial Black" charset="0"/>
                <a:ea typeface="ＭＳ Ｐゴシック" charset="-128"/>
              </a:defRPr>
            </a:lvl1pPr>
            <a:lvl2pPr marL="742950" indent="-285750" eaLnBrk="0" hangingPunct="0">
              <a:defRPr sz="3200">
                <a:solidFill>
                  <a:schemeClr val="hlink"/>
                </a:solidFill>
                <a:latin typeface="Arial Black" charset="0"/>
                <a:ea typeface="ＭＳ Ｐゴシック" charset="-128"/>
              </a:defRPr>
            </a:lvl2pPr>
            <a:lvl3pPr marL="1143000" indent="-228600" eaLnBrk="0" hangingPunct="0">
              <a:defRPr sz="3200">
                <a:solidFill>
                  <a:schemeClr val="hlink"/>
                </a:solidFill>
                <a:latin typeface="Arial Black" charset="0"/>
                <a:ea typeface="ＭＳ Ｐゴシック" charset="-128"/>
              </a:defRPr>
            </a:lvl3pPr>
            <a:lvl4pPr marL="1600200" indent="-228600" eaLnBrk="0" hangingPunct="0">
              <a:defRPr sz="3200">
                <a:solidFill>
                  <a:schemeClr val="hlink"/>
                </a:solidFill>
                <a:latin typeface="Arial Black" charset="0"/>
                <a:ea typeface="ＭＳ Ｐゴシック" charset="-128"/>
              </a:defRPr>
            </a:lvl4pPr>
            <a:lvl5pPr marL="2057400" indent="-228600" eaLnBrk="0" hangingPunct="0">
              <a:defRPr sz="3200">
                <a:solidFill>
                  <a:schemeClr val="hlink"/>
                </a:solidFill>
                <a:latin typeface="Arial Black" charset="0"/>
                <a:ea typeface="ＭＳ Ｐゴシック" charset="-128"/>
              </a:defRPr>
            </a:lvl5pPr>
            <a:lvl6pPr marL="2514600" indent="-228600" eaLnBrk="0" fontAlgn="base" hangingPunct="0">
              <a:spcBef>
                <a:spcPct val="0"/>
              </a:spcBef>
              <a:spcAft>
                <a:spcPct val="0"/>
              </a:spcAft>
              <a:defRPr sz="3200">
                <a:solidFill>
                  <a:schemeClr val="hlink"/>
                </a:solidFill>
                <a:latin typeface="Arial Black" charset="0"/>
                <a:ea typeface="ＭＳ Ｐゴシック" charset="-128"/>
              </a:defRPr>
            </a:lvl6pPr>
            <a:lvl7pPr marL="2971800" indent="-228600" eaLnBrk="0" fontAlgn="base" hangingPunct="0">
              <a:spcBef>
                <a:spcPct val="0"/>
              </a:spcBef>
              <a:spcAft>
                <a:spcPct val="0"/>
              </a:spcAft>
              <a:defRPr sz="3200">
                <a:solidFill>
                  <a:schemeClr val="hlink"/>
                </a:solidFill>
                <a:latin typeface="Arial Black" charset="0"/>
                <a:ea typeface="ＭＳ Ｐゴシック" charset="-128"/>
              </a:defRPr>
            </a:lvl7pPr>
            <a:lvl8pPr marL="3429000" indent="-228600" eaLnBrk="0" fontAlgn="base" hangingPunct="0">
              <a:spcBef>
                <a:spcPct val="0"/>
              </a:spcBef>
              <a:spcAft>
                <a:spcPct val="0"/>
              </a:spcAft>
              <a:defRPr sz="3200">
                <a:solidFill>
                  <a:schemeClr val="hlink"/>
                </a:solidFill>
                <a:latin typeface="Arial Black" charset="0"/>
                <a:ea typeface="ＭＳ Ｐゴシック" charset="-128"/>
              </a:defRPr>
            </a:lvl8pPr>
            <a:lvl9pPr marL="3886200" indent="-228600" eaLnBrk="0" fontAlgn="base" hangingPunct="0">
              <a:spcBef>
                <a:spcPct val="0"/>
              </a:spcBef>
              <a:spcAft>
                <a:spcPct val="0"/>
              </a:spcAft>
              <a:defRPr sz="3200">
                <a:solidFill>
                  <a:schemeClr val="hlink"/>
                </a:solidFill>
                <a:latin typeface="Arial Black" charset="0"/>
                <a:ea typeface="ＭＳ Ｐゴシック" charset="-128"/>
              </a:defRPr>
            </a:lvl9pPr>
          </a:lstStyle>
          <a:p>
            <a:fld id="{BE699B5B-1CCC-054D-85E6-4E29C2F78834}" type="slidenum">
              <a:rPr lang="en-US" altLang="en-US" sz="1200">
                <a:solidFill>
                  <a:schemeClr val="tx1"/>
                </a:solidFill>
                <a:latin typeface="Times New Roman" charset="0"/>
              </a:rPr>
              <a:pPr/>
              <a:t>22</a:t>
            </a:fld>
            <a:endParaRPr lang="en-US" altLang="en-US" sz="1200">
              <a:solidFill>
                <a:schemeClr val="tx1"/>
              </a:solidFill>
              <a:latin typeface="Times New Roman" charset="0"/>
            </a:endParaRPr>
          </a:p>
        </p:txBody>
      </p:sp>
    </p:spTree>
    <p:extLst>
      <p:ext uri="{BB962C8B-B14F-4D97-AF65-F5344CB8AC3E}">
        <p14:creationId xmlns:p14="http://schemas.microsoft.com/office/powerpoint/2010/main" val="76907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hlink"/>
                </a:solidFill>
                <a:latin typeface="Arial Black" charset="0"/>
              </a:defRPr>
            </a:lvl1pPr>
            <a:lvl2pPr marL="742950" indent="-285750">
              <a:defRPr sz="3200">
                <a:solidFill>
                  <a:schemeClr val="hlink"/>
                </a:solidFill>
                <a:latin typeface="Arial Black" charset="0"/>
              </a:defRPr>
            </a:lvl2pPr>
            <a:lvl3pPr marL="1143000" indent="-228600">
              <a:defRPr sz="3200">
                <a:solidFill>
                  <a:schemeClr val="hlink"/>
                </a:solidFill>
                <a:latin typeface="Arial Black" charset="0"/>
              </a:defRPr>
            </a:lvl3pPr>
            <a:lvl4pPr marL="1600200" indent="-228600">
              <a:defRPr sz="3200">
                <a:solidFill>
                  <a:schemeClr val="hlink"/>
                </a:solidFill>
                <a:latin typeface="Arial Black" charset="0"/>
              </a:defRPr>
            </a:lvl4pPr>
            <a:lvl5pPr marL="2057400" indent="-228600">
              <a:defRPr sz="3200">
                <a:solidFill>
                  <a:schemeClr val="hlink"/>
                </a:solidFill>
                <a:latin typeface="Arial Black" charset="0"/>
              </a:defRPr>
            </a:lvl5pPr>
            <a:lvl6pPr marL="2514600" indent="-228600" eaLnBrk="0" fontAlgn="base" hangingPunct="0">
              <a:spcBef>
                <a:spcPct val="0"/>
              </a:spcBef>
              <a:spcAft>
                <a:spcPct val="0"/>
              </a:spcAft>
              <a:defRPr sz="3200">
                <a:solidFill>
                  <a:schemeClr val="hlink"/>
                </a:solidFill>
                <a:latin typeface="Arial Black" charset="0"/>
              </a:defRPr>
            </a:lvl6pPr>
            <a:lvl7pPr marL="2971800" indent="-228600" eaLnBrk="0" fontAlgn="base" hangingPunct="0">
              <a:spcBef>
                <a:spcPct val="0"/>
              </a:spcBef>
              <a:spcAft>
                <a:spcPct val="0"/>
              </a:spcAft>
              <a:defRPr sz="3200">
                <a:solidFill>
                  <a:schemeClr val="hlink"/>
                </a:solidFill>
                <a:latin typeface="Arial Black" charset="0"/>
              </a:defRPr>
            </a:lvl7pPr>
            <a:lvl8pPr marL="3429000" indent="-228600" eaLnBrk="0" fontAlgn="base" hangingPunct="0">
              <a:spcBef>
                <a:spcPct val="0"/>
              </a:spcBef>
              <a:spcAft>
                <a:spcPct val="0"/>
              </a:spcAft>
              <a:defRPr sz="3200">
                <a:solidFill>
                  <a:schemeClr val="hlink"/>
                </a:solidFill>
                <a:latin typeface="Arial Black" charset="0"/>
              </a:defRPr>
            </a:lvl8pPr>
            <a:lvl9pPr marL="3886200" indent="-228600" eaLnBrk="0" fontAlgn="base" hangingPunct="0">
              <a:spcBef>
                <a:spcPct val="0"/>
              </a:spcBef>
              <a:spcAft>
                <a:spcPct val="0"/>
              </a:spcAft>
              <a:defRPr sz="3200">
                <a:solidFill>
                  <a:schemeClr val="hlink"/>
                </a:solidFill>
                <a:latin typeface="Arial Black" charset="0"/>
              </a:defRPr>
            </a:lvl9pPr>
          </a:lstStyle>
          <a:p>
            <a:fld id="{7228B2D4-FE3E-5F46-A18A-D028409BD6A1}" type="slidenum">
              <a:rPr lang="en-US" altLang="en-US" sz="1200">
                <a:solidFill>
                  <a:schemeClr val="tx1"/>
                </a:solidFill>
                <a:latin typeface="Times New Roman" charset="0"/>
              </a:rPr>
              <a:pPr/>
              <a:t>25</a:t>
            </a:fld>
            <a:endParaRPr lang="en-US" altLang="en-US" sz="1200">
              <a:solidFill>
                <a:schemeClr val="tx1"/>
              </a:solidFill>
              <a:latin typeface="Times New Roman" charset="0"/>
            </a:endParaRPr>
          </a:p>
        </p:txBody>
      </p:sp>
      <p:sp>
        <p:nvSpPr>
          <p:cNvPr id="301059" name="Rectangle 2"/>
          <p:cNvSpPr>
            <a:spLocks noGrp="1" noRot="1" noChangeAspect="1" noChangeArrowheads="1" noTextEdit="1"/>
          </p:cNvSpPr>
          <p:nvPr>
            <p:ph type="sldImg"/>
          </p:nvPr>
        </p:nvSpPr>
        <p:spPr>
          <a:ln/>
        </p:spPr>
      </p:sp>
      <p:sp>
        <p:nvSpPr>
          <p:cNvPr id="301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822097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p:cNvSpPr>
            <a:spLocks noGrp="1" noRot="1" noChangeAspect="1" noTextEdit="1"/>
          </p:cNvSpPr>
          <p:nvPr>
            <p:ph type="sldImg"/>
          </p:nvPr>
        </p:nvSpPr>
        <p:spPr>
          <a:ln/>
        </p:spPr>
      </p:sp>
      <p:sp>
        <p:nvSpPr>
          <p:cNvPr id="2549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a typeface="ＭＳ Ｐゴシック" charset="-128"/>
            </a:endParaRPr>
          </a:p>
        </p:txBody>
      </p:sp>
      <p:sp>
        <p:nvSpPr>
          <p:cNvPr id="2549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hlink"/>
                </a:solidFill>
                <a:latin typeface="Arial Black" charset="0"/>
                <a:ea typeface="ＭＳ Ｐゴシック" charset="-128"/>
              </a:defRPr>
            </a:lvl1pPr>
            <a:lvl2pPr marL="742950" indent="-285750">
              <a:defRPr sz="3200">
                <a:solidFill>
                  <a:schemeClr val="hlink"/>
                </a:solidFill>
                <a:latin typeface="Arial Black" charset="0"/>
                <a:ea typeface="ＭＳ Ｐゴシック" charset="-128"/>
              </a:defRPr>
            </a:lvl2pPr>
            <a:lvl3pPr marL="1143000" indent="-228600">
              <a:defRPr sz="3200">
                <a:solidFill>
                  <a:schemeClr val="hlink"/>
                </a:solidFill>
                <a:latin typeface="Arial Black" charset="0"/>
                <a:ea typeface="ＭＳ Ｐゴシック" charset="-128"/>
              </a:defRPr>
            </a:lvl3pPr>
            <a:lvl4pPr marL="1600200" indent="-228600">
              <a:defRPr sz="3200">
                <a:solidFill>
                  <a:schemeClr val="hlink"/>
                </a:solidFill>
                <a:latin typeface="Arial Black" charset="0"/>
                <a:ea typeface="ＭＳ Ｐゴシック" charset="-128"/>
              </a:defRPr>
            </a:lvl4pPr>
            <a:lvl5pPr marL="2057400" indent="-228600">
              <a:defRPr sz="3200">
                <a:solidFill>
                  <a:schemeClr val="hlink"/>
                </a:solidFill>
                <a:latin typeface="Arial Black" charset="0"/>
                <a:ea typeface="ＭＳ Ｐゴシック" charset="-128"/>
              </a:defRPr>
            </a:lvl5pPr>
            <a:lvl6pPr marL="2514600" indent="-228600" eaLnBrk="0" fontAlgn="base" hangingPunct="0">
              <a:spcBef>
                <a:spcPct val="0"/>
              </a:spcBef>
              <a:spcAft>
                <a:spcPct val="0"/>
              </a:spcAft>
              <a:defRPr sz="3200">
                <a:solidFill>
                  <a:schemeClr val="hlink"/>
                </a:solidFill>
                <a:latin typeface="Arial Black" charset="0"/>
                <a:ea typeface="ＭＳ Ｐゴシック" charset="-128"/>
              </a:defRPr>
            </a:lvl6pPr>
            <a:lvl7pPr marL="2971800" indent="-228600" eaLnBrk="0" fontAlgn="base" hangingPunct="0">
              <a:spcBef>
                <a:spcPct val="0"/>
              </a:spcBef>
              <a:spcAft>
                <a:spcPct val="0"/>
              </a:spcAft>
              <a:defRPr sz="3200">
                <a:solidFill>
                  <a:schemeClr val="hlink"/>
                </a:solidFill>
                <a:latin typeface="Arial Black" charset="0"/>
                <a:ea typeface="ＭＳ Ｐゴシック" charset="-128"/>
              </a:defRPr>
            </a:lvl7pPr>
            <a:lvl8pPr marL="3429000" indent="-228600" eaLnBrk="0" fontAlgn="base" hangingPunct="0">
              <a:spcBef>
                <a:spcPct val="0"/>
              </a:spcBef>
              <a:spcAft>
                <a:spcPct val="0"/>
              </a:spcAft>
              <a:defRPr sz="3200">
                <a:solidFill>
                  <a:schemeClr val="hlink"/>
                </a:solidFill>
                <a:latin typeface="Arial Black" charset="0"/>
                <a:ea typeface="ＭＳ Ｐゴシック" charset="-128"/>
              </a:defRPr>
            </a:lvl8pPr>
            <a:lvl9pPr marL="3886200" indent="-228600" eaLnBrk="0" fontAlgn="base" hangingPunct="0">
              <a:spcBef>
                <a:spcPct val="0"/>
              </a:spcBef>
              <a:spcAft>
                <a:spcPct val="0"/>
              </a:spcAft>
              <a:defRPr sz="3200">
                <a:solidFill>
                  <a:schemeClr val="hlink"/>
                </a:solidFill>
                <a:latin typeface="Arial Black" charset="0"/>
                <a:ea typeface="ＭＳ Ｐゴシック" charset="-128"/>
              </a:defRPr>
            </a:lvl9pPr>
          </a:lstStyle>
          <a:p>
            <a:fld id="{EB73ABCC-7BEE-314E-9B43-20F391145F63}" type="slidenum">
              <a:rPr lang="en-US" altLang="en-US" sz="1200">
                <a:solidFill>
                  <a:schemeClr val="tx1"/>
                </a:solidFill>
                <a:latin typeface="Times New Roman" charset="0"/>
              </a:rPr>
              <a:pPr/>
              <a:t>26</a:t>
            </a:fld>
            <a:endParaRPr lang="en-US" altLang="en-US" sz="1200">
              <a:solidFill>
                <a:schemeClr val="tx1"/>
              </a:solidFill>
              <a:latin typeface="Times New Roman" charset="0"/>
            </a:endParaRPr>
          </a:p>
        </p:txBody>
      </p:sp>
    </p:spTree>
    <p:extLst>
      <p:ext uri="{BB962C8B-B14F-4D97-AF65-F5344CB8AC3E}">
        <p14:creationId xmlns:p14="http://schemas.microsoft.com/office/powerpoint/2010/main" val="757119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defRPr>
            </a:lvl1pPr>
            <a:lvl2pPr marL="742950" indent="-285750">
              <a:spcBef>
                <a:spcPct val="30000"/>
              </a:spcBef>
              <a:defRPr sz="1200">
                <a:solidFill>
                  <a:schemeClr val="tx1"/>
                </a:solidFill>
                <a:latin typeface="Times New Roman" charset="0"/>
                <a:ea typeface="ＭＳ Ｐゴシック" charset="-128"/>
              </a:defRPr>
            </a:lvl2pPr>
            <a:lvl3pPr marL="1143000" indent="-228600">
              <a:spcBef>
                <a:spcPct val="30000"/>
              </a:spcBef>
              <a:defRPr sz="1200">
                <a:solidFill>
                  <a:schemeClr val="tx1"/>
                </a:solidFill>
                <a:latin typeface="Times New Roman" charset="0"/>
                <a:ea typeface="ＭＳ Ｐゴシック" charset="-128"/>
              </a:defRPr>
            </a:lvl3pPr>
            <a:lvl4pPr marL="1600200" indent="-228600">
              <a:spcBef>
                <a:spcPct val="30000"/>
              </a:spcBef>
              <a:defRPr sz="1200">
                <a:solidFill>
                  <a:schemeClr val="tx1"/>
                </a:solidFill>
                <a:latin typeface="Times New Roman" charset="0"/>
                <a:ea typeface="ＭＳ Ｐゴシック" charset="-128"/>
              </a:defRPr>
            </a:lvl4pPr>
            <a:lvl5pPr marL="2057400" indent="-228600">
              <a:spcBef>
                <a:spcPct val="30000"/>
              </a:spcBef>
              <a:defRPr sz="1200">
                <a:solidFill>
                  <a:schemeClr val="tx1"/>
                </a:solidFill>
                <a:latin typeface="Times New Roman" charset="0"/>
                <a:ea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defRPr>
            </a:lvl9pPr>
          </a:lstStyle>
          <a:p>
            <a:pPr eaLnBrk="1" hangingPunct="1">
              <a:spcBef>
                <a:spcPct val="0"/>
              </a:spcBef>
            </a:pPr>
            <a:fld id="{637C94F5-6136-4340-8162-49FC632A5092}" type="slidenum">
              <a:rPr lang="en-US" altLang="en-US">
                <a:latin typeface="Arial" charset="0"/>
                <a:ea typeface="MS PGothic" charset="-128"/>
                <a:cs typeface="MS PGothic" charset="-128"/>
              </a:rPr>
              <a:pPr eaLnBrk="1" hangingPunct="1">
                <a:spcBef>
                  <a:spcPct val="0"/>
                </a:spcBef>
              </a:pPr>
              <a:t>27</a:t>
            </a:fld>
            <a:endParaRPr lang="en-US" altLang="en-US">
              <a:latin typeface="Arial" charset="0"/>
              <a:ea typeface="MS PGothic" charset="-128"/>
              <a:cs typeface="MS PGothic" charset="-128"/>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a typeface="MS PGothic" charset="-128"/>
              <a:cs typeface="MS PGothic" charset="-128"/>
            </a:endParaRPr>
          </a:p>
        </p:txBody>
      </p:sp>
    </p:spTree>
    <p:extLst>
      <p:ext uri="{BB962C8B-B14F-4D97-AF65-F5344CB8AC3E}">
        <p14:creationId xmlns:p14="http://schemas.microsoft.com/office/powerpoint/2010/main" val="949636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Rot="1" noChangeAspect="1" noChangeArrowheads="1" noTextEdit="1"/>
          </p:cNvSpPr>
          <p:nvPr>
            <p:ph type="sldImg"/>
          </p:nvPr>
        </p:nvSpPr>
        <p:spPr>
          <a:xfrm>
            <a:off x="1160463" y="681038"/>
            <a:ext cx="4541837" cy="3406775"/>
          </a:xfrm>
          <a:ln/>
        </p:spPr>
      </p:sp>
      <p:sp>
        <p:nvSpPr>
          <p:cNvPr id="215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17648292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p:cNvSpPr>
            <a:spLocks noGrp="1" noRot="1" noChangeAspect="1" noTextEdit="1"/>
          </p:cNvSpPr>
          <p:nvPr>
            <p:ph type="sldImg"/>
          </p:nvPr>
        </p:nvSpPr>
        <p:spPr>
          <a:ln/>
        </p:spPr>
      </p:sp>
      <p:sp>
        <p:nvSpPr>
          <p:cNvPr id="2549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a typeface="ＭＳ Ｐゴシック" charset="-128"/>
            </a:endParaRPr>
          </a:p>
        </p:txBody>
      </p:sp>
      <p:sp>
        <p:nvSpPr>
          <p:cNvPr id="2549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hlink"/>
                </a:solidFill>
                <a:latin typeface="Arial Black" charset="0"/>
                <a:ea typeface="ＭＳ Ｐゴシック" charset="-128"/>
              </a:defRPr>
            </a:lvl1pPr>
            <a:lvl2pPr marL="742950" indent="-285750">
              <a:defRPr sz="3200">
                <a:solidFill>
                  <a:schemeClr val="hlink"/>
                </a:solidFill>
                <a:latin typeface="Arial Black" charset="0"/>
                <a:ea typeface="ＭＳ Ｐゴシック" charset="-128"/>
              </a:defRPr>
            </a:lvl2pPr>
            <a:lvl3pPr marL="1143000" indent="-228600">
              <a:defRPr sz="3200">
                <a:solidFill>
                  <a:schemeClr val="hlink"/>
                </a:solidFill>
                <a:latin typeface="Arial Black" charset="0"/>
                <a:ea typeface="ＭＳ Ｐゴシック" charset="-128"/>
              </a:defRPr>
            </a:lvl3pPr>
            <a:lvl4pPr marL="1600200" indent="-228600">
              <a:defRPr sz="3200">
                <a:solidFill>
                  <a:schemeClr val="hlink"/>
                </a:solidFill>
                <a:latin typeface="Arial Black" charset="0"/>
                <a:ea typeface="ＭＳ Ｐゴシック" charset="-128"/>
              </a:defRPr>
            </a:lvl4pPr>
            <a:lvl5pPr marL="2057400" indent="-228600">
              <a:defRPr sz="3200">
                <a:solidFill>
                  <a:schemeClr val="hlink"/>
                </a:solidFill>
                <a:latin typeface="Arial Black" charset="0"/>
                <a:ea typeface="ＭＳ Ｐゴシック" charset="-128"/>
              </a:defRPr>
            </a:lvl5pPr>
            <a:lvl6pPr marL="2514600" indent="-228600" eaLnBrk="0" fontAlgn="base" hangingPunct="0">
              <a:spcBef>
                <a:spcPct val="0"/>
              </a:spcBef>
              <a:spcAft>
                <a:spcPct val="0"/>
              </a:spcAft>
              <a:defRPr sz="3200">
                <a:solidFill>
                  <a:schemeClr val="hlink"/>
                </a:solidFill>
                <a:latin typeface="Arial Black" charset="0"/>
                <a:ea typeface="ＭＳ Ｐゴシック" charset="-128"/>
              </a:defRPr>
            </a:lvl6pPr>
            <a:lvl7pPr marL="2971800" indent="-228600" eaLnBrk="0" fontAlgn="base" hangingPunct="0">
              <a:spcBef>
                <a:spcPct val="0"/>
              </a:spcBef>
              <a:spcAft>
                <a:spcPct val="0"/>
              </a:spcAft>
              <a:defRPr sz="3200">
                <a:solidFill>
                  <a:schemeClr val="hlink"/>
                </a:solidFill>
                <a:latin typeface="Arial Black" charset="0"/>
                <a:ea typeface="ＭＳ Ｐゴシック" charset="-128"/>
              </a:defRPr>
            </a:lvl7pPr>
            <a:lvl8pPr marL="3429000" indent="-228600" eaLnBrk="0" fontAlgn="base" hangingPunct="0">
              <a:spcBef>
                <a:spcPct val="0"/>
              </a:spcBef>
              <a:spcAft>
                <a:spcPct val="0"/>
              </a:spcAft>
              <a:defRPr sz="3200">
                <a:solidFill>
                  <a:schemeClr val="hlink"/>
                </a:solidFill>
                <a:latin typeface="Arial Black" charset="0"/>
                <a:ea typeface="ＭＳ Ｐゴシック" charset="-128"/>
              </a:defRPr>
            </a:lvl8pPr>
            <a:lvl9pPr marL="3886200" indent="-228600" eaLnBrk="0" fontAlgn="base" hangingPunct="0">
              <a:spcBef>
                <a:spcPct val="0"/>
              </a:spcBef>
              <a:spcAft>
                <a:spcPct val="0"/>
              </a:spcAft>
              <a:defRPr sz="3200">
                <a:solidFill>
                  <a:schemeClr val="hlink"/>
                </a:solidFill>
                <a:latin typeface="Arial Black" charset="0"/>
                <a:ea typeface="ＭＳ Ｐゴシック" charset="-128"/>
              </a:defRPr>
            </a:lvl9pPr>
          </a:lstStyle>
          <a:p>
            <a:fld id="{EB73ABCC-7BEE-314E-9B43-20F391145F63}" type="slidenum">
              <a:rPr lang="en-US" altLang="en-US" sz="1200">
                <a:solidFill>
                  <a:schemeClr val="tx1"/>
                </a:solidFill>
                <a:latin typeface="Times New Roman" charset="0"/>
              </a:rPr>
              <a:pPr/>
              <a:t>30</a:t>
            </a:fld>
            <a:endParaRPr lang="en-US" altLang="en-US" sz="1200">
              <a:solidFill>
                <a:schemeClr val="tx1"/>
              </a:solidFill>
              <a:latin typeface="Times New Roman" charset="0"/>
            </a:endParaRPr>
          </a:p>
        </p:txBody>
      </p:sp>
    </p:spTree>
    <p:extLst>
      <p:ext uri="{BB962C8B-B14F-4D97-AF65-F5344CB8AC3E}">
        <p14:creationId xmlns:p14="http://schemas.microsoft.com/office/powerpoint/2010/main" val="6100427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p:cNvSpPr>
            <a:spLocks noGrp="1" noRot="1" noChangeAspect="1" noTextEdit="1"/>
          </p:cNvSpPr>
          <p:nvPr>
            <p:ph type="sldImg"/>
          </p:nvPr>
        </p:nvSpPr>
        <p:spPr>
          <a:ln/>
        </p:spPr>
      </p:sp>
      <p:sp>
        <p:nvSpPr>
          <p:cNvPr id="2549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a typeface="ＭＳ Ｐゴシック" charset="-128"/>
            </a:endParaRPr>
          </a:p>
        </p:txBody>
      </p:sp>
      <p:sp>
        <p:nvSpPr>
          <p:cNvPr id="2549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hlink"/>
                </a:solidFill>
                <a:latin typeface="Arial Black" charset="0"/>
                <a:ea typeface="ＭＳ Ｐゴシック" charset="-128"/>
              </a:defRPr>
            </a:lvl1pPr>
            <a:lvl2pPr marL="742950" indent="-285750">
              <a:defRPr sz="3200">
                <a:solidFill>
                  <a:schemeClr val="hlink"/>
                </a:solidFill>
                <a:latin typeface="Arial Black" charset="0"/>
                <a:ea typeface="ＭＳ Ｐゴシック" charset="-128"/>
              </a:defRPr>
            </a:lvl2pPr>
            <a:lvl3pPr marL="1143000" indent="-228600">
              <a:defRPr sz="3200">
                <a:solidFill>
                  <a:schemeClr val="hlink"/>
                </a:solidFill>
                <a:latin typeface="Arial Black" charset="0"/>
                <a:ea typeface="ＭＳ Ｐゴシック" charset="-128"/>
              </a:defRPr>
            </a:lvl3pPr>
            <a:lvl4pPr marL="1600200" indent="-228600">
              <a:defRPr sz="3200">
                <a:solidFill>
                  <a:schemeClr val="hlink"/>
                </a:solidFill>
                <a:latin typeface="Arial Black" charset="0"/>
                <a:ea typeface="ＭＳ Ｐゴシック" charset="-128"/>
              </a:defRPr>
            </a:lvl4pPr>
            <a:lvl5pPr marL="2057400" indent="-228600">
              <a:defRPr sz="3200">
                <a:solidFill>
                  <a:schemeClr val="hlink"/>
                </a:solidFill>
                <a:latin typeface="Arial Black" charset="0"/>
                <a:ea typeface="ＭＳ Ｐゴシック" charset="-128"/>
              </a:defRPr>
            </a:lvl5pPr>
            <a:lvl6pPr marL="2514600" indent="-228600" eaLnBrk="0" fontAlgn="base" hangingPunct="0">
              <a:spcBef>
                <a:spcPct val="0"/>
              </a:spcBef>
              <a:spcAft>
                <a:spcPct val="0"/>
              </a:spcAft>
              <a:defRPr sz="3200">
                <a:solidFill>
                  <a:schemeClr val="hlink"/>
                </a:solidFill>
                <a:latin typeface="Arial Black" charset="0"/>
                <a:ea typeface="ＭＳ Ｐゴシック" charset="-128"/>
              </a:defRPr>
            </a:lvl6pPr>
            <a:lvl7pPr marL="2971800" indent="-228600" eaLnBrk="0" fontAlgn="base" hangingPunct="0">
              <a:spcBef>
                <a:spcPct val="0"/>
              </a:spcBef>
              <a:spcAft>
                <a:spcPct val="0"/>
              </a:spcAft>
              <a:defRPr sz="3200">
                <a:solidFill>
                  <a:schemeClr val="hlink"/>
                </a:solidFill>
                <a:latin typeface="Arial Black" charset="0"/>
                <a:ea typeface="ＭＳ Ｐゴシック" charset="-128"/>
              </a:defRPr>
            </a:lvl7pPr>
            <a:lvl8pPr marL="3429000" indent="-228600" eaLnBrk="0" fontAlgn="base" hangingPunct="0">
              <a:spcBef>
                <a:spcPct val="0"/>
              </a:spcBef>
              <a:spcAft>
                <a:spcPct val="0"/>
              </a:spcAft>
              <a:defRPr sz="3200">
                <a:solidFill>
                  <a:schemeClr val="hlink"/>
                </a:solidFill>
                <a:latin typeface="Arial Black" charset="0"/>
                <a:ea typeface="ＭＳ Ｐゴシック" charset="-128"/>
              </a:defRPr>
            </a:lvl8pPr>
            <a:lvl9pPr marL="3886200" indent="-228600" eaLnBrk="0" fontAlgn="base" hangingPunct="0">
              <a:spcBef>
                <a:spcPct val="0"/>
              </a:spcBef>
              <a:spcAft>
                <a:spcPct val="0"/>
              </a:spcAft>
              <a:defRPr sz="3200">
                <a:solidFill>
                  <a:schemeClr val="hlink"/>
                </a:solidFill>
                <a:latin typeface="Arial Black" charset="0"/>
                <a:ea typeface="ＭＳ Ｐゴシック" charset="-128"/>
              </a:defRPr>
            </a:lvl9pPr>
          </a:lstStyle>
          <a:p>
            <a:fld id="{EB73ABCC-7BEE-314E-9B43-20F391145F63}" type="slidenum">
              <a:rPr lang="en-US" altLang="en-US" sz="1200">
                <a:solidFill>
                  <a:schemeClr val="tx1"/>
                </a:solidFill>
                <a:latin typeface="Times New Roman" charset="0"/>
              </a:rPr>
              <a:pPr/>
              <a:t>31</a:t>
            </a:fld>
            <a:endParaRPr lang="en-US" altLang="en-US" sz="1200">
              <a:solidFill>
                <a:schemeClr val="tx1"/>
              </a:solidFill>
              <a:latin typeface="Times New Roman" charset="0"/>
            </a:endParaRPr>
          </a:p>
        </p:txBody>
      </p:sp>
    </p:spTree>
    <p:extLst>
      <p:ext uri="{BB962C8B-B14F-4D97-AF65-F5344CB8AC3E}">
        <p14:creationId xmlns:p14="http://schemas.microsoft.com/office/powerpoint/2010/main" val="1484095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p:cNvSpPr>
            <a:spLocks noGrp="1" noRot="1" noChangeAspect="1" noTextEdit="1"/>
          </p:cNvSpPr>
          <p:nvPr>
            <p:ph type="sldImg"/>
          </p:nvPr>
        </p:nvSpPr>
        <p:spPr>
          <a:ln/>
        </p:spPr>
      </p:sp>
      <p:sp>
        <p:nvSpPr>
          <p:cNvPr id="2549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a typeface="ＭＳ Ｐゴシック" charset="-128"/>
            </a:endParaRPr>
          </a:p>
        </p:txBody>
      </p:sp>
      <p:sp>
        <p:nvSpPr>
          <p:cNvPr id="2549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hlink"/>
                </a:solidFill>
                <a:latin typeface="Arial Black" charset="0"/>
                <a:ea typeface="ＭＳ Ｐゴシック" charset="-128"/>
              </a:defRPr>
            </a:lvl1pPr>
            <a:lvl2pPr marL="742950" indent="-285750">
              <a:defRPr sz="3200">
                <a:solidFill>
                  <a:schemeClr val="hlink"/>
                </a:solidFill>
                <a:latin typeface="Arial Black" charset="0"/>
                <a:ea typeface="ＭＳ Ｐゴシック" charset="-128"/>
              </a:defRPr>
            </a:lvl2pPr>
            <a:lvl3pPr marL="1143000" indent="-228600">
              <a:defRPr sz="3200">
                <a:solidFill>
                  <a:schemeClr val="hlink"/>
                </a:solidFill>
                <a:latin typeface="Arial Black" charset="0"/>
                <a:ea typeface="ＭＳ Ｐゴシック" charset="-128"/>
              </a:defRPr>
            </a:lvl3pPr>
            <a:lvl4pPr marL="1600200" indent="-228600">
              <a:defRPr sz="3200">
                <a:solidFill>
                  <a:schemeClr val="hlink"/>
                </a:solidFill>
                <a:latin typeface="Arial Black" charset="0"/>
                <a:ea typeface="ＭＳ Ｐゴシック" charset="-128"/>
              </a:defRPr>
            </a:lvl4pPr>
            <a:lvl5pPr marL="2057400" indent="-228600">
              <a:defRPr sz="3200">
                <a:solidFill>
                  <a:schemeClr val="hlink"/>
                </a:solidFill>
                <a:latin typeface="Arial Black" charset="0"/>
                <a:ea typeface="ＭＳ Ｐゴシック" charset="-128"/>
              </a:defRPr>
            </a:lvl5pPr>
            <a:lvl6pPr marL="2514600" indent="-228600" eaLnBrk="0" fontAlgn="base" hangingPunct="0">
              <a:spcBef>
                <a:spcPct val="0"/>
              </a:spcBef>
              <a:spcAft>
                <a:spcPct val="0"/>
              </a:spcAft>
              <a:defRPr sz="3200">
                <a:solidFill>
                  <a:schemeClr val="hlink"/>
                </a:solidFill>
                <a:latin typeface="Arial Black" charset="0"/>
                <a:ea typeface="ＭＳ Ｐゴシック" charset="-128"/>
              </a:defRPr>
            </a:lvl6pPr>
            <a:lvl7pPr marL="2971800" indent="-228600" eaLnBrk="0" fontAlgn="base" hangingPunct="0">
              <a:spcBef>
                <a:spcPct val="0"/>
              </a:spcBef>
              <a:spcAft>
                <a:spcPct val="0"/>
              </a:spcAft>
              <a:defRPr sz="3200">
                <a:solidFill>
                  <a:schemeClr val="hlink"/>
                </a:solidFill>
                <a:latin typeface="Arial Black" charset="0"/>
                <a:ea typeface="ＭＳ Ｐゴシック" charset="-128"/>
              </a:defRPr>
            </a:lvl7pPr>
            <a:lvl8pPr marL="3429000" indent="-228600" eaLnBrk="0" fontAlgn="base" hangingPunct="0">
              <a:spcBef>
                <a:spcPct val="0"/>
              </a:spcBef>
              <a:spcAft>
                <a:spcPct val="0"/>
              </a:spcAft>
              <a:defRPr sz="3200">
                <a:solidFill>
                  <a:schemeClr val="hlink"/>
                </a:solidFill>
                <a:latin typeface="Arial Black" charset="0"/>
                <a:ea typeface="ＭＳ Ｐゴシック" charset="-128"/>
              </a:defRPr>
            </a:lvl8pPr>
            <a:lvl9pPr marL="3886200" indent="-228600" eaLnBrk="0" fontAlgn="base" hangingPunct="0">
              <a:spcBef>
                <a:spcPct val="0"/>
              </a:spcBef>
              <a:spcAft>
                <a:spcPct val="0"/>
              </a:spcAft>
              <a:defRPr sz="3200">
                <a:solidFill>
                  <a:schemeClr val="hlink"/>
                </a:solidFill>
                <a:latin typeface="Arial Black" charset="0"/>
                <a:ea typeface="ＭＳ Ｐゴシック" charset="-128"/>
              </a:defRPr>
            </a:lvl9pPr>
          </a:lstStyle>
          <a:p>
            <a:fld id="{EB73ABCC-7BEE-314E-9B43-20F391145F63}" type="slidenum">
              <a:rPr lang="en-US" altLang="en-US" sz="1200">
                <a:solidFill>
                  <a:schemeClr val="tx1"/>
                </a:solidFill>
                <a:latin typeface="Times New Roman" charset="0"/>
              </a:rPr>
              <a:pPr/>
              <a:t>32</a:t>
            </a:fld>
            <a:endParaRPr lang="en-US" altLang="en-US" sz="1200">
              <a:solidFill>
                <a:schemeClr val="tx1"/>
              </a:solidFill>
              <a:latin typeface="Times New Roman" charset="0"/>
            </a:endParaRPr>
          </a:p>
        </p:txBody>
      </p:sp>
    </p:spTree>
    <p:extLst>
      <p:ext uri="{BB962C8B-B14F-4D97-AF65-F5344CB8AC3E}">
        <p14:creationId xmlns:p14="http://schemas.microsoft.com/office/powerpoint/2010/main" val="349038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p:cNvSpPr>
            <a:spLocks noGrp="1" noRot="1" noChangeAspect="1" noTextEdit="1"/>
          </p:cNvSpPr>
          <p:nvPr>
            <p:ph type="sldImg"/>
          </p:nvPr>
        </p:nvSpPr>
        <p:spPr>
          <a:ln/>
        </p:spPr>
      </p:sp>
      <p:sp>
        <p:nvSpPr>
          <p:cNvPr id="2549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a typeface="ＭＳ Ｐゴシック" charset="-128"/>
            </a:endParaRPr>
          </a:p>
        </p:txBody>
      </p:sp>
      <p:sp>
        <p:nvSpPr>
          <p:cNvPr id="2549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hlink"/>
                </a:solidFill>
                <a:latin typeface="Arial Black" charset="0"/>
                <a:ea typeface="ＭＳ Ｐゴシック" charset="-128"/>
              </a:defRPr>
            </a:lvl1pPr>
            <a:lvl2pPr marL="742950" indent="-285750">
              <a:defRPr sz="3200">
                <a:solidFill>
                  <a:schemeClr val="hlink"/>
                </a:solidFill>
                <a:latin typeface="Arial Black" charset="0"/>
                <a:ea typeface="ＭＳ Ｐゴシック" charset="-128"/>
              </a:defRPr>
            </a:lvl2pPr>
            <a:lvl3pPr marL="1143000" indent="-228600">
              <a:defRPr sz="3200">
                <a:solidFill>
                  <a:schemeClr val="hlink"/>
                </a:solidFill>
                <a:latin typeface="Arial Black" charset="0"/>
                <a:ea typeface="ＭＳ Ｐゴシック" charset="-128"/>
              </a:defRPr>
            </a:lvl3pPr>
            <a:lvl4pPr marL="1600200" indent="-228600">
              <a:defRPr sz="3200">
                <a:solidFill>
                  <a:schemeClr val="hlink"/>
                </a:solidFill>
                <a:latin typeface="Arial Black" charset="0"/>
                <a:ea typeface="ＭＳ Ｐゴシック" charset="-128"/>
              </a:defRPr>
            </a:lvl4pPr>
            <a:lvl5pPr marL="2057400" indent="-228600">
              <a:defRPr sz="3200">
                <a:solidFill>
                  <a:schemeClr val="hlink"/>
                </a:solidFill>
                <a:latin typeface="Arial Black" charset="0"/>
                <a:ea typeface="ＭＳ Ｐゴシック" charset="-128"/>
              </a:defRPr>
            </a:lvl5pPr>
            <a:lvl6pPr marL="2514600" indent="-228600" eaLnBrk="0" fontAlgn="base" hangingPunct="0">
              <a:spcBef>
                <a:spcPct val="0"/>
              </a:spcBef>
              <a:spcAft>
                <a:spcPct val="0"/>
              </a:spcAft>
              <a:defRPr sz="3200">
                <a:solidFill>
                  <a:schemeClr val="hlink"/>
                </a:solidFill>
                <a:latin typeface="Arial Black" charset="0"/>
                <a:ea typeface="ＭＳ Ｐゴシック" charset="-128"/>
              </a:defRPr>
            </a:lvl6pPr>
            <a:lvl7pPr marL="2971800" indent="-228600" eaLnBrk="0" fontAlgn="base" hangingPunct="0">
              <a:spcBef>
                <a:spcPct val="0"/>
              </a:spcBef>
              <a:spcAft>
                <a:spcPct val="0"/>
              </a:spcAft>
              <a:defRPr sz="3200">
                <a:solidFill>
                  <a:schemeClr val="hlink"/>
                </a:solidFill>
                <a:latin typeface="Arial Black" charset="0"/>
                <a:ea typeface="ＭＳ Ｐゴシック" charset="-128"/>
              </a:defRPr>
            </a:lvl7pPr>
            <a:lvl8pPr marL="3429000" indent="-228600" eaLnBrk="0" fontAlgn="base" hangingPunct="0">
              <a:spcBef>
                <a:spcPct val="0"/>
              </a:spcBef>
              <a:spcAft>
                <a:spcPct val="0"/>
              </a:spcAft>
              <a:defRPr sz="3200">
                <a:solidFill>
                  <a:schemeClr val="hlink"/>
                </a:solidFill>
                <a:latin typeface="Arial Black" charset="0"/>
                <a:ea typeface="ＭＳ Ｐゴシック" charset="-128"/>
              </a:defRPr>
            </a:lvl8pPr>
            <a:lvl9pPr marL="3886200" indent="-228600" eaLnBrk="0" fontAlgn="base" hangingPunct="0">
              <a:spcBef>
                <a:spcPct val="0"/>
              </a:spcBef>
              <a:spcAft>
                <a:spcPct val="0"/>
              </a:spcAft>
              <a:defRPr sz="3200">
                <a:solidFill>
                  <a:schemeClr val="hlink"/>
                </a:solidFill>
                <a:latin typeface="Arial Black" charset="0"/>
                <a:ea typeface="ＭＳ Ｐゴシック" charset="-128"/>
              </a:defRPr>
            </a:lvl9pPr>
          </a:lstStyle>
          <a:p>
            <a:fld id="{EB73ABCC-7BEE-314E-9B43-20F391145F63}" type="slidenum">
              <a:rPr lang="en-US" altLang="en-US" sz="1200">
                <a:solidFill>
                  <a:schemeClr val="tx1"/>
                </a:solidFill>
                <a:latin typeface="Times New Roman" charset="0"/>
              </a:rPr>
              <a:pPr/>
              <a:t>33</a:t>
            </a:fld>
            <a:endParaRPr lang="en-US" altLang="en-US" sz="1200">
              <a:solidFill>
                <a:schemeClr val="tx1"/>
              </a:solidFill>
              <a:latin typeface="Times New Roman" charset="0"/>
            </a:endParaRPr>
          </a:p>
        </p:txBody>
      </p:sp>
    </p:spTree>
    <p:extLst>
      <p:ext uri="{BB962C8B-B14F-4D97-AF65-F5344CB8AC3E}">
        <p14:creationId xmlns:p14="http://schemas.microsoft.com/office/powerpoint/2010/main" val="1869666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0D921A5E-3A5D-BD44-9E25-2308A8535806}" type="slidenum">
              <a:rPr lang="en-US" altLang="en-US">
                <a:latin typeface="Arial" charset="0"/>
              </a:rPr>
              <a:pPr>
                <a:spcBef>
                  <a:spcPct val="0"/>
                </a:spcBef>
              </a:pPr>
              <a:t>13</a:t>
            </a:fld>
            <a:endParaRPr lang="en-US" altLang="en-US">
              <a:latin typeface="Arial" charset="0"/>
            </a:endParaRPr>
          </a:p>
        </p:txBody>
      </p:sp>
      <p:sp>
        <p:nvSpPr>
          <p:cNvPr id="91138"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91139" name="Rectangle 3"/>
          <p:cNvSpPr>
            <a:spLocks noGrp="1" noChangeArrowheads="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z="1400" b="1">
              <a:solidFill>
                <a:srgbClr val="0070C0"/>
              </a:solidFill>
              <a:latin typeface="Arial" charset="0"/>
              <a:ea typeface="ＭＳ Ｐゴシック" charset="-128"/>
            </a:endParaRPr>
          </a:p>
        </p:txBody>
      </p:sp>
    </p:spTree>
    <p:extLst>
      <p:ext uri="{BB962C8B-B14F-4D97-AF65-F5344CB8AC3E}">
        <p14:creationId xmlns:p14="http://schemas.microsoft.com/office/powerpoint/2010/main" val="11988476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p:cNvSpPr>
            <a:spLocks noGrp="1" noRot="1" noChangeAspect="1" noTextEdit="1"/>
          </p:cNvSpPr>
          <p:nvPr>
            <p:ph type="sldImg"/>
          </p:nvPr>
        </p:nvSpPr>
        <p:spPr>
          <a:ln/>
        </p:spPr>
      </p:sp>
      <p:sp>
        <p:nvSpPr>
          <p:cNvPr id="2549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a typeface="ＭＳ Ｐゴシック" charset="-128"/>
            </a:endParaRPr>
          </a:p>
        </p:txBody>
      </p:sp>
      <p:sp>
        <p:nvSpPr>
          <p:cNvPr id="2549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hlink"/>
                </a:solidFill>
                <a:latin typeface="Arial Black" charset="0"/>
                <a:ea typeface="ＭＳ Ｐゴシック" charset="-128"/>
              </a:defRPr>
            </a:lvl1pPr>
            <a:lvl2pPr marL="742950" indent="-285750">
              <a:defRPr sz="3200">
                <a:solidFill>
                  <a:schemeClr val="hlink"/>
                </a:solidFill>
                <a:latin typeface="Arial Black" charset="0"/>
                <a:ea typeface="ＭＳ Ｐゴシック" charset="-128"/>
              </a:defRPr>
            </a:lvl2pPr>
            <a:lvl3pPr marL="1143000" indent="-228600">
              <a:defRPr sz="3200">
                <a:solidFill>
                  <a:schemeClr val="hlink"/>
                </a:solidFill>
                <a:latin typeface="Arial Black" charset="0"/>
                <a:ea typeface="ＭＳ Ｐゴシック" charset="-128"/>
              </a:defRPr>
            </a:lvl3pPr>
            <a:lvl4pPr marL="1600200" indent="-228600">
              <a:defRPr sz="3200">
                <a:solidFill>
                  <a:schemeClr val="hlink"/>
                </a:solidFill>
                <a:latin typeface="Arial Black" charset="0"/>
                <a:ea typeface="ＭＳ Ｐゴシック" charset="-128"/>
              </a:defRPr>
            </a:lvl4pPr>
            <a:lvl5pPr marL="2057400" indent="-228600">
              <a:defRPr sz="3200">
                <a:solidFill>
                  <a:schemeClr val="hlink"/>
                </a:solidFill>
                <a:latin typeface="Arial Black" charset="0"/>
                <a:ea typeface="ＭＳ Ｐゴシック" charset="-128"/>
              </a:defRPr>
            </a:lvl5pPr>
            <a:lvl6pPr marL="2514600" indent="-228600" eaLnBrk="0" fontAlgn="base" hangingPunct="0">
              <a:spcBef>
                <a:spcPct val="0"/>
              </a:spcBef>
              <a:spcAft>
                <a:spcPct val="0"/>
              </a:spcAft>
              <a:defRPr sz="3200">
                <a:solidFill>
                  <a:schemeClr val="hlink"/>
                </a:solidFill>
                <a:latin typeface="Arial Black" charset="0"/>
                <a:ea typeface="ＭＳ Ｐゴシック" charset="-128"/>
              </a:defRPr>
            </a:lvl6pPr>
            <a:lvl7pPr marL="2971800" indent="-228600" eaLnBrk="0" fontAlgn="base" hangingPunct="0">
              <a:spcBef>
                <a:spcPct val="0"/>
              </a:spcBef>
              <a:spcAft>
                <a:spcPct val="0"/>
              </a:spcAft>
              <a:defRPr sz="3200">
                <a:solidFill>
                  <a:schemeClr val="hlink"/>
                </a:solidFill>
                <a:latin typeface="Arial Black" charset="0"/>
                <a:ea typeface="ＭＳ Ｐゴシック" charset="-128"/>
              </a:defRPr>
            </a:lvl7pPr>
            <a:lvl8pPr marL="3429000" indent="-228600" eaLnBrk="0" fontAlgn="base" hangingPunct="0">
              <a:spcBef>
                <a:spcPct val="0"/>
              </a:spcBef>
              <a:spcAft>
                <a:spcPct val="0"/>
              </a:spcAft>
              <a:defRPr sz="3200">
                <a:solidFill>
                  <a:schemeClr val="hlink"/>
                </a:solidFill>
                <a:latin typeface="Arial Black" charset="0"/>
                <a:ea typeface="ＭＳ Ｐゴシック" charset="-128"/>
              </a:defRPr>
            </a:lvl8pPr>
            <a:lvl9pPr marL="3886200" indent="-228600" eaLnBrk="0" fontAlgn="base" hangingPunct="0">
              <a:spcBef>
                <a:spcPct val="0"/>
              </a:spcBef>
              <a:spcAft>
                <a:spcPct val="0"/>
              </a:spcAft>
              <a:defRPr sz="3200">
                <a:solidFill>
                  <a:schemeClr val="hlink"/>
                </a:solidFill>
                <a:latin typeface="Arial Black" charset="0"/>
                <a:ea typeface="ＭＳ Ｐゴシック" charset="-128"/>
              </a:defRPr>
            </a:lvl9pPr>
          </a:lstStyle>
          <a:p>
            <a:fld id="{EB73ABCC-7BEE-314E-9B43-20F391145F63}" type="slidenum">
              <a:rPr lang="en-US" altLang="en-US" sz="1200">
                <a:solidFill>
                  <a:schemeClr val="tx1"/>
                </a:solidFill>
                <a:latin typeface="Times New Roman" charset="0"/>
              </a:rPr>
              <a:pPr/>
              <a:t>34</a:t>
            </a:fld>
            <a:endParaRPr lang="en-US" altLang="en-US" sz="1200">
              <a:solidFill>
                <a:schemeClr val="tx1"/>
              </a:solidFill>
              <a:latin typeface="Times New Roman" charset="0"/>
            </a:endParaRPr>
          </a:p>
        </p:txBody>
      </p:sp>
    </p:spTree>
    <p:extLst>
      <p:ext uri="{BB962C8B-B14F-4D97-AF65-F5344CB8AC3E}">
        <p14:creationId xmlns:p14="http://schemas.microsoft.com/office/powerpoint/2010/main" val="266540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p:cNvSpPr>
            <a:spLocks noGrp="1" noRot="1" noChangeAspect="1" noTextEdit="1"/>
          </p:cNvSpPr>
          <p:nvPr>
            <p:ph type="sldImg"/>
          </p:nvPr>
        </p:nvSpPr>
        <p:spPr>
          <a:ln/>
        </p:spPr>
      </p:sp>
      <p:sp>
        <p:nvSpPr>
          <p:cNvPr id="2549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a typeface="ＭＳ Ｐゴシック" charset="-128"/>
            </a:endParaRPr>
          </a:p>
        </p:txBody>
      </p:sp>
      <p:sp>
        <p:nvSpPr>
          <p:cNvPr id="2549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hlink"/>
                </a:solidFill>
                <a:latin typeface="Arial Black" charset="0"/>
                <a:ea typeface="ＭＳ Ｐゴシック" charset="-128"/>
              </a:defRPr>
            </a:lvl1pPr>
            <a:lvl2pPr marL="742950" indent="-285750">
              <a:defRPr sz="3200">
                <a:solidFill>
                  <a:schemeClr val="hlink"/>
                </a:solidFill>
                <a:latin typeface="Arial Black" charset="0"/>
                <a:ea typeface="ＭＳ Ｐゴシック" charset="-128"/>
              </a:defRPr>
            </a:lvl2pPr>
            <a:lvl3pPr marL="1143000" indent="-228600">
              <a:defRPr sz="3200">
                <a:solidFill>
                  <a:schemeClr val="hlink"/>
                </a:solidFill>
                <a:latin typeface="Arial Black" charset="0"/>
                <a:ea typeface="ＭＳ Ｐゴシック" charset="-128"/>
              </a:defRPr>
            </a:lvl3pPr>
            <a:lvl4pPr marL="1600200" indent="-228600">
              <a:defRPr sz="3200">
                <a:solidFill>
                  <a:schemeClr val="hlink"/>
                </a:solidFill>
                <a:latin typeface="Arial Black" charset="0"/>
                <a:ea typeface="ＭＳ Ｐゴシック" charset="-128"/>
              </a:defRPr>
            </a:lvl4pPr>
            <a:lvl5pPr marL="2057400" indent="-228600">
              <a:defRPr sz="3200">
                <a:solidFill>
                  <a:schemeClr val="hlink"/>
                </a:solidFill>
                <a:latin typeface="Arial Black" charset="0"/>
                <a:ea typeface="ＭＳ Ｐゴシック" charset="-128"/>
              </a:defRPr>
            </a:lvl5pPr>
            <a:lvl6pPr marL="2514600" indent="-228600" eaLnBrk="0" fontAlgn="base" hangingPunct="0">
              <a:spcBef>
                <a:spcPct val="0"/>
              </a:spcBef>
              <a:spcAft>
                <a:spcPct val="0"/>
              </a:spcAft>
              <a:defRPr sz="3200">
                <a:solidFill>
                  <a:schemeClr val="hlink"/>
                </a:solidFill>
                <a:latin typeface="Arial Black" charset="0"/>
                <a:ea typeface="ＭＳ Ｐゴシック" charset="-128"/>
              </a:defRPr>
            </a:lvl6pPr>
            <a:lvl7pPr marL="2971800" indent="-228600" eaLnBrk="0" fontAlgn="base" hangingPunct="0">
              <a:spcBef>
                <a:spcPct val="0"/>
              </a:spcBef>
              <a:spcAft>
                <a:spcPct val="0"/>
              </a:spcAft>
              <a:defRPr sz="3200">
                <a:solidFill>
                  <a:schemeClr val="hlink"/>
                </a:solidFill>
                <a:latin typeface="Arial Black" charset="0"/>
                <a:ea typeface="ＭＳ Ｐゴシック" charset="-128"/>
              </a:defRPr>
            </a:lvl7pPr>
            <a:lvl8pPr marL="3429000" indent="-228600" eaLnBrk="0" fontAlgn="base" hangingPunct="0">
              <a:spcBef>
                <a:spcPct val="0"/>
              </a:spcBef>
              <a:spcAft>
                <a:spcPct val="0"/>
              </a:spcAft>
              <a:defRPr sz="3200">
                <a:solidFill>
                  <a:schemeClr val="hlink"/>
                </a:solidFill>
                <a:latin typeface="Arial Black" charset="0"/>
                <a:ea typeface="ＭＳ Ｐゴシック" charset="-128"/>
              </a:defRPr>
            </a:lvl8pPr>
            <a:lvl9pPr marL="3886200" indent="-228600" eaLnBrk="0" fontAlgn="base" hangingPunct="0">
              <a:spcBef>
                <a:spcPct val="0"/>
              </a:spcBef>
              <a:spcAft>
                <a:spcPct val="0"/>
              </a:spcAft>
              <a:defRPr sz="3200">
                <a:solidFill>
                  <a:schemeClr val="hlink"/>
                </a:solidFill>
                <a:latin typeface="Arial Black" charset="0"/>
                <a:ea typeface="ＭＳ Ｐゴシック" charset="-128"/>
              </a:defRPr>
            </a:lvl9pPr>
          </a:lstStyle>
          <a:p>
            <a:fld id="{EB73ABCC-7BEE-314E-9B43-20F391145F63}" type="slidenum">
              <a:rPr lang="en-US" altLang="en-US" sz="1200">
                <a:solidFill>
                  <a:schemeClr val="tx1"/>
                </a:solidFill>
                <a:latin typeface="Times New Roman" charset="0"/>
              </a:rPr>
              <a:pPr/>
              <a:t>35</a:t>
            </a:fld>
            <a:endParaRPr lang="en-US" altLang="en-US" sz="1200">
              <a:solidFill>
                <a:schemeClr val="tx1"/>
              </a:solidFill>
              <a:latin typeface="Times New Roman" charset="0"/>
            </a:endParaRPr>
          </a:p>
        </p:txBody>
      </p:sp>
    </p:spTree>
    <p:extLst>
      <p:ext uri="{BB962C8B-B14F-4D97-AF65-F5344CB8AC3E}">
        <p14:creationId xmlns:p14="http://schemas.microsoft.com/office/powerpoint/2010/main" val="1333047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p:cNvSpPr>
            <a:spLocks noGrp="1" noRot="1" noChangeAspect="1" noTextEdit="1"/>
          </p:cNvSpPr>
          <p:nvPr>
            <p:ph type="sldImg"/>
          </p:nvPr>
        </p:nvSpPr>
        <p:spPr>
          <a:ln/>
        </p:spPr>
      </p:sp>
      <p:sp>
        <p:nvSpPr>
          <p:cNvPr id="2549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a typeface="ＭＳ Ｐゴシック" charset="-128"/>
            </a:endParaRPr>
          </a:p>
        </p:txBody>
      </p:sp>
      <p:sp>
        <p:nvSpPr>
          <p:cNvPr id="2549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hlink"/>
                </a:solidFill>
                <a:latin typeface="Arial Black" charset="0"/>
                <a:ea typeface="ＭＳ Ｐゴシック" charset="-128"/>
              </a:defRPr>
            </a:lvl1pPr>
            <a:lvl2pPr marL="742950" indent="-285750">
              <a:defRPr sz="3200">
                <a:solidFill>
                  <a:schemeClr val="hlink"/>
                </a:solidFill>
                <a:latin typeface="Arial Black" charset="0"/>
                <a:ea typeface="ＭＳ Ｐゴシック" charset="-128"/>
              </a:defRPr>
            </a:lvl2pPr>
            <a:lvl3pPr marL="1143000" indent="-228600">
              <a:defRPr sz="3200">
                <a:solidFill>
                  <a:schemeClr val="hlink"/>
                </a:solidFill>
                <a:latin typeface="Arial Black" charset="0"/>
                <a:ea typeface="ＭＳ Ｐゴシック" charset="-128"/>
              </a:defRPr>
            </a:lvl3pPr>
            <a:lvl4pPr marL="1600200" indent="-228600">
              <a:defRPr sz="3200">
                <a:solidFill>
                  <a:schemeClr val="hlink"/>
                </a:solidFill>
                <a:latin typeface="Arial Black" charset="0"/>
                <a:ea typeface="ＭＳ Ｐゴシック" charset="-128"/>
              </a:defRPr>
            </a:lvl4pPr>
            <a:lvl5pPr marL="2057400" indent="-228600">
              <a:defRPr sz="3200">
                <a:solidFill>
                  <a:schemeClr val="hlink"/>
                </a:solidFill>
                <a:latin typeface="Arial Black" charset="0"/>
                <a:ea typeface="ＭＳ Ｐゴシック" charset="-128"/>
              </a:defRPr>
            </a:lvl5pPr>
            <a:lvl6pPr marL="2514600" indent="-228600" eaLnBrk="0" fontAlgn="base" hangingPunct="0">
              <a:spcBef>
                <a:spcPct val="0"/>
              </a:spcBef>
              <a:spcAft>
                <a:spcPct val="0"/>
              </a:spcAft>
              <a:defRPr sz="3200">
                <a:solidFill>
                  <a:schemeClr val="hlink"/>
                </a:solidFill>
                <a:latin typeface="Arial Black" charset="0"/>
                <a:ea typeface="ＭＳ Ｐゴシック" charset="-128"/>
              </a:defRPr>
            </a:lvl6pPr>
            <a:lvl7pPr marL="2971800" indent="-228600" eaLnBrk="0" fontAlgn="base" hangingPunct="0">
              <a:spcBef>
                <a:spcPct val="0"/>
              </a:spcBef>
              <a:spcAft>
                <a:spcPct val="0"/>
              </a:spcAft>
              <a:defRPr sz="3200">
                <a:solidFill>
                  <a:schemeClr val="hlink"/>
                </a:solidFill>
                <a:latin typeface="Arial Black" charset="0"/>
                <a:ea typeface="ＭＳ Ｐゴシック" charset="-128"/>
              </a:defRPr>
            </a:lvl7pPr>
            <a:lvl8pPr marL="3429000" indent="-228600" eaLnBrk="0" fontAlgn="base" hangingPunct="0">
              <a:spcBef>
                <a:spcPct val="0"/>
              </a:spcBef>
              <a:spcAft>
                <a:spcPct val="0"/>
              </a:spcAft>
              <a:defRPr sz="3200">
                <a:solidFill>
                  <a:schemeClr val="hlink"/>
                </a:solidFill>
                <a:latin typeface="Arial Black" charset="0"/>
                <a:ea typeface="ＭＳ Ｐゴシック" charset="-128"/>
              </a:defRPr>
            </a:lvl8pPr>
            <a:lvl9pPr marL="3886200" indent="-228600" eaLnBrk="0" fontAlgn="base" hangingPunct="0">
              <a:spcBef>
                <a:spcPct val="0"/>
              </a:spcBef>
              <a:spcAft>
                <a:spcPct val="0"/>
              </a:spcAft>
              <a:defRPr sz="3200">
                <a:solidFill>
                  <a:schemeClr val="hlink"/>
                </a:solidFill>
                <a:latin typeface="Arial Black" charset="0"/>
                <a:ea typeface="ＭＳ Ｐゴシック" charset="-128"/>
              </a:defRPr>
            </a:lvl9pPr>
          </a:lstStyle>
          <a:p>
            <a:fld id="{EB73ABCC-7BEE-314E-9B43-20F391145F63}" type="slidenum">
              <a:rPr lang="en-US" altLang="en-US" sz="1200">
                <a:solidFill>
                  <a:schemeClr val="tx1"/>
                </a:solidFill>
                <a:latin typeface="Times New Roman" charset="0"/>
              </a:rPr>
              <a:pPr/>
              <a:t>36</a:t>
            </a:fld>
            <a:endParaRPr lang="en-US" altLang="en-US" sz="1200">
              <a:solidFill>
                <a:schemeClr val="tx1"/>
              </a:solidFill>
              <a:latin typeface="Times New Roman" charset="0"/>
            </a:endParaRPr>
          </a:p>
        </p:txBody>
      </p:sp>
    </p:spTree>
    <p:extLst>
      <p:ext uri="{BB962C8B-B14F-4D97-AF65-F5344CB8AC3E}">
        <p14:creationId xmlns:p14="http://schemas.microsoft.com/office/powerpoint/2010/main" val="5130506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hlink"/>
                </a:solidFill>
                <a:latin typeface="Arial Black" charset="0"/>
              </a:defRPr>
            </a:lvl1pPr>
            <a:lvl2pPr marL="742950" indent="-285750">
              <a:defRPr sz="3200">
                <a:solidFill>
                  <a:schemeClr val="hlink"/>
                </a:solidFill>
                <a:latin typeface="Arial Black" charset="0"/>
              </a:defRPr>
            </a:lvl2pPr>
            <a:lvl3pPr marL="1143000" indent="-228600">
              <a:defRPr sz="3200">
                <a:solidFill>
                  <a:schemeClr val="hlink"/>
                </a:solidFill>
                <a:latin typeface="Arial Black" charset="0"/>
              </a:defRPr>
            </a:lvl3pPr>
            <a:lvl4pPr marL="1600200" indent="-228600">
              <a:defRPr sz="3200">
                <a:solidFill>
                  <a:schemeClr val="hlink"/>
                </a:solidFill>
                <a:latin typeface="Arial Black" charset="0"/>
              </a:defRPr>
            </a:lvl4pPr>
            <a:lvl5pPr marL="2057400" indent="-228600">
              <a:defRPr sz="3200">
                <a:solidFill>
                  <a:schemeClr val="hlink"/>
                </a:solidFill>
                <a:latin typeface="Arial Black" charset="0"/>
              </a:defRPr>
            </a:lvl5pPr>
            <a:lvl6pPr marL="2514600" indent="-228600" eaLnBrk="0" fontAlgn="base" hangingPunct="0">
              <a:spcBef>
                <a:spcPct val="0"/>
              </a:spcBef>
              <a:spcAft>
                <a:spcPct val="0"/>
              </a:spcAft>
              <a:defRPr sz="3200">
                <a:solidFill>
                  <a:schemeClr val="hlink"/>
                </a:solidFill>
                <a:latin typeface="Arial Black" charset="0"/>
              </a:defRPr>
            </a:lvl6pPr>
            <a:lvl7pPr marL="2971800" indent="-228600" eaLnBrk="0" fontAlgn="base" hangingPunct="0">
              <a:spcBef>
                <a:spcPct val="0"/>
              </a:spcBef>
              <a:spcAft>
                <a:spcPct val="0"/>
              </a:spcAft>
              <a:defRPr sz="3200">
                <a:solidFill>
                  <a:schemeClr val="hlink"/>
                </a:solidFill>
                <a:latin typeface="Arial Black" charset="0"/>
              </a:defRPr>
            </a:lvl7pPr>
            <a:lvl8pPr marL="3429000" indent="-228600" eaLnBrk="0" fontAlgn="base" hangingPunct="0">
              <a:spcBef>
                <a:spcPct val="0"/>
              </a:spcBef>
              <a:spcAft>
                <a:spcPct val="0"/>
              </a:spcAft>
              <a:defRPr sz="3200">
                <a:solidFill>
                  <a:schemeClr val="hlink"/>
                </a:solidFill>
                <a:latin typeface="Arial Black" charset="0"/>
              </a:defRPr>
            </a:lvl8pPr>
            <a:lvl9pPr marL="3886200" indent="-228600" eaLnBrk="0" fontAlgn="base" hangingPunct="0">
              <a:spcBef>
                <a:spcPct val="0"/>
              </a:spcBef>
              <a:spcAft>
                <a:spcPct val="0"/>
              </a:spcAft>
              <a:defRPr sz="3200">
                <a:solidFill>
                  <a:schemeClr val="hlink"/>
                </a:solidFill>
                <a:latin typeface="Arial Black" charset="0"/>
              </a:defRPr>
            </a:lvl9pPr>
          </a:lstStyle>
          <a:p>
            <a:fld id="{2340CD27-173D-C740-884E-6302DDAA24F4}" type="slidenum">
              <a:rPr lang="en-US" altLang="en-US" sz="1200">
                <a:solidFill>
                  <a:schemeClr val="tx1"/>
                </a:solidFill>
                <a:latin typeface="Times New Roman" charset="0"/>
              </a:rPr>
              <a:pPr/>
              <a:t>37</a:t>
            </a:fld>
            <a:endParaRPr lang="en-US" altLang="en-US" sz="1200">
              <a:solidFill>
                <a:schemeClr val="tx1"/>
              </a:solidFill>
              <a:latin typeface="Times New Roman" charset="0"/>
            </a:endParaRPr>
          </a:p>
        </p:txBody>
      </p:sp>
      <p:sp>
        <p:nvSpPr>
          <p:cNvPr id="339971" name="Rectangle 2"/>
          <p:cNvSpPr>
            <a:spLocks noGrp="1" noRot="1" noChangeAspect="1" noChangeArrowheads="1" noTextEdit="1"/>
          </p:cNvSpPr>
          <p:nvPr>
            <p:ph type="sldImg"/>
          </p:nvPr>
        </p:nvSpPr>
        <p:spPr>
          <a:xfrm>
            <a:off x="1158875" y="681038"/>
            <a:ext cx="4543425" cy="3406775"/>
          </a:xfrm>
          <a:ln/>
        </p:spPr>
      </p:sp>
      <p:sp>
        <p:nvSpPr>
          <p:cNvPr id="339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3491607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hlink"/>
                </a:solidFill>
                <a:latin typeface="Arial Black" charset="0"/>
              </a:defRPr>
            </a:lvl1pPr>
            <a:lvl2pPr marL="742950" indent="-285750">
              <a:defRPr sz="3200">
                <a:solidFill>
                  <a:schemeClr val="hlink"/>
                </a:solidFill>
                <a:latin typeface="Arial Black" charset="0"/>
              </a:defRPr>
            </a:lvl2pPr>
            <a:lvl3pPr marL="1143000" indent="-228600">
              <a:defRPr sz="3200">
                <a:solidFill>
                  <a:schemeClr val="hlink"/>
                </a:solidFill>
                <a:latin typeface="Arial Black" charset="0"/>
              </a:defRPr>
            </a:lvl3pPr>
            <a:lvl4pPr marL="1600200" indent="-228600">
              <a:defRPr sz="3200">
                <a:solidFill>
                  <a:schemeClr val="hlink"/>
                </a:solidFill>
                <a:latin typeface="Arial Black" charset="0"/>
              </a:defRPr>
            </a:lvl4pPr>
            <a:lvl5pPr marL="2057400" indent="-228600">
              <a:defRPr sz="3200">
                <a:solidFill>
                  <a:schemeClr val="hlink"/>
                </a:solidFill>
                <a:latin typeface="Arial Black" charset="0"/>
              </a:defRPr>
            </a:lvl5pPr>
            <a:lvl6pPr marL="2514600" indent="-228600" eaLnBrk="0" fontAlgn="base" hangingPunct="0">
              <a:spcBef>
                <a:spcPct val="0"/>
              </a:spcBef>
              <a:spcAft>
                <a:spcPct val="0"/>
              </a:spcAft>
              <a:defRPr sz="3200">
                <a:solidFill>
                  <a:schemeClr val="hlink"/>
                </a:solidFill>
                <a:latin typeface="Arial Black" charset="0"/>
              </a:defRPr>
            </a:lvl6pPr>
            <a:lvl7pPr marL="2971800" indent="-228600" eaLnBrk="0" fontAlgn="base" hangingPunct="0">
              <a:spcBef>
                <a:spcPct val="0"/>
              </a:spcBef>
              <a:spcAft>
                <a:spcPct val="0"/>
              </a:spcAft>
              <a:defRPr sz="3200">
                <a:solidFill>
                  <a:schemeClr val="hlink"/>
                </a:solidFill>
                <a:latin typeface="Arial Black" charset="0"/>
              </a:defRPr>
            </a:lvl7pPr>
            <a:lvl8pPr marL="3429000" indent="-228600" eaLnBrk="0" fontAlgn="base" hangingPunct="0">
              <a:spcBef>
                <a:spcPct val="0"/>
              </a:spcBef>
              <a:spcAft>
                <a:spcPct val="0"/>
              </a:spcAft>
              <a:defRPr sz="3200">
                <a:solidFill>
                  <a:schemeClr val="hlink"/>
                </a:solidFill>
                <a:latin typeface="Arial Black" charset="0"/>
              </a:defRPr>
            </a:lvl8pPr>
            <a:lvl9pPr marL="3886200" indent="-228600" eaLnBrk="0" fontAlgn="base" hangingPunct="0">
              <a:spcBef>
                <a:spcPct val="0"/>
              </a:spcBef>
              <a:spcAft>
                <a:spcPct val="0"/>
              </a:spcAft>
              <a:defRPr sz="3200">
                <a:solidFill>
                  <a:schemeClr val="hlink"/>
                </a:solidFill>
                <a:latin typeface="Arial Black" charset="0"/>
              </a:defRPr>
            </a:lvl9pPr>
          </a:lstStyle>
          <a:p>
            <a:fld id="{CF34F009-25B6-1B41-9BDE-9E3CCBD885FE}" type="slidenum">
              <a:rPr lang="en-US" altLang="en-US" sz="1300">
                <a:solidFill>
                  <a:schemeClr val="tx1"/>
                </a:solidFill>
                <a:latin typeface="Times New Roman" charset="0"/>
              </a:rPr>
              <a:pPr/>
              <a:t>38</a:t>
            </a:fld>
            <a:endParaRPr lang="en-US" altLang="en-US" sz="1300">
              <a:solidFill>
                <a:schemeClr val="tx1"/>
              </a:solidFill>
              <a:latin typeface="Times New Roman" charset="0"/>
            </a:endParaRPr>
          </a:p>
        </p:txBody>
      </p:sp>
      <p:sp>
        <p:nvSpPr>
          <p:cNvPr id="67587" name="Rectangle 2"/>
          <p:cNvSpPr>
            <a:spLocks noGrp="1" noRot="1" noChangeAspect="1" noChangeArrowheads="1" noTextEdit="1"/>
          </p:cNvSpPr>
          <p:nvPr>
            <p:ph type="sldImg"/>
          </p:nvPr>
        </p:nvSpPr>
        <p:spPr>
          <a:xfrm>
            <a:off x="1260475" y="720725"/>
            <a:ext cx="4797425" cy="3598863"/>
          </a:xfrm>
          <a:ln/>
        </p:spPr>
      </p:sp>
      <p:sp>
        <p:nvSpPr>
          <p:cNvPr id="67588"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10182756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hlink"/>
                </a:solidFill>
                <a:latin typeface="Arial Black" charset="0"/>
              </a:defRPr>
            </a:lvl1pPr>
            <a:lvl2pPr marL="742950" indent="-285750">
              <a:defRPr sz="3200">
                <a:solidFill>
                  <a:schemeClr val="hlink"/>
                </a:solidFill>
                <a:latin typeface="Arial Black" charset="0"/>
              </a:defRPr>
            </a:lvl2pPr>
            <a:lvl3pPr marL="1143000" indent="-228600">
              <a:defRPr sz="3200">
                <a:solidFill>
                  <a:schemeClr val="hlink"/>
                </a:solidFill>
                <a:latin typeface="Arial Black" charset="0"/>
              </a:defRPr>
            </a:lvl3pPr>
            <a:lvl4pPr marL="1600200" indent="-228600">
              <a:defRPr sz="3200">
                <a:solidFill>
                  <a:schemeClr val="hlink"/>
                </a:solidFill>
                <a:latin typeface="Arial Black" charset="0"/>
              </a:defRPr>
            </a:lvl4pPr>
            <a:lvl5pPr marL="2057400" indent="-228600">
              <a:defRPr sz="3200">
                <a:solidFill>
                  <a:schemeClr val="hlink"/>
                </a:solidFill>
                <a:latin typeface="Arial Black" charset="0"/>
              </a:defRPr>
            </a:lvl5pPr>
            <a:lvl6pPr marL="2514600" indent="-228600" eaLnBrk="0" fontAlgn="base" hangingPunct="0">
              <a:spcBef>
                <a:spcPct val="0"/>
              </a:spcBef>
              <a:spcAft>
                <a:spcPct val="0"/>
              </a:spcAft>
              <a:defRPr sz="3200">
                <a:solidFill>
                  <a:schemeClr val="hlink"/>
                </a:solidFill>
                <a:latin typeface="Arial Black" charset="0"/>
              </a:defRPr>
            </a:lvl6pPr>
            <a:lvl7pPr marL="2971800" indent="-228600" eaLnBrk="0" fontAlgn="base" hangingPunct="0">
              <a:spcBef>
                <a:spcPct val="0"/>
              </a:spcBef>
              <a:spcAft>
                <a:spcPct val="0"/>
              </a:spcAft>
              <a:defRPr sz="3200">
                <a:solidFill>
                  <a:schemeClr val="hlink"/>
                </a:solidFill>
                <a:latin typeface="Arial Black" charset="0"/>
              </a:defRPr>
            </a:lvl7pPr>
            <a:lvl8pPr marL="3429000" indent="-228600" eaLnBrk="0" fontAlgn="base" hangingPunct="0">
              <a:spcBef>
                <a:spcPct val="0"/>
              </a:spcBef>
              <a:spcAft>
                <a:spcPct val="0"/>
              </a:spcAft>
              <a:defRPr sz="3200">
                <a:solidFill>
                  <a:schemeClr val="hlink"/>
                </a:solidFill>
                <a:latin typeface="Arial Black" charset="0"/>
              </a:defRPr>
            </a:lvl8pPr>
            <a:lvl9pPr marL="3886200" indent="-228600" eaLnBrk="0" fontAlgn="base" hangingPunct="0">
              <a:spcBef>
                <a:spcPct val="0"/>
              </a:spcBef>
              <a:spcAft>
                <a:spcPct val="0"/>
              </a:spcAft>
              <a:defRPr sz="3200">
                <a:solidFill>
                  <a:schemeClr val="hlink"/>
                </a:solidFill>
                <a:latin typeface="Arial Black" charset="0"/>
              </a:defRPr>
            </a:lvl9pPr>
          </a:lstStyle>
          <a:p>
            <a:fld id="{04E3EAE4-3F81-C74E-AFF2-9CCAA960E39D}" type="slidenum">
              <a:rPr lang="en-US" altLang="en-US" sz="1300">
                <a:solidFill>
                  <a:schemeClr val="tx1"/>
                </a:solidFill>
                <a:latin typeface="Times New Roman" charset="0"/>
              </a:rPr>
              <a:pPr/>
              <a:t>39</a:t>
            </a:fld>
            <a:endParaRPr lang="en-US" altLang="en-US" sz="1300">
              <a:solidFill>
                <a:schemeClr val="tx1"/>
              </a:solidFill>
              <a:latin typeface="Times New Roman" charset="0"/>
            </a:endParaRPr>
          </a:p>
        </p:txBody>
      </p:sp>
      <p:sp>
        <p:nvSpPr>
          <p:cNvPr id="68611" name="Rectangle 2"/>
          <p:cNvSpPr>
            <a:spLocks noGrp="1" noRot="1" noChangeAspect="1" noChangeArrowheads="1" noTextEdit="1"/>
          </p:cNvSpPr>
          <p:nvPr>
            <p:ph type="sldImg"/>
          </p:nvPr>
        </p:nvSpPr>
        <p:spPr>
          <a:xfrm>
            <a:off x="1260475" y="720725"/>
            <a:ext cx="4797425" cy="3598863"/>
          </a:xfrm>
          <a:ln/>
        </p:spPr>
      </p:sp>
      <p:sp>
        <p:nvSpPr>
          <p:cNvPr id="68612"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7010063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hlink"/>
                </a:solidFill>
                <a:latin typeface="Arial Black" charset="0"/>
              </a:defRPr>
            </a:lvl1pPr>
            <a:lvl2pPr marL="742950" indent="-285750">
              <a:defRPr sz="3200">
                <a:solidFill>
                  <a:schemeClr val="hlink"/>
                </a:solidFill>
                <a:latin typeface="Arial Black" charset="0"/>
              </a:defRPr>
            </a:lvl2pPr>
            <a:lvl3pPr marL="1143000" indent="-228600">
              <a:defRPr sz="3200">
                <a:solidFill>
                  <a:schemeClr val="hlink"/>
                </a:solidFill>
                <a:latin typeface="Arial Black" charset="0"/>
              </a:defRPr>
            </a:lvl3pPr>
            <a:lvl4pPr marL="1600200" indent="-228600">
              <a:defRPr sz="3200">
                <a:solidFill>
                  <a:schemeClr val="hlink"/>
                </a:solidFill>
                <a:latin typeface="Arial Black" charset="0"/>
              </a:defRPr>
            </a:lvl4pPr>
            <a:lvl5pPr marL="2057400" indent="-228600">
              <a:defRPr sz="3200">
                <a:solidFill>
                  <a:schemeClr val="hlink"/>
                </a:solidFill>
                <a:latin typeface="Arial Black" charset="0"/>
              </a:defRPr>
            </a:lvl5pPr>
            <a:lvl6pPr marL="2514600" indent="-228600" eaLnBrk="0" fontAlgn="base" hangingPunct="0">
              <a:spcBef>
                <a:spcPct val="0"/>
              </a:spcBef>
              <a:spcAft>
                <a:spcPct val="0"/>
              </a:spcAft>
              <a:defRPr sz="3200">
                <a:solidFill>
                  <a:schemeClr val="hlink"/>
                </a:solidFill>
                <a:latin typeface="Arial Black" charset="0"/>
              </a:defRPr>
            </a:lvl6pPr>
            <a:lvl7pPr marL="2971800" indent="-228600" eaLnBrk="0" fontAlgn="base" hangingPunct="0">
              <a:spcBef>
                <a:spcPct val="0"/>
              </a:spcBef>
              <a:spcAft>
                <a:spcPct val="0"/>
              </a:spcAft>
              <a:defRPr sz="3200">
                <a:solidFill>
                  <a:schemeClr val="hlink"/>
                </a:solidFill>
                <a:latin typeface="Arial Black" charset="0"/>
              </a:defRPr>
            </a:lvl7pPr>
            <a:lvl8pPr marL="3429000" indent="-228600" eaLnBrk="0" fontAlgn="base" hangingPunct="0">
              <a:spcBef>
                <a:spcPct val="0"/>
              </a:spcBef>
              <a:spcAft>
                <a:spcPct val="0"/>
              </a:spcAft>
              <a:defRPr sz="3200">
                <a:solidFill>
                  <a:schemeClr val="hlink"/>
                </a:solidFill>
                <a:latin typeface="Arial Black" charset="0"/>
              </a:defRPr>
            </a:lvl8pPr>
            <a:lvl9pPr marL="3886200" indent="-228600" eaLnBrk="0" fontAlgn="base" hangingPunct="0">
              <a:spcBef>
                <a:spcPct val="0"/>
              </a:spcBef>
              <a:spcAft>
                <a:spcPct val="0"/>
              </a:spcAft>
              <a:defRPr sz="3200">
                <a:solidFill>
                  <a:schemeClr val="hlink"/>
                </a:solidFill>
                <a:latin typeface="Arial Black" charset="0"/>
              </a:defRPr>
            </a:lvl9pPr>
          </a:lstStyle>
          <a:p>
            <a:fld id="{4D285C88-2BE8-DE4E-9A8E-88403B809AD9}" type="slidenum">
              <a:rPr lang="en-US" altLang="en-US" sz="1300">
                <a:solidFill>
                  <a:schemeClr val="tx1"/>
                </a:solidFill>
                <a:latin typeface="Times New Roman" charset="0"/>
              </a:rPr>
              <a:pPr/>
              <a:t>40</a:t>
            </a:fld>
            <a:endParaRPr lang="en-US" altLang="en-US" sz="1300">
              <a:solidFill>
                <a:schemeClr val="tx1"/>
              </a:solidFill>
              <a:latin typeface="Times New Roman" charset="0"/>
            </a:endParaRPr>
          </a:p>
        </p:txBody>
      </p:sp>
      <p:sp>
        <p:nvSpPr>
          <p:cNvPr id="69635" name="Rectangle 2"/>
          <p:cNvSpPr>
            <a:spLocks noGrp="1" noRot="1" noChangeAspect="1" noChangeArrowheads="1" noTextEdit="1"/>
          </p:cNvSpPr>
          <p:nvPr>
            <p:ph type="sldImg"/>
          </p:nvPr>
        </p:nvSpPr>
        <p:spPr>
          <a:xfrm>
            <a:off x="1258888" y="720725"/>
            <a:ext cx="4800600" cy="3600450"/>
          </a:xfrm>
          <a:ln/>
        </p:spPr>
      </p:sp>
      <p:sp>
        <p:nvSpPr>
          <p:cNvPr id="69636"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1784528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hlink"/>
                </a:solidFill>
                <a:latin typeface="Arial Black" charset="0"/>
              </a:defRPr>
            </a:lvl1pPr>
            <a:lvl2pPr marL="742950" indent="-285750">
              <a:defRPr sz="3200">
                <a:solidFill>
                  <a:schemeClr val="hlink"/>
                </a:solidFill>
                <a:latin typeface="Arial Black" charset="0"/>
              </a:defRPr>
            </a:lvl2pPr>
            <a:lvl3pPr marL="1143000" indent="-228600">
              <a:defRPr sz="3200">
                <a:solidFill>
                  <a:schemeClr val="hlink"/>
                </a:solidFill>
                <a:latin typeface="Arial Black" charset="0"/>
              </a:defRPr>
            </a:lvl3pPr>
            <a:lvl4pPr marL="1600200" indent="-228600">
              <a:defRPr sz="3200">
                <a:solidFill>
                  <a:schemeClr val="hlink"/>
                </a:solidFill>
                <a:latin typeface="Arial Black" charset="0"/>
              </a:defRPr>
            </a:lvl4pPr>
            <a:lvl5pPr marL="2057400" indent="-228600">
              <a:defRPr sz="3200">
                <a:solidFill>
                  <a:schemeClr val="hlink"/>
                </a:solidFill>
                <a:latin typeface="Arial Black" charset="0"/>
              </a:defRPr>
            </a:lvl5pPr>
            <a:lvl6pPr marL="2514600" indent="-228600" eaLnBrk="0" fontAlgn="base" hangingPunct="0">
              <a:spcBef>
                <a:spcPct val="0"/>
              </a:spcBef>
              <a:spcAft>
                <a:spcPct val="0"/>
              </a:spcAft>
              <a:defRPr sz="3200">
                <a:solidFill>
                  <a:schemeClr val="hlink"/>
                </a:solidFill>
                <a:latin typeface="Arial Black" charset="0"/>
              </a:defRPr>
            </a:lvl6pPr>
            <a:lvl7pPr marL="2971800" indent="-228600" eaLnBrk="0" fontAlgn="base" hangingPunct="0">
              <a:spcBef>
                <a:spcPct val="0"/>
              </a:spcBef>
              <a:spcAft>
                <a:spcPct val="0"/>
              </a:spcAft>
              <a:defRPr sz="3200">
                <a:solidFill>
                  <a:schemeClr val="hlink"/>
                </a:solidFill>
                <a:latin typeface="Arial Black" charset="0"/>
              </a:defRPr>
            </a:lvl7pPr>
            <a:lvl8pPr marL="3429000" indent="-228600" eaLnBrk="0" fontAlgn="base" hangingPunct="0">
              <a:spcBef>
                <a:spcPct val="0"/>
              </a:spcBef>
              <a:spcAft>
                <a:spcPct val="0"/>
              </a:spcAft>
              <a:defRPr sz="3200">
                <a:solidFill>
                  <a:schemeClr val="hlink"/>
                </a:solidFill>
                <a:latin typeface="Arial Black" charset="0"/>
              </a:defRPr>
            </a:lvl8pPr>
            <a:lvl9pPr marL="3886200" indent="-228600" eaLnBrk="0" fontAlgn="base" hangingPunct="0">
              <a:spcBef>
                <a:spcPct val="0"/>
              </a:spcBef>
              <a:spcAft>
                <a:spcPct val="0"/>
              </a:spcAft>
              <a:defRPr sz="3200">
                <a:solidFill>
                  <a:schemeClr val="hlink"/>
                </a:solidFill>
                <a:latin typeface="Arial Black" charset="0"/>
              </a:defRPr>
            </a:lvl9pPr>
          </a:lstStyle>
          <a:p>
            <a:fld id="{DCF2F5AC-B1C9-7745-8588-47F84CF8B6EF}" type="slidenum">
              <a:rPr lang="en-US" altLang="en-US" sz="1300">
                <a:solidFill>
                  <a:schemeClr val="tx1"/>
                </a:solidFill>
                <a:latin typeface="Times New Roman" charset="0"/>
              </a:rPr>
              <a:pPr/>
              <a:t>41</a:t>
            </a:fld>
            <a:endParaRPr lang="en-US" altLang="en-US" sz="1300">
              <a:solidFill>
                <a:schemeClr val="tx1"/>
              </a:solidFill>
              <a:latin typeface="Times New Roman" charset="0"/>
            </a:endParaRPr>
          </a:p>
        </p:txBody>
      </p:sp>
      <p:sp>
        <p:nvSpPr>
          <p:cNvPr id="70659" name="Rectangle 2"/>
          <p:cNvSpPr>
            <a:spLocks noGrp="1" noRot="1" noChangeAspect="1" noChangeArrowheads="1" noTextEdit="1"/>
          </p:cNvSpPr>
          <p:nvPr>
            <p:ph type="sldImg"/>
          </p:nvPr>
        </p:nvSpPr>
        <p:spPr>
          <a:xfrm>
            <a:off x="1258888" y="720725"/>
            <a:ext cx="4800600" cy="3600450"/>
          </a:xfrm>
          <a:ln/>
        </p:spPr>
      </p:sp>
      <p:sp>
        <p:nvSpPr>
          <p:cNvPr id="70660"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2680698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hlink"/>
                </a:solidFill>
                <a:latin typeface="Arial Black" charset="0"/>
              </a:defRPr>
            </a:lvl1pPr>
            <a:lvl2pPr marL="742950" indent="-285750">
              <a:defRPr sz="3200">
                <a:solidFill>
                  <a:schemeClr val="hlink"/>
                </a:solidFill>
                <a:latin typeface="Arial Black" charset="0"/>
              </a:defRPr>
            </a:lvl2pPr>
            <a:lvl3pPr marL="1143000" indent="-228600">
              <a:defRPr sz="3200">
                <a:solidFill>
                  <a:schemeClr val="hlink"/>
                </a:solidFill>
                <a:latin typeface="Arial Black" charset="0"/>
              </a:defRPr>
            </a:lvl3pPr>
            <a:lvl4pPr marL="1600200" indent="-228600">
              <a:defRPr sz="3200">
                <a:solidFill>
                  <a:schemeClr val="hlink"/>
                </a:solidFill>
                <a:latin typeface="Arial Black" charset="0"/>
              </a:defRPr>
            </a:lvl4pPr>
            <a:lvl5pPr marL="2057400" indent="-228600">
              <a:defRPr sz="3200">
                <a:solidFill>
                  <a:schemeClr val="hlink"/>
                </a:solidFill>
                <a:latin typeface="Arial Black" charset="0"/>
              </a:defRPr>
            </a:lvl5pPr>
            <a:lvl6pPr marL="2514600" indent="-228600" eaLnBrk="0" fontAlgn="base" hangingPunct="0">
              <a:spcBef>
                <a:spcPct val="0"/>
              </a:spcBef>
              <a:spcAft>
                <a:spcPct val="0"/>
              </a:spcAft>
              <a:defRPr sz="3200">
                <a:solidFill>
                  <a:schemeClr val="hlink"/>
                </a:solidFill>
                <a:latin typeface="Arial Black" charset="0"/>
              </a:defRPr>
            </a:lvl6pPr>
            <a:lvl7pPr marL="2971800" indent="-228600" eaLnBrk="0" fontAlgn="base" hangingPunct="0">
              <a:spcBef>
                <a:spcPct val="0"/>
              </a:spcBef>
              <a:spcAft>
                <a:spcPct val="0"/>
              </a:spcAft>
              <a:defRPr sz="3200">
                <a:solidFill>
                  <a:schemeClr val="hlink"/>
                </a:solidFill>
                <a:latin typeface="Arial Black" charset="0"/>
              </a:defRPr>
            </a:lvl7pPr>
            <a:lvl8pPr marL="3429000" indent="-228600" eaLnBrk="0" fontAlgn="base" hangingPunct="0">
              <a:spcBef>
                <a:spcPct val="0"/>
              </a:spcBef>
              <a:spcAft>
                <a:spcPct val="0"/>
              </a:spcAft>
              <a:defRPr sz="3200">
                <a:solidFill>
                  <a:schemeClr val="hlink"/>
                </a:solidFill>
                <a:latin typeface="Arial Black" charset="0"/>
              </a:defRPr>
            </a:lvl8pPr>
            <a:lvl9pPr marL="3886200" indent="-228600" eaLnBrk="0" fontAlgn="base" hangingPunct="0">
              <a:spcBef>
                <a:spcPct val="0"/>
              </a:spcBef>
              <a:spcAft>
                <a:spcPct val="0"/>
              </a:spcAft>
              <a:defRPr sz="3200">
                <a:solidFill>
                  <a:schemeClr val="hlink"/>
                </a:solidFill>
                <a:latin typeface="Arial Black" charset="0"/>
              </a:defRPr>
            </a:lvl9pPr>
          </a:lstStyle>
          <a:p>
            <a:fld id="{90A87413-7135-9A47-8E06-9B2B9D5222FE}" type="slidenum">
              <a:rPr lang="en-US" altLang="en-US" sz="1300">
                <a:solidFill>
                  <a:schemeClr val="tx1"/>
                </a:solidFill>
                <a:latin typeface="Times New Roman" charset="0"/>
              </a:rPr>
              <a:pPr/>
              <a:t>42</a:t>
            </a:fld>
            <a:endParaRPr lang="en-US" altLang="en-US" sz="1300">
              <a:solidFill>
                <a:schemeClr val="tx1"/>
              </a:solidFill>
              <a:latin typeface="Times New Roman" charset="0"/>
            </a:endParaRPr>
          </a:p>
        </p:txBody>
      </p:sp>
      <p:sp>
        <p:nvSpPr>
          <p:cNvPr id="71683" name="Rectangle 2"/>
          <p:cNvSpPr>
            <a:spLocks noGrp="1" noRot="1" noChangeAspect="1" noChangeArrowheads="1" noTextEdit="1"/>
          </p:cNvSpPr>
          <p:nvPr>
            <p:ph type="sldImg"/>
          </p:nvPr>
        </p:nvSpPr>
        <p:spPr>
          <a:xfrm>
            <a:off x="1258888" y="720725"/>
            <a:ext cx="4800600" cy="3600450"/>
          </a:xfrm>
          <a:ln/>
        </p:spPr>
      </p:sp>
      <p:sp>
        <p:nvSpPr>
          <p:cNvPr id="71684"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17063030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hlink"/>
                </a:solidFill>
                <a:latin typeface="Arial Black" charset="0"/>
              </a:defRPr>
            </a:lvl1pPr>
            <a:lvl2pPr marL="742950" indent="-285750">
              <a:defRPr sz="3200">
                <a:solidFill>
                  <a:schemeClr val="hlink"/>
                </a:solidFill>
                <a:latin typeface="Arial Black" charset="0"/>
              </a:defRPr>
            </a:lvl2pPr>
            <a:lvl3pPr marL="1143000" indent="-228600">
              <a:defRPr sz="3200">
                <a:solidFill>
                  <a:schemeClr val="hlink"/>
                </a:solidFill>
                <a:latin typeface="Arial Black" charset="0"/>
              </a:defRPr>
            </a:lvl3pPr>
            <a:lvl4pPr marL="1600200" indent="-228600">
              <a:defRPr sz="3200">
                <a:solidFill>
                  <a:schemeClr val="hlink"/>
                </a:solidFill>
                <a:latin typeface="Arial Black" charset="0"/>
              </a:defRPr>
            </a:lvl4pPr>
            <a:lvl5pPr marL="2057400" indent="-228600">
              <a:defRPr sz="3200">
                <a:solidFill>
                  <a:schemeClr val="hlink"/>
                </a:solidFill>
                <a:latin typeface="Arial Black" charset="0"/>
              </a:defRPr>
            </a:lvl5pPr>
            <a:lvl6pPr marL="2514600" indent="-228600" eaLnBrk="0" fontAlgn="base" hangingPunct="0">
              <a:spcBef>
                <a:spcPct val="0"/>
              </a:spcBef>
              <a:spcAft>
                <a:spcPct val="0"/>
              </a:spcAft>
              <a:defRPr sz="3200">
                <a:solidFill>
                  <a:schemeClr val="hlink"/>
                </a:solidFill>
                <a:latin typeface="Arial Black" charset="0"/>
              </a:defRPr>
            </a:lvl6pPr>
            <a:lvl7pPr marL="2971800" indent="-228600" eaLnBrk="0" fontAlgn="base" hangingPunct="0">
              <a:spcBef>
                <a:spcPct val="0"/>
              </a:spcBef>
              <a:spcAft>
                <a:spcPct val="0"/>
              </a:spcAft>
              <a:defRPr sz="3200">
                <a:solidFill>
                  <a:schemeClr val="hlink"/>
                </a:solidFill>
                <a:latin typeface="Arial Black" charset="0"/>
              </a:defRPr>
            </a:lvl7pPr>
            <a:lvl8pPr marL="3429000" indent="-228600" eaLnBrk="0" fontAlgn="base" hangingPunct="0">
              <a:spcBef>
                <a:spcPct val="0"/>
              </a:spcBef>
              <a:spcAft>
                <a:spcPct val="0"/>
              </a:spcAft>
              <a:defRPr sz="3200">
                <a:solidFill>
                  <a:schemeClr val="hlink"/>
                </a:solidFill>
                <a:latin typeface="Arial Black" charset="0"/>
              </a:defRPr>
            </a:lvl8pPr>
            <a:lvl9pPr marL="3886200" indent="-228600" eaLnBrk="0" fontAlgn="base" hangingPunct="0">
              <a:spcBef>
                <a:spcPct val="0"/>
              </a:spcBef>
              <a:spcAft>
                <a:spcPct val="0"/>
              </a:spcAft>
              <a:defRPr sz="3200">
                <a:solidFill>
                  <a:schemeClr val="hlink"/>
                </a:solidFill>
                <a:latin typeface="Arial Black" charset="0"/>
              </a:defRPr>
            </a:lvl9pPr>
          </a:lstStyle>
          <a:p>
            <a:fld id="{D70B3607-DECD-D848-93AD-88C1A6199258}" type="slidenum">
              <a:rPr lang="en-US" altLang="en-US" sz="1300">
                <a:solidFill>
                  <a:schemeClr val="tx1"/>
                </a:solidFill>
                <a:latin typeface="Times New Roman" charset="0"/>
              </a:rPr>
              <a:pPr/>
              <a:t>43</a:t>
            </a:fld>
            <a:endParaRPr lang="en-US" altLang="en-US" sz="1300">
              <a:solidFill>
                <a:schemeClr val="tx1"/>
              </a:solidFill>
              <a:latin typeface="Times New Roman" charset="0"/>
            </a:endParaRPr>
          </a:p>
        </p:txBody>
      </p:sp>
      <p:sp>
        <p:nvSpPr>
          <p:cNvPr id="72707" name="Rectangle 2"/>
          <p:cNvSpPr>
            <a:spLocks noGrp="1" noRot="1" noChangeAspect="1" noChangeArrowheads="1" noTextEdit="1"/>
          </p:cNvSpPr>
          <p:nvPr>
            <p:ph type="sldImg"/>
          </p:nvPr>
        </p:nvSpPr>
        <p:spPr>
          <a:xfrm>
            <a:off x="1260475" y="720725"/>
            <a:ext cx="4797425" cy="3598863"/>
          </a:xfrm>
          <a:ln/>
        </p:spPr>
      </p:sp>
      <p:sp>
        <p:nvSpPr>
          <p:cNvPr id="72708" name="Rectangle 3"/>
          <p:cNvSpPr>
            <a:spLocks noGrp="1" noChangeArrowheads="1"/>
          </p:cNvSpPr>
          <p:nvPr>
            <p:ph type="body" idx="1"/>
          </p:nvPr>
        </p:nvSpPr>
        <p:spPr>
          <a:xfrm>
            <a:off x="731838" y="4560888"/>
            <a:ext cx="5851525"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774060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7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ea typeface="ＭＳ Ｐゴシック" charset="-128"/>
            </a:endParaRPr>
          </a:p>
        </p:txBody>
      </p:sp>
      <p:sp>
        <p:nvSpPr>
          <p:cNvPr id="167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5C9E763F-4EE0-1F43-B110-2FD6C4F6464B}" type="slidenum">
              <a:rPr lang="en-US" altLang="en-US" sz="1200">
                <a:latin typeface="Calibri" charset="0"/>
              </a:rPr>
              <a:pPr eaLnBrk="1" hangingPunct="1"/>
              <a:t>14</a:t>
            </a:fld>
            <a:endParaRPr lang="en-US" altLang="en-US" sz="1200">
              <a:latin typeface="Calibri" charset="0"/>
            </a:endParaRPr>
          </a:p>
        </p:txBody>
      </p:sp>
    </p:spTree>
    <p:extLst>
      <p:ext uri="{BB962C8B-B14F-4D97-AF65-F5344CB8AC3E}">
        <p14:creationId xmlns:p14="http://schemas.microsoft.com/office/powerpoint/2010/main" val="10065435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hlink"/>
                </a:solidFill>
                <a:latin typeface="Arial Black" charset="0"/>
              </a:defRPr>
            </a:lvl1pPr>
            <a:lvl2pPr marL="742950" indent="-285750">
              <a:defRPr sz="3200">
                <a:solidFill>
                  <a:schemeClr val="hlink"/>
                </a:solidFill>
                <a:latin typeface="Arial Black" charset="0"/>
              </a:defRPr>
            </a:lvl2pPr>
            <a:lvl3pPr marL="1143000" indent="-228600">
              <a:defRPr sz="3200">
                <a:solidFill>
                  <a:schemeClr val="hlink"/>
                </a:solidFill>
                <a:latin typeface="Arial Black" charset="0"/>
              </a:defRPr>
            </a:lvl3pPr>
            <a:lvl4pPr marL="1600200" indent="-228600">
              <a:defRPr sz="3200">
                <a:solidFill>
                  <a:schemeClr val="hlink"/>
                </a:solidFill>
                <a:latin typeface="Arial Black" charset="0"/>
              </a:defRPr>
            </a:lvl4pPr>
            <a:lvl5pPr marL="2057400" indent="-228600">
              <a:defRPr sz="3200">
                <a:solidFill>
                  <a:schemeClr val="hlink"/>
                </a:solidFill>
                <a:latin typeface="Arial Black" charset="0"/>
              </a:defRPr>
            </a:lvl5pPr>
            <a:lvl6pPr marL="2514600" indent="-228600" eaLnBrk="0" fontAlgn="base" hangingPunct="0">
              <a:spcBef>
                <a:spcPct val="0"/>
              </a:spcBef>
              <a:spcAft>
                <a:spcPct val="0"/>
              </a:spcAft>
              <a:defRPr sz="3200">
                <a:solidFill>
                  <a:schemeClr val="hlink"/>
                </a:solidFill>
                <a:latin typeface="Arial Black" charset="0"/>
              </a:defRPr>
            </a:lvl6pPr>
            <a:lvl7pPr marL="2971800" indent="-228600" eaLnBrk="0" fontAlgn="base" hangingPunct="0">
              <a:spcBef>
                <a:spcPct val="0"/>
              </a:spcBef>
              <a:spcAft>
                <a:spcPct val="0"/>
              </a:spcAft>
              <a:defRPr sz="3200">
                <a:solidFill>
                  <a:schemeClr val="hlink"/>
                </a:solidFill>
                <a:latin typeface="Arial Black" charset="0"/>
              </a:defRPr>
            </a:lvl7pPr>
            <a:lvl8pPr marL="3429000" indent="-228600" eaLnBrk="0" fontAlgn="base" hangingPunct="0">
              <a:spcBef>
                <a:spcPct val="0"/>
              </a:spcBef>
              <a:spcAft>
                <a:spcPct val="0"/>
              </a:spcAft>
              <a:defRPr sz="3200">
                <a:solidFill>
                  <a:schemeClr val="hlink"/>
                </a:solidFill>
                <a:latin typeface="Arial Black" charset="0"/>
              </a:defRPr>
            </a:lvl8pPr>
            <a:lvl9pPr marL="3886200" indent="-228600" eaLnBrk="0" fontAlgn="base" hangingPunct="0">
              <a:spcBef>
                <a:spcPct val="0"/>
              </a:spcBef>
              <a:spcAft>
                <a:spcPct val="0"/>
              </a:spcAft>
              <a:defRPr sz="3200">
                <a:solidFill>
                  <a:schemeClr val="hlink"/>
                </a:solidFill>
                <a:latin typeface="Arial Black" charset="0"/>
              </a:defRPr>
            </a:lvl9pPr>
          </a:lstStyle>
          <a:p>
            <a:fld id="{363AD1AC-5E14-4742-8385-A8005010958C}" type="slidenum">
              <a:rPr lang="en-US" altLang="en-US" sz="1200">
                <a:solidFill>
                  <a:schemeClr val="tx1"/>
                </a:solidFill>
                <a:latin typeface="Times New Roman" charset="0"/>
                <a:ea typeface="Arial" charset="0"/>
                <a:cs typeface="Arial" charset="0"/>
              </a:rPr>
              <a:pPr/>
              <a:t>44</a:t>
            </a:fld>
            <a:endParaRPr lang="en-US" altLang="en-US" sz="1200">
              <a:solidFill>
                <a:schemeClr val="tx1"/>
              </a:solidFill>
              <a:latin typeface="Times New Roman" charset="0"/>
              <a:ea typeface="Arial" charset="0"/>
              <a:cs typeface="Arial" charset="0"/>
            </a:endParaRPr>
          </a:p>
        </p:txBody>
      </p:sp>
      <p:sp>
        <p:nvSpPr>
          <p:cNvPr id="325635" name="Rectangle 2"/>
          <p:cNvSpPr>
            <a:spLocks noGrp="1" noRot="1" noChangeAspect="1" noChangeArrowheads="1" noTextEdit="1"/>
          </p:cNvSpPr>
          <p:nvPr>
            <p:ph type="sldImg"/>
          </p:nvPr>
        </p:nvSpPr>
        <p:spPr>
          <a:xfrm>
            <a:off x="1149350" y="668338"/>
            <a:ext cx="4560888" cy="3421062"/>
          </a:xfrm>
          <a:ln/>
        </p:spPr>
      </p:sp>
      <p:sp>
        <p:nvSpPr>
          <p:cNvPr id="325636" name="Rectangle 3"/>
          <p:cNvSpPr>
            <a:spLocks noGrp="1" noChangeArrowheads="1"/>
          </p:cNvSpPr>
          <p:nvPr>
            <p:ph type="body" idx="1"/>
          </p:nvPr>
        </p:nvSpPr>
        <p:spPr>
          <a:xfrm>
            <a:off x="885825" y="4316413"/>
            <a:ext cx="5086350" cy="41036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s-MX" altLang="en-US">
              <a:latin typeface="Times New Roman" charset="0"/>
            </a:endParaRPr>
          </a:p>
        </p:txBody>
      </p:sp>
    </p:spTree>
    <p:extLst>
      <p:ext uri="{BB962C8B-B14F-4D97-AF65-F5344CB8AC3E}">
        <p14:creationId xmlns:p14="http://schemas.microsoft.com/office/powerpoint/2010/main" val="7141489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hlink"/>
                </a:solidFill>
                <a:latin typeface="Arial Black" charset="0"/>
              </a:defRPr>
            </a:lvl1pPr>
            <a:lvl2pPr marL="742950" indent="-285750">
              <a:defRPr sz="3200">
                <a:solidFill>
                  <a:schemeClr val="hlink"/>
                </a:solidFill>
                <a:latin typeface="Arial Black" charset="0"/>
              </a:defRPr>
            </a:lvl2pPr>
            <a:lvl3pPr marL="1143000" indent="-228600">
              <a:defRPr sz="3200">
                <a:solidFill>
                  <a:schemeClr val="hlink"/>
                </a:solidFill>
                <a:latin typeface="Arial Black" charset="0"/>
              </a:defRPr>
            </a:lvl3pPr>
            <a:lvl4pPr marL="1600200" indent="-228600">
              <a:defRPr sz="3200">
                <a:solidFill>
                  <a:schemeClr val="hlink"/>
                </a:solidFill>
                <a:latin typeface="Arial Black" charset="0"/>
              </a:defRPr>
            </a:lvl4pPr>
            <a:lvl5pPr marL="2057400" indent="-228600">
              <a:defRPr sz="3200">
                <a:solidFill>
                  <a:schemeClr val="hlink"/>
                </a:solidFill>
                <a:latin typeface="Arial Black" charset="0"/>
              </a:defRPr>
            </a:lvl5pPr>
            <a:lvl6pPr marL="2514600" indent="-228600" eaLnBrk="0" fontAlgn="base" hangingPunct="0">
              <a:spcBef>
                <a:spcPct val="0"/>
              </a:spcBef>
              <a:spcAft>
                <a:spcPct val="0"/>
              </a:spcAft>
              <a:defRPr sz="3200">
                <a:solidFill>
                  <a:schemeClr val="hlink"/>
                </a:solidFill>
                <a:latin typeface="Arial Black" charset="0"/>
              </a:defRPr>
            </a:lvl6pPr>
            <a:lvl7pPr marL="2971800" indent="-228600" eaLnBrk="0" fontAlgn="base" hangingPunct="0">
              <a:spcBef>
                <a:spcPct val="0"/>
              </a:spcBef>
              <a:spcAft>
                <a:spcPct val="0"/>
              </a:spcAft>
              <a:defRPr sz="3200">
                <a:solidFill>
                  <a:schemeClr val="hlink"/>
                </a:solidFill>
                <a:latin typeface="Arial Black" charset="0"/>
              </a:defRPr>
            </a:lvl7pPr>
            <a:lvl8pPr marL="3429000" indent="-228600" eaLnBrk="0" fontAlgn="base" hangingPunct="0">
              <a:spcBef>
                <a:spcPct val="0"/>
              </a:spcBef>
              <a:spcAft>
                <a:spcPct val="0"/>
              </a:spcAft>
              <a:defRPr sz="3200">
                <a:solidFill>
                  <a:schemeClr val="hlink"/>
                </a:solidFill>
                <a:latin typeface="Arial Black" charset="0"/>
              </a:defRPr>
            </a:lvl8pPr>
            <a:lvl9pPr marL="3886200" indent="-228600" eaLnBrk="0" fontAlgn="base" hangingPunct="0">
              <a:spcBef>
                <a:spcPct val="0"/>
              </a:spcBef>
              <a:spcAft>
                <a:spcPct val="0"/>
              </a:spcAft>
              <a:defRPr sz="3200">
                <a:solidFill>
                  <a:schemeClr val="hlink"/>
                </a:solidFill>
                <a:latin typeface="Arial Black" charset="0"/>
              </a:defRPr>
            </a:lvl9pPr>
          </a:lstStyle>
          <a:p>
            <a:fld id="{9B242736-FB05-1E41-8328-F7EA3BFA31C9}" type="slidenum">
              <a:rPr lang="en-US" altLang="en-US" sz="1200">
                <a:solidFill>
                  <a:schemeClr val="tx1"/>
                </a:solidFill>
                <a:latin typeface="Times New Roman" charset="0"/>
              </a:rPr>
              <a:pPr/>
              <a:t>45</a:t>
            </a:fld>
            <a:endParaRPr lang="en-US" altLang="en-US" sz="1200">
              <a:solidFill>
                <a:schemeClr val="tx1"/>
              </a:solidFill>
              <a:latin typeface="Times New Roman" charset="0"/>
            </a:endParaRPr>
          </a:p>
        </p:txBody>
      </p:sp>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5911140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hlink"/>
                </a:solidFill>
                <a:latin typeface="Arial Black" charset="0"/>
              </a:defRPr>
            </a:lvl1pPr>
            <a:lvl2pPr marL="742950" indent="-285750">
              <a:defRPr sz="3200">
                <a:solidFill>
                  <a:schemeClr val="hlink"/>
                </a:solidFill>
                <a:latin typeface="Arial Black" charset="0"/>
              </a:defRPr>
            </a:lvl2pPr>
            <a:lvl3pPr marL="1143000" indent="-228600">
              <a:defRPr sz="3200">
                <a:solidFill>
                  <a:schemeClr val="hlink"/>
                </a:solidFill>
                <a:latin typeface="Arial Black" charset="0"/>
              </a:defRPr>
            </a:lvl3pPr>
            <a:lvl4pPr marL="1600200" indent="-228600">
              <a:defRPr sz="3200">
                <a:solidFill>
                  <a:schemeClr val="hlink"/>
                </a:solidFill>
                <a:latin typeface="Arial Black" charset="0"/>
              </a:defRPr>
            </a:lvl4pPr>
            <a:lvl5pPr marL="2057400" indent="-228600">
              <a:defRPr sz="3200">
                <a:solidFill>
                  <a:schemeClr val="hlink"/>
                </a:solidFill>
                <a:latin typeface="Arial Black" charset="0"/>
              </a:defRPr>
            </a:lvl5pPr>
            <a:lvl6pPr marL="2514600" indent="-228600" eaLnBrk="0" fontAlgn="base" hangingPunct="0">
              <a:spcBef>
                <a:spcPct val="0"/>
              </a:spcBef>
              <a:spcAft>
                <a:spcPct val="0"/>
              </a:spcAft>
              <a:defRPr sz="3200">
                <a:solidFill>
                  <a:schemeClr val="hlink"/>
                </a:solidFill>
                <a:latin typeface="Arial Black" charset="0"/>
              </a:defRPr>
            </a:lvl6pPr>
            <a:lvl7pPr marL="2971800" indent="-228600" eaLnBrk="0" fontAlgn="base" hangingPunct="0">
              <a:spcBef>
                <a:spcPct val="0"/>
              </a:spcBef>
              <a:spcAft>
                <a:spcPct val="0"/>
              </a:spcAft>
              <a:defRPr sz="3200">
                <a:solidFill>
                  <a:schemeClr val="hlink"/>
                </a:solidFill>
                <a:latin typeface="Arial Black" charset="0"/>
              </a:defRPr>
            </a:lvl7pPr>
            <a:lvl8pPr marL="3429000" indent="-228600" eaLnBrk="0" fontAlgn="base" hangingPunct="0">
              <a:spcBef>
                <a:spcPct val="0"/>
              </a:spcBef>
              <a:spcAft>
                <a:spcPct val="0"/>
              </a:spcAft>
              <a:defRPr sz="3200">
                <a:solidFill>
                  <a:schemeClr val="hlink"/>
                </a:solidFill>
                <a:latin typeface="Arial Black" charset="0"/>
              </a:defRPr>
            </a:lvl8pPr>
            <a:lvl9pPr marL="3886200" indent="-228600" eaLnBrk="0" fontAlgn="base" hangingPunct="0">
              <a:spcBef>
                <a:spcPct val="0"/>
              </a:spcBef>
              <a:spcAft>
                <a:spcPct val="0"/>
              </a:spcAft>
              <a:defRPr sz="3200">
                <a:solidFill>
                  <a:schemeClr val="hlink"/>
                </a:solidFill>
                <a:latin typeface="Arial Black" charset="0"/>
              </a:defRPr>
            </a:lvl9pPr>
          </a:lstStyle>
          <a:p>
            <a:fld id="{DF16E74C-9808-A843-97D2-B0CB56A4D076}" type="slidenum">
              <a:rPr lang="en-US" altLang="en-US" sz="1200">
                <a:solidFill>
                  <a:schemeClr val="tx1"/>
                </a:solidFill>
                <a:latin typeface="Times New Roman" charset="0"/>
              </a:rPr>
              <a:pPr/>
              <a:t>46</a:t>
            </a:fld>
            <a:endParaRPr lang="en-US" altLang="en-US" sz="1200">
              <a:solidFill>
                <a:schemeClr val="tx1"/>
              </a:solidFill>
              <a:latin typeface="Times New Roman" charset="0"/>
            </a:endParaRPr>
          </a:p>
        </p:txBody>
      </p:sp>
      <p:sp>
        <p:nvSpPr>
          <p:cNvPr id="273411" name="Rectangle 2"/>
          <p:cNvSpPr>
            <a:spLocks noGrp="1" noRot="1" noChangeAspect="1" noChangeArrowheads="1" noTextEdit="1"/>
          </p:cNvSpPr>
          <p:nvPr>
            <p:ph type="sldImg"/>
          </p:nvPr>
        </p:nvSpPr>
        <p:spPr>
          <a:ln/>
        </p:spPr>
      </p:sp>
      <p:sp>
        <p:nvSpPr>
          <p:cNvPr id="273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14001160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hlink"/>
                </a:solidFill>
                <a:latin typeface="Arial Black" charset="0"/>
              </a:defRPr>
            </a:lvl1pPr>
            <a:lvl2pPr marL="742950" indent="-285750">
              <a:defRPr sz="3200">
                <a:solidFill>
                  <a:schemeClr val="hlink"/>
                </a:solidFill>
                <a:latin typeface="Arial Black" charset="0"/>
              </a:defRPr>
            </a:lvl2pPr>
            <a:lvl3pPr marL="1143000" indent="-228600">
              <a:defRPr sz="3200">
                <a:solidFill>
                  <a:schemeClr val="hlink"/>
                </a:solidFill>
                <a:latin typeface="Arial Black" charset="0"/>
              </a:defRPr>
            </a:lvl3pPr>
            <a:lvl4pPr marL="1600200" indent="-228600">
              <a:defRPr sz="3200">
                <a:solidFill>
                  <a:schemeClr val="hlink"/>
                </a:solidFill>
                <a:latin typeface="Arial Black" charset="0"/>
              </a:defRPr>
            </a:lvl4pPr>
            <a:lvl5pPr marL="2057400" indent="-228600">
              <a:defRPr sz="3200">
                <a:solidFill>
                  <a:schemeClr val="hlink"/>
                </a:solidFill>
                <a:latin typeface="Arial Black" charset="0"/>
              </a:defRPr>
            </a:lvl5pPr>
            <a:lvl6pPr marL="2514600" indent="-228600" eaLnBrk="0" fontAlgn="base" hangingPunct="0">
              <a:spcBef>
                <a:spcPct val="0"/>
              </a:spcBef>
              <a:spcAft>
                <a:spcPct val="0"/>
              </a:spcAft>
              <a:defRPr sz="3200">
                <a:solidFill>
                  <a:schemeClr val="hlink"/>
                </a:solidFill>
                <a:latin typeface="Arial Black" charset="0"/>
              </a:defRPr>
            </a:lvl6pPr>
            <a:lvl7pPr marL="2971800" indent="-228600" eaLnBrk="0" fontAlgn="base" hangingPunct="0">
              <a:spcBef>
                <a:spcPct val="0"/>
              </a:spcBef>
              <a:spcAft>
                <a:spcPct val="0"/>
              </a:spcAft>
              <a:defRPr sz="3200">
                <a:solidFill>
                  <a:schemeClr val="hlink"/>
                </a:solidFill>
                <a:latin typeface="Arial Black" charset="0"/>
              </a:defRPr>
            </a:lvl7pPr>
            <a:lvl8pPr marL="3429000" indent="-228600" eaLnBrk="0" fontAlgn="base" hangingPunct="0">
              <a:spcBef>
                <a:spcPct val="0"/>
              </a:spcBef>
              <a:spcAft>
                <a:spcPct val="0"/>
              </a:spcAft>
              <a:defRPr sz="3200">
                <a:solidFill>
                  <a:schemeClr val="hlink"/>
                </a:solidFill>
                <a:latin typeface="Arial Black" charset="0"/>
              </a:defRPr>
            </a:lvl8pPr>
            <a:lvl9pPr marL="3886200" indent="-228600" eaLnBrk="0" fontAlgn="base" hangingPunct="0">
              <a:spcBef>
                <a:spcPct val="0"/>
              </a:spcBef>
              <a:spcAft>
                <a:spcPct val="0"/>
              </a:spcAft>
              <a:defRPr sz="3200">
                <a:solidFill>
                  <a:schemeClr val="hlink"/>
                </a:solidFill>
                <a:latin typeface="Arial Black" charset="0"/>
              </a:defRPr>
            </a:lvl9pPr>
          </a:lstStyle>
          <a:p>
            <a:fld id="{2934BDA2-7C4B-6049-A02C-7022B929242F}" type="slidenum">
              <a:rPr lang="en-US" altLang="en-US" sz="1200">
                <a:solidFill>
                  <a:schemeClr val="tx1"/>
                </a:solidFill>
                <a:latin typeface="Times New Roman" charset="0"/>
              </a:rPr>
              <a:pPr/>
              <a:t>47</a:t>
            </a:fld>
            <a:endParaRPr lang="en-US" altLang="en-US" sz="1200">
              <a:solidFill>
                <a:schemeClr val="tx1"/>
              </a:solidFill>
              <a:latin typeface="Times New Roman" charset="0"/>
            </a:endParaRPr>
          </a:p>
        </p:txBody>
      </p:sp>
      <p:sp>
        <p:nvSpPr>
          <p:cNvPr id="274435" name="Rectangle 2"/>
          <p:cNvSpPr>
            <a:spLocks noGrp="1" noRot="1" noChangeAspect="1" noChangeArrowheads="1" noTextEdit="1"/>
          </p:cNvSpPr>
          <p:nvPr>
            <p:ph type="sldImg"/>
          </p:nvPr>
        </p:nvSpPr>
        <p:spPr>
          <a:ln/>
        </p:spPr>
      </p:sp>
      <p:sp>
        <p:nvSpPr>
          <p:cNvPr id="274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999334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p:cNvSpPr>
            <a:spLocks noGrp="1" noRot="1" noChangeAspect="1" noTextEdit="1"/>
          </p:cNvSpPr>
          <p:nvPr>
            <p:ph type="sldImg"/>
          </p:nvPr>
        </p:nvSpPr>
        <p:spPr>
          <a:ln/>
        </p:spPr>
      </p:sp>
      <p:sp>
        <p:nvSpPr>
          <p:cNvPr id="2549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a typeface="ＭＳ Ｐゴシック" charset="-128"/>
            </a:endParaRPr>
          </a:p>
        </p:txBody>
      </p:sp>
      <p:sp>
        <p:nvSpPr>
          <p:cNvPr id="2549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hlink"/>
                </a:solidFill>
                <a:latin typeface="Arial Black" charset="0"/>
                <a:ea typeface="ＭＳ Ｐゴシック" charset="-128"/>
              </a:defRPr>
            </a:lvl1pPr>
            <a:lvl2pPr marL="742950" indent="-285750">
              <a:defRPr sz="3200">
                <a:solidFill>
                  <a:schemeClr val="hlink"/>
                </a:solidFill>
                <a:latin typeface="Arial Black" charset="0"/>
                <a:ea typeface="ＭＳ Ｐゴシック" charset="-128"/>
              </a:defRPr>
            </a:lvl2pPr>
            <a:lvl3pPr marL="1143000" indent="-228600">
              <a:defRPr sz="3200">
                <a:solidFill>
                  <a:schemeClr val="hlink"/>
                </a:solidFill>
                <a:latin typeface="Arial Black" charset="0"/>
                <a:ea typeface="ＭＳ Ｐゴシック" charset="-128"/>
              </a:defRPr>
            </a:lvl3pPr>
            <a:lvl4pPr marL="1600200" indent="-228600">
              <a:defRPr sz="3200">
                <a:solidFill>
                  <a:schemeClr val="hlink"/>
                </a:solidFill>
                <a:latin typeface="Arial Black" charset="0"/>
                <a:ea typeface="ＭＳ Ｐゴシック" charset="-128"/>
              </a:defRPr>
            </a:lvl4pPr>
            <a:lvl5pPr marL="2057400" indent="-228600">
              <a:defRPr sz="3200">
                <a:solidFill>
                  <a:schemeClr val="hlink"/>
                </a:solidFill>
                <a:latin typeface="Arial Black" charset="0"/>
                <a:ea typeface="ＭＳ Ｐゴシック" charset="-128"/>
              </a:defRPr>
            </a:lvl5pPr>
            <a:lvl6pPr marL="2514600" indent="-228600" eaLnBrk="0" fontAlgn="base" hangingPunct="0">
              <a:spcBef>
                <a:spcPct val="0"/>
              </a:spcBef>
              <a:spcAft>
                <a:spcPct val="0"/>
              </a:spcAft>
              <a:defRPr sz="3200">
                <a:solidFill>
                  <a:schemeClr val="hlink"/>
                </a:solidFill>
                <a:latin typeface="Arial Black" charset="0"/>
                <a:ea typeface="ＭＳ Ｐゴシック" charset="-128"/>
              </a:defRPr>
            </a:lvl6pPr>
            <a:lvl7pPr marL="2971800" indent="-228600" eaLnBrk="0" fontAlgn="base" hangingPunct="0">
              <a:spcBef>
                <a:spcPct val="0"/>
              </a:spcBef>
              <a:spcAft>
                <a:spcPct val="0"/>
              </a:spcAft>
              <a:defRPr sz="3200">
                <a:solidFill>
                  <a:schemeClr val="hlink"/>
                </a:solidFill>
                <a:latin typeface="Arial Black" charset="0"/>
                <a:ea typeface="ＭＳ Ｐゴシック" charset="-128"/>
              </a:defRPr>
            </a:lvl7pPr>
            <a:lvl8pPr marL="3429000" indent="-228600" eaLnBrk="0" fontAlgn="base" hangingPunct="0">
              <a:spcBef>
                <a:spcPct val="0"/>
              </a:spcBef>
              <a:spcAft>
                <a:spcPct val="0"/>
              </a:spcAft>
              <a:defRPr sz="3200">
                <a:solidFill>
                  <a:schemeClr val="hlink"/>
                </a:solidFill>
                <a:latin typeface="Arial Black" charset="0"/>
                <a:ea typeface="ＭＳ Ｐゴシック" charset="-128"/>
              </a:defRPr>
            </a:lvl8pPr>
            <a:lvl9pPr marL="3886200" indent="-228600" eaLnBrk="0" fontAlgn="base" hangingPunct="0">
              <a:spcBef>
                <a:spcPct val="0"/>
              </a:spcBef>
              <a:spcAft>
                <a:spcPct val="0"/>
              </a:spcAft>
              <a:defRPr sz="3200">
                <a:solidFill>
                  <a:schemeClr val="hlink"/>
                </a:solidFill>
                <a:latin typeface="Arial Black" charset="0"/>
                <a:ea typeface="ＭＳ Ｐゴシック" charset="-128"/>
              </a:defRPr>
            </a:lvl9pPr>
          </a:lstStyle>
          <a:p>
            <a:fld id="{EB73ABCC-7BEE-314E-9B43-20F391145F63}" type="slidenum">
              <a:rPr lang="en-US" altLang="en-US" sz="1200">
                <a:solidFill>
                  <a:schemeClr val="tx1"/>
                </a:solidFill>
                <a:latin typeface="Times New Roman" charset="0"/>
              </a:rPr>
              <a:pPr/>
              <a:t>48</a:t>
            </a:fld>
            <a:endParaRPr lang="en-US" altLang="en-US" sz="1200">
              <a:solidFill>
                <a:schemeClr val="tx1"/>
              </a:solidFill>
              <a:latin typeface="Times New Roman" charset="0"/>
            </a:endParaRPr>
          </a:p>
        </p:txBody>
      </p:sp>
    </p:spTree>
    <p:extLst>
      <p:ext uri="{BB962C8B-B14F-4D97-AF65-F5344CB8AC3E}">
        <p14:creationId xmlns:p14="http://schemas.microsoft.com/office/powerpoint/2010/main" val="6534046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hlink"/>
                </a:solidFill>
                <a:latin typeface="Arial Black" charset="0"/>
                <a:ea typeface="ＭＳ Ｐゴシック" charset="-128"/>
              </a:defRPr>
            </a:lvl1pPr>
            <a:lvl2pPr marL="742950" indent="-285750">
              <a:defRPr sz="3200">
                <a:solidFill>
                  <a:schemeClr val="hlink"/>
                </a:solidFill>
                <a:latin typeface="Arial Black" charset="0"/>
                <a:ea typeface="ＭＳ Ｐゴシック" charset="-128"/>
              </a:defRPr>
            </a:lvl2pPr>
            <a:lvl3pPr marL="1143000" indent="-228600">
              <a:defRPr sz="3200">
                <a:solidFill>
                  <a:schemeClr val="hlink"/>
                </a:solidFill>
                <a:latin typeface="Arial Black" charset="0"/>
                <a:ea typeface="ＭＳ Ｐゴシック" charset="-128"/>
              </a:defRPr>
            </a:lvl3pPr>
            <a:lvl4pPr marL="1600200" indent="-228600">
              <a:defRPr sz="3200">
                <a:solidFill>
                  <a:schemeClr val="hlink"/>
                </a:solidFill>
                <a:latin typeface="Arial Black" charset="0"/>
                <a:ea typeface="ＭＳ Ｐゴシック" charset="-128"/>
              </a:defRPr>
            </a:lvl4pPr>
            <a:lvl5pPr marL="2057400" indent="-228600">
              <a:defRPr sz="3200">
                <a:solidFill>
                  <a:schemeClr val="hlink"/>
                </a:solidFill>
                <a:latin typeface="Arial Black" charset="0"/>
                <a:ea typeface="ＭＳ Ｐゴシック" charset="-128"/>
              </a:defRPr>
            </a:lvl5pPr>
            <a:lvl6pPr marL="2514600" indent="-228600" eaLnBrk="0" fontAlgn="base" hangingPunct="0">
              <a:spcBef>
                <a:spcPct val="0"/>
              </a:spcBef>
              <a:spcAft>
                <a:spcPct val="0"/>
              </a:spcAft>
              <a:defRPr sz="3200">
                <a:solidFill>
                  <a:schemeClr val="hlink"/>
                </a:solidFill>
                <a:latin typeface="Arial Black" charset="0"/>
                <a:ea typeface="ＭＳ Ｐゴシック" charset="-128"/>
              </a:defRPr>
            </a:lvl6pPr>
            <a:lvl7pPr marL="2971800" indent="-228600" eaLnBrk="0" fontAlgn="base" hangingPunct="0">
              <a:spcBef>
                <a:spcPct val="0"/>
              </a:spcBef>
              <a:spcAft>
                <a:spcPct val="0"/>
              </a:spcAft>
              <a:defRPr sz="3200">
                <a:solidFill>
                  <a:schemeClr val="hlink"/>
                </a:solidFill>
                <a:latin typeface="Arial Black" charset="0"/>
                <a:ea typeface="ＭＳ Ｐゴシック" charset="-128"/>
              </a:defRPr>
            </a:lvl7pPr>
            <a:lvl8pPr marL="3429000" indent="-228600" eaLnBrk="0" fontAlgn="base" hangingPunct="0">
              <a:spcBef>
                <a:spcPct val="0"/>
              </a:spcBef>
              <a:spcAft>
                <a:spcPct val="0"/>
              </a:spcAft>
              <a:defRPr sz="3200">
                <a:solidFill>
                  <a:schemeClr val="hlink"/>
                </a:solidFill>
                <a:latin typeface="Arial Black" charset="0"/>
                <a:ea typeface="ＭＳ Ｐゴシック" charset="-128"/>
              </a:defRPr>
            </a:lvl8pPr>
            <a:lvl9pPr marL="3886200" indent="-228600" eaLnBrk="0" fontAlgn="base" hangingPunct="0">
              <a:spcBef>
                <a:spcPct val="0"/>
              </a:spcBef>
              <a:spcAft>
                <a:spcPct val="0"/>
              </a:spcAft>
              <a:defRPr sz="3200">
                <a:solidFill>
                  <a:schemeClr val="hlink"/>
                </a:solidFill>
                <a:latin typeface="Arial Black" charset="0"/>
                <a:ea typeface="ＭＳ Ｐゴシック" charset="-128"/>
              </a:defRPr>
            </a:lvl9pPr>
          </a:lstStyle>
          <a:p>
            <a:fld id="{FB6782A5-3634-344C-9921-1FDFDEC94F92}" type="slidenum">
              <a:rPr lang="en-US" altLang="en-US" sz="1200">
                <a:solidFill>
                  <a:schemeClr val="tx1"/>
                </a:solidFill>
                <a:latin typeface="Times New Roman" charset="0"/>
              </a:rPr>
              <a:pPr/>
              <a:t>49</a:t>
            </a:fld>
            <a:endParaRPr lang="en-US" altLang="en-US" sz="1200">
              <a:solidFill>
                <a:schemeClr val="tx1"/>
              </a:solidFill>
              <a:latin typeface="Times New Roman" charset="0"/>
            </a:endParaRPr>
          </a:p>
        </p:txBody>
      </p:sp>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xfrm>
            <a:off x="685800" y="4314825"/>
            <a:ext cx="5486400" cy="4087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9901993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p:cNvSpPr>
            <a:spLocks noGrp="1" noRot="1" noChangeAspect="1" noTextEdit="1"/>
          </p:cNvSpPr>
          <p:nvPr>
            <p:ph type="sldImg"/>
          </p:nvPr>
        </p:nvSpPr>
        <p:spPr>
          <a:ln/>
        </p:spPr>
      </p:sp>
      <p:sp>
        <p:nvSpPr>
          <p:cNvPr id="2549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a typeface="ＭＳ Ｐゴシック" charset="-128"/>
            </a:endParaRPr>
          </a:p>
        </p:txBody>
      </p:sp>
      <p:sp>
        <p:nvSpPr>
          <p:cNvPr id="2549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hlink"/>
                </a:solidFill>
                <a:latin typeface="Arial Black" charset="0"/>
                <a:ea typeface="ＭＳ Ｐゴシック" charset="-128"/>
              </a:defRPr>
            </a:lvl1pPr>
            <a:lvl2pPr marL="742950" indent="-285750">
              <a:defRPr sz="3200">
                <a:solidFill>
                  <a:schemeClr val="hlink"/>
                </a:solidFill>
                <a:latin typeface="Arial Black" charset="0"/>
                <a:ea typeface="ＭＳ Ｐゴシック" charset="-128"/>
              </a:defRPr>
            </a:lvl2pPr>
            <a:lvl3pPr marL="1143000" indent="-228600">
              <a:defRPr sz="3200">
                <a:solidFill>
                  <a:schemeClr val="hlink"/>
                </a:solidFill>
                <a:latin typeface="Arial Black" charset="0"/>
                <a:ea typeface="ＭＳ Ｐゴシック" charset="-128"/>
              </a:defRPr>
            </a:lvl3pPr>
            <a:lvl4pPr marL="1600200" indent="-228600">
              <a:defRPr sz="3200">
                <a:solidFill>
                  <a:schemeClr val="hlink"/>
                </a:solidFill>
                <a:latin typeface="Arial Black" charset="0"/>
                <a:ea typeface="ＭＳ Ｐゴシック" charset="-128"/>
              </a:defRPr>
            </a:lvl4pPr>
            <a:lvl5pPr marL="2057400" indent="-228600">
              <a:defRPr sz="3200">
                <a:solidFill>
                  <a:schemeClr val="hlink"/>
                </a:solidFill>
                <a:latin typeface="Arial Black" charset="0"/>
                <a:ea typeface="ＭＳ Ｐゴシック" charset="-128"/>
              </a:defRPr>
            </a:lvl5pPr>
            <a:lvl6pPr marL="2514600" indent="-228600" eaLnBrk="0" fontAlgn="base" hangingPunct="0">
              <a:spcBef>
                <a:spcPct val="0"/>
              </a:spcBef>
              <a:spcAft>
                <a:spcPct val="0"/>
              </a:spcAft>
              <a:defRPr sz="3200">
                <a:solidFill>
                  <a:schemeClr val="hlink"/>
                </a:solidFill>
                <a:latin typeface="Arial Black" charset="0"/>
                <a:ea typeface="ＭＳ Ｐゴシック" charset="-128"/>
              </a:defRPr>
            </a:lvl6pPr>
            <a:lvl7pPr marL="2971800" indent="-228600" eaLnBrk="0" fontAlgn="base" hangingPunct="0">
              <a:spcBef>
                <a:spcPct val="0"/>
              </a:spcBef>
              <a:spcAft>
                <a:spcPct val="0"/>
              </a:spcAft>
              <a:defRPr sz="3200">
                <a:solidFill>
                  <a:schemeClr val="hlink"/>
                </a:solidFill>
                <a:latin typeface="Arial Black" charset="0"/>
                <a:ea typeface="ＭＳ Ｐゴシック" charset="-128"/>
              </a:defRPr>
            </a:lvl7pPr>
            <a:lvl8pPr marL="3429000" indent="-228600" eaLnBrk="0" fontAlgn="base" hangingPunct="0">
              <a:spcBef>
                <a:spcPct val="0"/>
              </a:spcBef>
              <a:spcAft>
                <a:spcPct val="0"/>
              </a:spcAft>
              <a:defRPr sz="3200">
                <a:solidFill>
                  <a:schemeClr val="hlink"/>
                </a:solidFill>
                <a:latin typeface="Arial Black" charset="0"/>
                <a:ea typeface="ＭＳ Ｐゴシック" charset="-128"/>
              </a:defRPr>
            </a:lvl8pPr>
            <a:lvl9pPr marL="3886200" indent="-228600" eaLnBrk="0" fontAlgn="base" hangingPunct="0">
              <a:spcBef>
                <a:spcPct val="0"/>
              </a:spcBef>
              <a:spcAft>
                <a:spcPct val="0"/>
              </a:spcAft>
              <a:defRPr sz="3200">
                <a:solidFill>
                  <a:schemeClr val="hlink"/>
                </a:solidFill>
                <a:latin typeface="Arial Black" charset="0"/>
                <a:ea typeface="ＭＳ Ｐゴシック" charset="-128"/>
              </a:defRPr>
            </a:lvl9pPr>
          </a:lstStyle>
          <a:p>
            <a:fld id="{EB73ABCC-7BEE-314E-9B43-20F391145F63}" type="slidenum">
              <a:rPr lang="en-US" altLang="en-US" sz="1200">
                <a:solidFill>
                  <a:schemeClr val="tx1"/>
                </a:solidFill>
                <a:latin typeface="Times New Roman" charset="0"/>
              </a:rPr>
              <a:pPr/>
              <a:t>50</a:t>
            </a:fld>
            <a:endParaRPr lang="en-US" altLang="en-US" sz="1200">
              <a:solidFill>
                <a:schemeClr val="tx1"/>
              </a:solidFill>
              <a:latin typeface="Times New Roman" charset="0"/>
            </a:endParaRPr>
          </a:p>
        </p:txBody>
      </p:sp>
    </p:spTree>
    <p:extLst>
      <p:ext uri="{BB962C8B-B14F-4D97-AF65-F5344CB8AC3E}">
        <p14:creationId xmlns:p14="http://schemas.microsoft.com/office/powerpoint/2010/main" val="2397530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p:cNvSpPr>
            <a:spLocks noGrp="1" noRot="1" noChangeAspect="1" noTextEdit="1"/>
          </p:cNvSpPr>
          <p:nvPr>
            <p:ph type="sldImg"/>
          </p:nvPr>
        </p:nvSpPr>
        <p:spPr>
          <a:ln/>
        </p:spPr>
      </p:sp>
      <p:sp>
        <p:nvSpPr>
          <p:cNvPr id="2549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a typeface="ＭＳ Ｐゴシック" charset="-128"/>
            </a:endParaRPr>
          </a:p>
        </p:txBody>
      </p:sp>
      <p:sp>
        <p:nvSpPr>
          <p:cNvPr id="2549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hlink"/>
                </a:solidFill>
                <a:latin typeface="Arial Black" charset="0"/>
                <a:ea typeface="ＭＳ Ｐゴシック" charset="-128"/>
              </a:defRPr>
            </a:lvl1pPr>
            <a:lvl2pPr marL="742950" indent="-285750">
              <a:defRPr sz="3200">
                <a:solidFill>
                  <a:schemeClr val="hlink"/>
                </a:solidFill>
                <a:latin typeface="Arial Black" charset="0"/>
                <a:ea typeface="ＭＳ Ｐゴシック" charset="-128"/>
              </a:defRPr>
            </a:lvl2pPr>
            <a:lvl3pPr marL="1143000" indent="-228600">
              <a:defRPr sz="3200">
                <a:solidFill>
                  <a:schemeClr val="hlink"/>
                </a:solidFill>
                <a:latin typeface="Arial Black" charset="0"/>
                <a:ea typeface="ＭＳ Ｐゴシック" charset="-128"/>
              </a:defRPr>
            </a:lvl3pPr>
            <a:lvl4pPr marL="1600200" indent="-228600">
              <a:defRPr sz="3200">
                <a:solidFill>
                  <a:schemeClr val="hlink"/>
                </a:solidFill>
                <a:latin typeface="Arial Black" charset="0"/>
                <a:ea typeface="ＭＳ Ｐゴシック" charset="-128"/>
              </a:defRPr>
            </a:lvl4pPr>
            <a:lvl5pPr marL="2057400" indent="-228600">
              <a:defRPr sz="3200">
                <a:solidFill>
                  <a:schemeClr val="hlink"/>
                </a:solidFill>
                <a:latin typeface="Arial Black" charset="0"/>
                <a:ea typeface="ＭＳ Ｐゴシック" charset="-128"/>
              </a:defRPr>
            </a:lvl5pPr>
            <a:lvl6pPr marL="2514600" indent="-228600" eaLnBrk="0" fontAlgn="base" hangingPunct="0">
              <a:spcBef>
                <a:spcPct val="0"/>
              </a:spcBef>
              <a:spcAft>
                <a:spcPct val="0"/>
              </a:spcAft>
              <a:defRPr sz="3200">
                <a:solidFill>
                  <a:schemeClr val="hlink"/>
                </a:solidFill>
                <a:latin typeface="Arial Black" charset="0"/>
                <a:ea typeface="ＭＳ Ｐゴシック" charset="-128"/>
              </a:defRPr>
            </a:lvl6pPr>
            <a:lvl7pPr marL="2971800" indent="-228600" eaLnBrk="0" fontAlgn="base" hangingPunct="0">
              <a:spcBef>
                <a:spcPct val="0"/>
              </a:spcBef>
              <a:spcAft>
                <a:spcPct val="0"/>
              </a:spcAft>
              <a:defRPr sz="3200">
                <a:solidFill>
                  <a:schemeClr val="hlink"/>
                </a:solidFill>
                <a:latin typeface="Arial Black" charset="0"/>
                <a:ea typeface="ＭＳ Ｐゴシック" charset="-128"/>
              </a:defRPr>
            </a:lvl7pPr>
            <a:lvl8pPr marL="3429000" indent="-228600" eaLnBrk="0" fontAlgn="base" hangingPunct="0">
              <a:spcBef>
                <a:spcPct val="0"/>
              </a:spcBef>
              <a:spcAft>
                <a:spcPct val="0"/>
              </a:spcAft>
              <a:defRPr sz="3200">
                <a:solidFill>
                  <a:schemeClr val="hlink"/>
                </a:solidFill>
                <a:latin typeface="Arial Black" charset="0"/>
                <a:ea typeface="ＭＳ Ｐゴシック" charset="-128"/>
              </a:defRPr>
            </a:lvl8pPr>
            <a:lvl9pPr marL="3886200" indent="-228600" eaLnBrk="0" fontAlgn="base" hangingPunct="0">
              <a:spcBef>
                <a:spcPct val="0"/>
              </a:spcBef>
              <a:spcAft>
                <a:spcPct val="0"/>
              </a:spcAft>
              <a:defRPr sz="3200">
                <a:solidFill>
                  <a:schemeClr val="hlink"/>
                </a:solidFill>
                <a:latin typeface="Arial Black" charset="0"/>
                <a:ea typeface="ＭＳ Ｐゴシック" charset="-128"/>
              </a:defRPr>
            </a:lvl9pPr>
          </a:lstStyle>
          <a:p>
            <a:fld id="{EB73ABCC-7BEE-314E-9B43-20F391145F63}" type="slidenum">
              <a:rPr lang="en-US" altLang="en-US" sz="1200">
                <a:solidFill>
                  <a:schemeClr val="tx1"/>
                </a:solidFill>
                <a:latin typeface="Times New Roman" charset="0"/>
              </a:rPr>
              <a:pPr/>
              <a:t>51</a:t>
            </a:fld>
            <a:endParaRPr lang="en-US" altLang="en-US" sz="1200">
              <a:solidFill>
                <a:schemeClr val="tx1"/>
              </a:solidFill>
              <a:latin typeface="Times New Roman" charset="0"/>
            </a:endParaRPr>
          </a:p>
        </p:txBody>
      </p:sp>
    </p:spTree>
    <p:extLst>
      <p:ext uri="{BB962C8B-B14F-4D97-AF65-F5344CB8AC3E}">
        <p14:creationId xmlns:p14="http://schemas.microsoft.com/office/powerpoint/2010/main" val="5067863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hlink"/>
                </a:solidFill>
                <a:latin typeface="Arial Black" charset="0"/>
                <a:ea typeface="ＭＳ Ｐゴシック" charset="-128"/>
              </a:defRPr>
            </a:lvl1pPr>
            <a:lvl2pPr marL="742950" indent="-285750">
              <a:defRPr sz="3200">
                <a:solidFill>
                  <a:schemeClr val="hlink"/>
                </a:solidFill>
                <a:latin typeface="Arial Black" charset="0"/>
                <a:ea typeface="ＭＳ Ｐゴシック" charset="-128"/>
              </a:defRPr>
            </a:lvl2pPr>
            <a:lvl3pPr marL="1143000" indent="-228600">
              <a:defRPr sz="3200">
                <a:solidFill>
                  <a:schemeClr val="hlink"/>
                </a:solidFill>
                <a:latin typeface="Arial Black" charset="0"/>
                <a:ea typeface="ＭＳ Ｐゴシック" charset="-128"/>
              </a:defRPr>
            </a:lvl3pPr>
            <a:lvl4pPr marL="1600200" indent="-228600">
              <a:defRPr sz="3200">
                <a:solidFill>
                  <a:schemeClr val="hlink"/>
                </a:solidFill>
                <a:latin typeface="Arial Black" charset="0"/>
                <a:ea typeface="ＭＳ Ｐゴシック" charset="-128"/>
              </a:defRPr>
            </a:lvl4pPr>
            <a:lvl5pPr marL="2057400" indent="-228600">
              <a:defRPr sz="3200">
                <a:solidFill>
                  <a:schemeClr val="hlink"/>
                </a:solidFill>
                <a:latin typeface="Arial Black" charset="0"/>
                <a:ea typeface="ＭＳ Ｐゴシック" charset="-128"/>
              </a:defRPr>
            </a:lvl5pPr>
            <a:lvl6pPr marL="2514600" indent="-228600" eaLnBrk="0" fontAlgn="base" hangingPunct="0">
              <a:spcBef>
                <a:spcPct val="0"/>
              </a:spcBef>
              <a:spcAft>
                <a:spcPct val="0"/>
              </a:spcAft>
              <a:defRPr sz="3200">
                <a:solidFill>
                  <a:schemeClr val="hlink"/>
                </a:solidFill>
                <a:latin typeface="Arial Black" charset="0"/>
                <a:ea typeface="ＭＳ Ｐゴシック" charset="-128"/>
              </a:defRPr>
            </a:lvl6pPr>
            <a:lvl7pPr marL="2971800" indent="-228600" eaLnBrk="0" fontAlgn="base" hangingPunct="0">
              <a:spcBef>
                <a:spcPct val="0"/>
              </a:spcBef>
              <a:spcAft>
                <a:spcPct val="0"/>
              </a:spcAft>
              <a:defRPr sz="3200">
                <a:solidFill>
                  <a:schemeClr val="hlink"/>
                </a:solidFill>
                <a:latin typeface="Arial Black" charset="0"/>
                <a:ea typeface="ＭＳ Ｐゴシック" charset="-128"/>
              </a:defRPr>
            </a:lvl7pPr>
            <a:lvl8pPr marL="3429000" indent="-228600" eaLnBrk="0" fontAlgn="base" hangingPunct="0">
              <a:spcBef>
                <a:spcPct val="0"/>
              </a:spcBef>
              <a:spcAft>
                <a:spcPct val="0"/>
              </a:spcAft>
              <a:defRPr sz="3200">
                <a:solidFill>
                  <a:schemeClr val="hlink"/>
                </a:solidFill>
                <a:latin typeface="Arial Black" charset="0"/>
                <a:ea typeface="ＭＳ Ｐゴシック" charset="-128"/>
              </a:defRPr>
            </a:lvl8pPr>
            <a:lvl9pPr marL="3886200" indent="-228600" eaLnBrk="0" fontAlgn="base" hangingPunct="0">
              <a:spcBef>
                <a:spcPct val="0"/>
              </a:spcBef>
              <a:spcAft>
                <a:spcPct val="0"/>
              </a:spcAft>
              <a:defRPr sz="3200">
                <a:solidFill>
                  <a:schemeClr val="hlink"/>
                </a:solidFill>
                <a:latin typeface="Arial Black" charset="0"/>
                <a:ea typeface="ＭＳ Ｐゴシック" charset="-128"/>
              </a:defRPr>
            </a:lvl9pPr>
          </a:lstStyle>
          <a:p>
            <a:fld id="{3FA4D23B-66B4-2D49-8217-A461AF54213A}" type="slidenum">
              <a:rPr lang="en-US" altLang="en-US" sz="1200">
                <a:solidFill>
                  <a:schemeClr val="tx1"/>
                </a:solidFill>
                <a:latin typeface="Times New Roman" charset="0"/>
              </a:rPr>
              <a:pPr/>
              <a:t>52</a:t>
            </a:fld>
            <a:endParaRPr lang="en-US" altLang="en-US" sz="1200">
              <a:solidFill>
                <a:schemeClr val="tx1"/>
              </a:solidFill>
              <a:latin typeface="Times New Roman" charset="0"/>
            </a:endParaRPr>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xfrm>
            <a:off x="685800" y="4314825"/>
            <a:ext cx="5486400" cy="4087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5602233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cs typeface="ＭＳ Ｐゴシック" charset="-128"/>
              </a:defRPr>
            </a:lvl1pPr>
            <a:lvl2pPr marL="742950" indent="-285750">
              <a:spcBef>
                <a:spcPct val="30000"/>
              </a:spcBef>
              <a:defRPr sz="1200">
                <a:solidFill>
                  <a:schemeClr val="tx1"/>
                </a:solidFill>
                <a:latin typeface="Times New Roman" charset="0"/>
                <a:ea typeface="ＭＳ Ｐゴシック" charset="-128"/>
                <a:cs typeface="ＭＳ Ｐゴシック" charset="-128"/>
              </a:defRPr>
            </a:lvl2pPr>
            <a:lvl3pPr marL="1143000" indent="-228600">
              <a:spcBef>
                <a:spcPct val="30000"/>
              </a:spcBef>
              <a:defRPr sz="1200">
                <a:solidFill>
                  <a:schemeClr val="tx1"/>
                </a:solidFill>
                <a:latin typeface="Times New Roman" charset="0"/>
                <a:ea typeface="ＭＳ Ｐゴシック" charset="-128"/>
                <a:cs typeface="ＭＳ Ｐゴシック" charset="-128"/>
              </a:defRPr>
            </a:lvl3pPr>
            <a:lvl4pPr marL="1600200" indent="-228600">
              <a:spcBef>
                <a:spcPct val="30000"/>
              </a:spcBef>
              <a:defRPr sz="1200">
                <a:solidFill>
                  <a:schemeClr val="tx1"/>
                </a:solidFill>
                <a:latin typeface="Times New Roman" charset="0"/>
                <a:ea typeface="ＭＳ Ｐゴシック" charset="-128"/>
                <a:cs typeface="ＭＳ Ｐゴシック" charset="-128"/>
              </a:defRPr>
            </a:lvl4pPr>
            <a:lvl5pPr marL="2057400" indent="-228600">
              <a:spcBef>
                <a:spcPct val="30000"/>
              </a:spcBef>
              <a:defRPr sz="1200">
                <a:solidFill>
                  <a:schemeClr val="tx1"/>
                </a:solidFill>
                <a:latin typeface="Times New Roman" charset="0"/>
                <a:ea typeface="ＭＳ Ｐゴシック" charset="-128"/>
                <a:cs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cs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cs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cs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cs typeface="ＭＳ Ｐゴシック" charset="-128"/>
              </a:defRPr>
            </a:lvl9pPr>
          </a:lstStyle>
          <a:p>
            <a:pPr>
              <a:spcBef>
                <a:spcPct val="0"/>
              </a:spcBef>
            </a:pPr>
            <a:fld id="{96395681-5F2F-214C-90CC-524B898A6DB3}" type="slidenum">
              <a:rPr lang="en-US" altLang="en-US"/>
              <a:pPr>
                <a:spcBef>
                  <a:spcPct val="0"/>
                </a:spcBef>
              </a:pPr>
              <a:t>53</a:t>
            </a:fld>
            <a:endParaRPr lang="en-US" altLang="en-US"/>
          </a:p>
        </p:txBody>
      </p:sp>
      <p:sp>
        <p:nvSpPr>
          <p:cNvPr id="201730" name="Rectangle 2"/>
          <p:cNvSpPr>
            <a:spLocks noGrp="1" noRot="1" noChangeAspect="1" noChangeArrowheads="1" noTextEdit="1"/>
          </p:cNvSpPr>
          <p:nvPr>
            <p:ph type="sldImg"/>
          </p:nvPr>
        </p:nvSpPr>
        <p:spPr>
          <a:ln/>
        </p:spPr>
      </p:sp>
      <p:sp>
        <p:nvSpPr>
          <p:cNvPr id="201731" name="Rectangle 3"/>
          <p:cNvSpPr>
            <a:spLocks noGrp="1" noChangeArrowheads="1"/>
          </p:cNvSpPr>
          <p:nvPr>
            <p:ph type="body" idx="1"/>
          </p:nvPr>
        </p:nvSpPr>
        <p:spPr>
          <a:xfrm>
            <a:off x="685800" y="4314825"/>
            <a:ext cx="5486400" cy="4087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1481230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AADE76C7-8A95-FB4E-A8E7-836C98009C20}" type="slidenum">
              <a:rPr lang="en-US" altLang="en-US" sz="1300">
                <a:solidFill>
                  <a:srgbClr val="000000"/>
                </a:solidFill>
                <a:ea typeface="MS PGothic" charset="-128"/>
              </a:rPr>
              <a:pPr eaLnBrk="1" hangingPunct="1"/>
              <a:t>15</a:t>
            </a:fld>
            <a:endParaRPr lang="en-US" altLang="en-US" sz="1300">
              <a:solidFill>
                <a:srgbClr val="000000"/>
              </a:solidFill>
              <a:ea typeface="MS PGothic" charset="-128"/>
            </a:endParaRPr>
          </a:p>
        </p:txBody>
      </p:sp>
      <p:sp>
        <p:nvSpPr>
          <p:cNvPr id="4761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61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endParaRPr lang="en-US" altLang="en-US">
              <a:latin typeface="Arial" charset="0"/>
              <a:ea typeface="ＭＳ Ｐゴシック" charset="-128"/>
            </a:endParaRPr>
          </a:p>
        </p:txBody>
      </p:sp>
    </p:spTree>
    <p:extLst>
      <p:ext uri="{BB962C8B-B14F-4D97-AF65-F5344CB8AC3E}">
        <p14:creationId xmlns:p14="http://schemas.microsoft.com/office/powerpoint/2010/main" val="11467189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Slide Image Placeholder 1"/>
          <p:cNvSpPr>
            <a:spLocks noGrp="1" noRot="1" noChangeAspect="1" noTextEdit="1"/>
          </p:cNvSpPr>
          <p:nvPr>
            <p:ph type="sldImg"/>
          </p:nvPr>
        </p:nvSpPr>
        <p:spPr>
          <a:ln/>
        </p:spPr>
      </p:sp>
      <p:sp>
        <p:nvSpPr>
          <p:cNvPr id="2263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a typeface="ＭＳ Ｐゴシック" charset="-128"/>
            </a:endParaRPr>
          </a:p>
        </p:txBody>
      </p:sp>
      <p:sp>
        <p:nvSpPr>
          <p:cNvPr id="2263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hlink"/>
                </a:solidFill>
                <a:latin typeface="Arial Black" charset="0"/>
                <a:ea typeface="ＭＳ Ｐゴシック" charset="-128"/>
              </a:defRPr>
            </a:lvl1pPr>
            <a:lvl2pPr marL="742950" indent="-285750">
              <a:defRPr sz="3200">
                <a:solidFill>
                  <a:schemeClr val="hlink"/>
                </a:solidFill>
                <a:latin typeface="Arial Black" charset="0"/>
                <a:ea typeface="ＭＳ Ｐゴシック" charset="-128"/>
              </a:defRPr>
            </a:lvl2pPr>
            <a:lvl3pPr marL="1143000" indent="-228600">
              <a:defRPr sz="3200">
                <a:solidFill>
                  <a:schemeClr val="hlink"/>
                </a:solidFill>
                <a:latin typeface="Arial Black" charset="0"/>
                <a:ea typeface="ＭＳ Ｐゴシック" charset="-128"/>
              </a:defRPr>
            </a:lvl3pPr>
            <a:lvl4pPr marL="1600200" indent="-228600">
              <a:defRPr sz="3200">
                <a:solidFill>
                  <a:schemeClr val="hlink"/>
                </a:solidFill>
                <a:latin typeface="Arial Black" charset="0"/>
                <a:ea typeface="ＭＳ Ｐゴシック" charset="-128"/>
              </a:defRPr>
            </a:lvl4pPr>
            <a:lvl5pPr marL="2057400" indent="-228600">
              <a:defRPr sz="3200">
                <a:solidFill>
                  <a:schemeClr val="hlink"/>
                </a:solidFill>
                <a:latin typeface="Arial Black" charset="0"/>
                <a:ea typeface="ＭＳ Ｐゴシック" charset="-128"/>
              </a:defRPr>
            </a:lvl5pPr>
            <a:lvl6pPr marL="2514600" indent="-228600" eaLnBrk="0" fontAlgn="base" hangingPunct="0">
              <a:spcBef>
                <a:spcPct val="0"/>
              </a:spcBef>
              <a:spcAft>
                <a:spcPct val="0"/>
              </a:spcAft>
              <a:defRPr sz="3200">
                <a:solidFill>
                  <a:schemeClr val="hlink"/>
                </a:solidFill>
                <a:latin typeface="Arial Black" charset="0"/>
                <a:ea typeface="ＭＳ Ｐゴシック" charset="-128"/>
              </a:defRPr>
            </a:lvl6pPr>
            <a:lvl7pPr marL="2971800" indent="-228600" eaLnBrk="0" fontAlgn="base" hangingPunct="0">
              <a:spcBef>
                <a:spcPct val="0"/>
              </a:spcBef>
              <a:spcAft>
                <a:spcPct val="0"/>
              </a:spcAft>
              <a:defRPr sz="3200">
                <a:solidFill>
                  <a:schemeClr val="hlink"/>
                </a:solidFill>
                <a:latin typeface="Arial Black" charset="0"/>
                <a:ea typeface="ＭＳ Ｐゴシック" charset="-128"/>
              </a:defRPr>
            </a:lvl7pPr>
            <a:lvl8pPr marL="3429000" indent="-228600" eaLnBrk="0" fontAlgn="base" hangingPunct="0">
              <a:spcBef>
                <a:spcPct val="0"/>
              </a:spcBef>
              <a:spcAft>
                <a:spcPct val="0"/>
              </a:spcAft>
              <a:defRPr sz="3200">
                <a:solidFill>
                  <a:schemeClr val="hlink"/>
                </a:solidFill>
                <a:latin typeface="Arial Black" charset="0"/>
                <a:ea typeface="ＭＳ Ｐゴシック" charset="-128"/>
              </a:defRPr>
            </a:lvl8pPr>
            <a:lvl9pPr marL="3886200" indent="-228600" eaLnBrk="0" fontAlgn="base" hangingPunct="0">
              <a:spcBef>
                <a:spcPct val="0"/>
              </a:spcBef>
              <a:spcAft>
                <a:spcPct val="0"/>
              </a:spcAft>
              <a:defRPr sz="3200">
                <a:solidFill>
                  <a:schemeClr val="hlink"/>
                </a:solidFill>
                <a:latin typeface="Arial Black" charset="0"/>
                <a:ea typeface="ＭＳ Ｐゴシック" charset="-128"/>
              </a:defRPr>
            </a:lvl9pPr>
          </a:lstStyle>
          <a:p>
            <a:fld id="{E9B93696-1958-B749-96B8-F0858C18103E}" type="slidenum">
              <a:rPr lang="en-US" altLang="en-US" sz="1200">
                <a:solidFill>
                  <a:schemeClr val="tx1"/>
                </a:solidFill>
                <a:latin typeface="Times New Roman" charset="0"/>
              </a:rPr>
              <a:pPr/>
              <a:t>54</a:t>
            </a:fld>
            <a:endParaRPr lang="en-US" altLang="en-US" sz="1200">
              <a:solidFill>
                <a:schemeClr val="tx1"/>
              </a:solidFill>
              <a:latin typeface="Times New Roman" charset="0"/>
            </a:endParaRPr>
          </a:p>
        </p:txBody>
      </p:sp>
    </p:spTree>
    <p:extLst>
      <p:ext uri="{BB962C8B-B14F-4D97-AF65-F5344CB8AC3E}">
        <p14:creationId xmlns:p14="http://schemas.microsoft.com/office/powerpoint/2010/main" val="13801266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452E93-721D-4130-8612-90D56BE3696D}" type="slidenum">
              <a:rPr lang="en-US"/>
              <a:pPr/>
              <a:t>55</a:t>
            </a:fld>
            <a:endParaRPr lang="en-US"/>
          </a:p>
        </p:txBody>
      </p:sp>
      <p:sp>
        <p:nvSpPr>
          <p:cNvPr id="522242" name="Rectangle 2"/>
          <p:cNvSpPr>
            <a:spLocks noGrp="1" noRot="1" noChangeAspect="1" noChangeArrowheads="1" noTextEdit="1"/>
          </p:cNvSpPr>
          <p:nvPr>
            <p:ph type="sldImg"/>
          </p:nvPr>
        </p:nvSpPr>
        <p:spPr>
          <a:ln/>
        </p:spPr>
      </p:sp>
      <p:sp>
        <p:nvSpPr>
          <p:cNvPr id="5222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798917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hlink"/>
                </a:solidFill>
                <a:latin typeface="Arial Black" charset="0"/>
              </a:defRPr>
            </a:lvl1pPr>
            <a:lvl2pPr marL="742950" indent="-285750">
              <a:defRPr sz="3200">
                <a:solidFill>
                  <a:schemeClr val="hlink"/>
                </a:solidFill>
                <a:latin typeface="Arial Black" charset="0"/>
              </a:defRPr>
            </a:lvl2pPr>
            <a:lvl3pPr marL="1143000" indent="-228600">
              <a:defRPr sz="3200">
                <a:solidFill>
                  <a:schemeClr val="hlink"/>
                </a:solidFill>
                <a:latin typeface="Arial Black" charset="0"/>
              </a:defRPr>
            </a:lvl3pPr>
            <a:lvl4pPr marL="1600200" indent="-228600">
              <a:defRPr sz="3200">
                <a:solidFill>
                  <a:schemeClr val="hlink"/>
                </a:solidFill>
                <a:latin typeface="Arial Black" charset="0"/>
              </a:defRPr>
            </a:lvl4pPr>
            <a:lvl5pPr marL="2057400" indent="-228600">
              <a:defRPr sz="3200">
                <a:solidFill>
                  <a:schemeClr val="hlink"/>
                </a:solidFill>
                <a:latin typeface="Arial Black" charset="0"/>
              </a:defRPr>
            </a:lvl5pPr>
            <a:lvl6pPr marL="2514600" indent="-228600" eaLnBrk="0" fontAlgn="base" hangingPunct="0">
              <a:spcBef>
                <a:spcPct val="0"/>
              </a:spcBef>
              <a:spcAft>
                <a:spcPct val="0"/>
              </a:spcAft>
              <a:defRPr sz="3200">
                <a:solidFill>
                  <a:schemeClr val="hlink"/>
                </a:solidFill>
                <a:latin typeface="Arial Black" charset="0"/>
              </a:defRPr>
            </a:lvl6pPr>
            <a:lvl7pPr marL="2971800" indent="-228600" eaLnBrk="0" fontAlgn="base" hangingPunct="0">
              <a:spcBef>
                <a:spcPct val="0"/>
              </a:spcBef>
              <a:spcAft>
                <a:spcPct val="0"/>
              </a:spcAft>
              <a:defRPr sz="3200">
                <a:solidFill>
                  <a:schemeClr val="hlink"/>
                </a:solidFill>
                <a:latin typeface="Arial Black" charset="0"/>
              </a:defRPr>
            </a:lvl7pPr>
            <a:lvl8pPr marL="3429000" indent="-228600" eaLnBrk="0" fontAlgn="base" hangingPunct="0">
              <a:spcBef>
                <a:spcPct val="0"/>
              </a:spcBef>
              <a:spcAft>
                <a:spcPct val="0"/>
              </a:spcAft>
              <a:defRPr sz="3200">
                <a:solidFill>
                  <a:schemeClr val="hlink"/>
                </a:solidFill>
                <a:latin typeface="Arial Black" charset="0"/>
              </a:defRPr>
            </a:lvl8pPr>
            <a:lvl9pPr marL="3886200" indent="-228600" eaLnBrk="0" fontAlgn="base" hangingPunct="0">
              <a:spcBef>
                <a:spcPct val="0"/>
              </a:spcBef>
              <a:spcAft>
                <a:spcPct val="0"/>
              </a:spcAft>
              <a:defRPr sz="3200">
                <a:solidFill>
                  <a:schemeClr val="hlink"/>
                </a:solidFill>
                <a:latin typeface="Arial Black" charset="0"/>
              </a:defRPr>
            </a:lvl9pPr>
          </a:lstStyle>
          <a:p>
            <a:fld id="{4D891DD6-B162-CC46-B227-80A9FB1F0A62}" type="slidenum">
              <a:rPr lang="en-US" altLang="en-US" sz="1300">
                <a:solidFill>
                  <a:schemeClr val="tx1"/>
                </a:solidFill>
                <a:latin typeface="Times New Roman" charset="0"/>
              </a:rPr>
              <a:pPr/>
              <a:t>57</a:t>
            </a:fld>
            <a:endParaRPr lang="en-US" altLang="en-US" sz="1300">
              <a:solidFill>
                <a:schemeClr val="tx1"/>
              </a:solidFill>
              <a:latin typeface="Times New Roman" charset="0"/>
            </a:endParaRPr>
          </a:p>
        </p:txBody>
      </p:sp>
      <p:sp>
        <p:nvSpPr>
          <p:cNvPr id="109571" name="Rectangle 2"/>
          <p:cNvSpPr>
            <a:spLocks noGrp="1" noRot="1" noChangeAspect="1" noChangeArrowheads="1" noTextEdit="1"/>
          </p:cNvSpPr>
          <p:nvPr>
            <p:ph type="sldImg"/>
          </p:nvPr>
        </p:nvSpPr>
        <p:spPr>
          <a:xfrm>
            <a:off x="1258888" y="719138"/>
            <a:ext cx="4800600" cy="3600450"/>
          </a:xfrm>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4568683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cs typeface="ＭＳ Ｐゴシック" charset="-128"/>
              </a:defRPr>
            </a:lvl1pPr>
            <a:lvl2pPr marL="742950" indent="-285750">
              <a:spcBef>
                <a:spcPct val="30000"/>
              </a:spcBef>
              <a:defRPr sz="1200">
                <a:solidFill>
                  <a:schemeClr val="tx1"/>
                </a:solidFill>
                <a:latin typeface="Times New Roman" charset="0"/>
                <a:ea typeface="ＭＳ Ｐゴシック" charset="-128"/>
                <a:cs typeface="ＭＳ Ｐゴシック" charset="-128"/>
              </a:defRPr>
            </a:lvl2pPr>
            <a:lvl3pPr marL="1143000" indent="-228600">
              <a:spcBef>
                <a:spcPct val="30000"/>
              </a:spcBef>
              <a:defRPr sz="1200">
                <a:solidFill>
                  <a:schemeClr val="tx1"/>
                </a:solidFill>
                <a:latin typeface="Times New Roman" charset="0"/>
                <a:ea typeface="ＭＳ Ｐゴシック" charset="-128"/>
                <a:cs typeface="ＭＳ Ｐゴシック" charset="-128"/>
              </a:defRPr>
            </a:lvl3pPr>
            <a:lvl4pPr marL="1600200" indent="-228600">
              <a:spcBef>
                <a:spcPct val="30000"/>
              </a:spcBef>
              <a:defRPr sz="1200">
                <a:solidFill>
                  <a:schemeClr val="tx1"/>
                </a:solidFill>
                <a:latin typeface="Times New Roman" charset="0"/>
                <a:ea typeface="ＭＳ Ｐゴシック" charset="-128"/>
                <a:cs typeface="ＭＳ Ｐゴシック" charset="-128"/>
              </a:defRPr>
            </a:lvl4pPr>
            <a:lvl5pPr marL="2057400" indent="-228600">
              <a:spcBef>
                <a:spcPct val="30000"/>
              </a:spcBef>
              <a:defRPr sz="1200">
                <a:solidFill>
                  <a:schemeClr val="tx1"/>
                </a:solidFill>
                <a:latin typeface="Times New Roman" charset="0"/>
                <a:ea typeface="ＭＳ Ｐゴシック" charset="-128"/>
                <a:cs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cs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cs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cs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cs typeface="ＭＳ Ｐゴシック" charset="-128"/>
              </a:defRPr>
            </a:lvl9pPr>
          </a:lstStyle>
          <a:p>
            <a:pPr eaLnBrk="1" hangingPunct="1">
              <a:spcBef>
                <a:spcPct val="0"/>
              </a:spcBef>
            </a:pPr>
            <a:fld id="{5459B1E5-8D06-C14E-8C98-25FD3B590BD6}" type="slidenum">
              <a:rPr lang="en-US" altLang="en-US">
                <a:latin typeface="Arial" charset="0"/>
                <a:ea typeface="MS PGothic" charset="-128"/>
              </a:rPr>
              <a:pPr eaLnBrk="1" hangingPunct="1">
                <a:spcBef>
                  <a:spcPct val="0"/>
                </a:spcBef>
              </a:pPr>
              <a:t>60</a:t>
            </a:fld>
            <a:endParaRPr lang="en-US" altLang="en-US">
              <a:latin typeface="Arial" charset="0"/>
              <a:ea typeface="MS PGothic" charset="-128"/>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latin typeface="Arial" charset="0"/>
              <a:ea typeface="ＭＳ Ｐゴシック" charset="-128"/>
            </a:endParaRPr>
          </a:p>
        </p:txBody>
      </p:sp>
    </p:spTree>
    <p:extLst>
      <p:ext uri="{BB962C8B-B14F-4D97-AF65-F5344CB8AC3E}">
        <p14:creationId xmlns:p14="http://schemas.microsoft.com/office/powerpoint/2010/main" val="15635215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hlink"/>
                </a:solidFill>
                <a:latin typeface="Arial Black" charset="0"/>
              </a:defRPr>
            </a:lvl1pPr>
            <a:lvl2pPr marL="742950" indent="-285750">
              <a:defRPr sz="3200">
                <a:solidFill>
                  <a:schemeClr val="hlink"/>
                </a:solidFill>
                <a:latin typeface="Arial Black" charset="0"/>
              </a:defRPr>
            </a:lvl2pPr>
            <a:lvl3pPr marL="1143000" indent="-228600">
              <a:defRPr sz="3200">
                <a:solidFill>
                  <a:schemeClr val="hlink"/>
                </a:solidFill>
                <a:latin typeface="Arial Black" charset="0"/>
              </a:defRPr>
            </a:lvl3pPr>
            <a:lvl4pPr marL="1600200" indent="-228600">
              <a:defRPr sz="3200">
                <a:solidFill>
                  <a:schemeClr val="hlink"/>
                </a:solidFill>
                <a:latin typeface="Arial Black" charset="0"/>
              </a:defRPr>
            </a:lvl4pPr>
            <a:lvl5pPr marL="2057400" indent="-228600">
              <a:defRPr sz="3200">
                <a:solidFill>
                  <a:schemeClr val="hlink"/>
                </a:solidFill>
                <a:latin typeface="Arial Black" charset="0"/>
              </a:defRPr>
            </a:lvl5pPr>
            <a:lvl6pPr marL="2514600" indent="-228600" eaLnBrk="0" fontAlgn="base" hangingPunct="0">
              <a:spcBef>
                <a:spcPct val="0"/>
              </a:spcBef>
              <a:spcAft>
                <a:spcPct val="0"/>
              </a:spcAft>
              <a:defRPr sz="3200">
                <a:solidFill>
                  <a:schemeClr val="hlink"/>
                </a:solidFill>
                <a:latin typeface="Arial Black" charset="0"/>
              </a:defRPr>
            </a:lvl6pPr>
            <a:lvl7pPr marL="2971800" indent="-228600" eaLnBrk="0" fontAlgn="base" hangingPunct="0">
              <a:spcBef>
                <a:spcPct val="0"/>
              </a:spcBef>
              <a:spcAft>
                <a:spcPct val="0"/>
              </a:spcAft>
              <a:defRPr sz="3200">
                <a:solidFill>
                  <a:schemeClr val="hlink"/>
                </a:solidFill>
                <a:latin typeface="Arial Black" charset="0"/>
              </a:defRPr>
            </a:lvl7pPr>
            <a:lvl8pPr marL="3429000" indent="-228600" eaLnBrk="0" fontAlgn="base" hangingPunct="0">
              <a:spcBef>
                <a:spcPct val="0"/>
              </a:spcBef>
              <a:spcAft>
                <a:spcPct val="0"/>
              </a:spcAft>
              <a:defRPr sz="3200">
                <a:solidFill>
                  <a:schemeClr val="hlink"/>
                </a:solidFill>
                <a:latin typeface="Arial Black" charset="0"/>
              </a:defRPr>
            </a:lvl8pPr>
            <a:lvl9pPr marL="3886200" indent="-228600" eaLnBrk="0" fontAlgn="base" hangingPunct="0">
              <a:spcBef>
                <a:spcPct val="0"/>
              </a:spcBef>
              <a:spcAft>
                <a:spcPct val="0"/>
              </a:spcAft>
              <a:defRPr sz="3200">
                <a:solidFill>
                  <a:schemeClr val="hlink"/>
                </a:solidFill>
                <a:latin typeface="Arial Black" charset="0"/>
              </a:defRPr>
            </a:lvl9pPr>
          </a:lstStyle>
          <a:p>
            <a:fld id="{F07E1F08-9BDB-6140-8944-96E2D9CCED0C}" type="slidenum">
              <a:rPr lang="en-US" altLang="en-US" sz="1300">
                <a:solidFill>
                  <a:schemeClr val="tx1"/>
                </a:solidFill>
                <a:latin typeface="Times New Roman" charset="0"/>
              </a:rPr>
              <a:pPr/>
              <a:t>62</a:t>
            </a:fld>
            <a:endParaRPr lang="en-US" altLang="en-US" sz="1300">
              <a:solidFill>
                <a:schemeClr val="tx1"/>
              </a:solidFill>
              <a:latin typeface="Times New Roman" charset="0"/>
            </a:endParaRPr>
          </a:p>
        </p:txBody>
      </p:sp>
      <p:sp>
        <p:nvSpPr>
          <p:cNvPr id="120835" name="Rectangle 2"/>
          <p:cNvSpPr>
            <a:spLocks noGrp="1" noRot="1" noChangeAspect="1" noChangeArrowheads="1" noTextEdit="1"/>
          </p:cNvSpPr>
          <p:nvPr>
            <p:ph type="sldImg"/>
          </p:nvPr>
        </p:nvSpPr>
        <p:spPr>
          <a:xfrm>
            <a:off x="1257300" y="719138"/>
            <a:ext cx="4803775" cy="3602037"/>
          </a:xfrm>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ndParaRPr>
          </a:p>
        </p:txBody>
      </p:sp>
    </p:spTree>
    <p:extLst>
      <p:ext uri="{BB962C8B-B14F-4D97-AF65-F5344CB8AC3E}">
        <p14:creationId xmlns:p14="http://schemas.microsoft.com/office/powerpoint/2010/main" val="19086388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aseline="-25000">
                <a:solidFill>
                  <a:schemeClr val="tx1"/>
                </a:solidFill>
                <a:latin typeface="Arial" charset="0"/>
                <a:ea typeface="ＭＳ Ｐゴシック" charset="-128"/>
                <a:cs typeface="ＭＳ Ｐゴシック" charset="-128"/>
              </a:defRPr>
            </a:lvl1pPr>
            <a:lvl2pPr marL="742950" indent="-285750" eaLnBrk="0" hangingPunct="0">
              <a:defRPr sz="2400" baseline="-25000">
                <a:solidFill>
                  <a:schemeClr val="tx1"/>
                </a:solidFill>
                <a:latin typeface="Arial" charset="0"/>
                <a:ea typeface="ＭＳ Ｐゴシック" charset="-128"/>
                <a:cs typeface="ＭＳ Ｐゴシック" charset="-128"/>
              </a:defRPr>
            </a:lvl2pPr>
            <a:lvl3pPr marL="1143000" indent="-228600" eaLnBrk="0" hangingPunct="0">
              <a:defRPr sz="2400" baseline="-25000">
                <a:solidFill>
                  <a:schemeClr val="tx1"/>
                </a:solidFill>
                <a:latin typeface="Arial" charset="0"/>
                <a:ea typeface="ＭＳ Ｐゴシック" charset="-128"/>
                <a:cs typeface="ＭＳ Ｐゴシック" charset="-128"/>
              </a:defRPr>
            </a:lvl3pPr>
            <a:lvl4pPr marL="1600200" indent="-228600" eaLnBrk="0" hangingPunct="0">
              <a:defRPr sz="2400" baseline="-25000">
                <a:solidFill>
                  <a:schemeClr val="tx1"/>
                </a:solidFill>
                <a:latin typeface="Arial" charset="0"/>
                <a:ea typeface="ＭＳ Ｐゴシック" charset="-128"/>
                <a:cs typeface="ＭＳ Ｐゴシック" charset="-128"/>
              </a:defRPr>
            </a:lvl4pPr>
            <a:lvl5pPr marL="2057400" indent="-228600" eaLnBrk="0" hangingPunct="0">
              <a:defRPr sz="2400" baseline="-25000">
                <a:solidFill>
                  <a:schemeClr val="tx1"/>
                </a:solidFill>
                <a:latin typeface="Arial" charset="0"/>
                <a:ea typeface="ＭＳ Ｐゴシック" charset="-128"/>
                <a:cs typeface="ＭＳ Ｐゴシック" charset="-128"/>
              </a:defRPr>
            </a:lvl5pPr>
            <a:lvl6pPr marL="2514600" indent="-228600" eaLnBrk="0" fontAlgn="base" hangingPunct="0">
              <a:spcBef>
                <a:spcPct val="0"/>
              </a:spcBef>
              <a:spcAft>
                <a:spcPct val="0"/>
              </a:spcAft>
              <a:defRPr sz="2400" baseline="-25000">
                <a:solidFill>
                  <a:schemeClr val="tx1"/>
                </a:solidFill>
                <a:latin typeface="Arial" charset="0"/>
                <a:ea typeface="ＭＳ Ｐゴシック" charset="-128"/>
                <a:cs typeface="ＭＳ Ｐゴシック" charset="-128"/>
              </a:defRPr>
            </a:lvl6pPr>
            <a:lvl7pPr marL="2971800" indent="-228600" eaLnBrk="0" fontAlgn="base" hangingPunct="0">
              <a:spcBef>
                <a:spcPct val="0"/>
              </a:spcBef>
              <a:spcAft>
                <a:spcPct val="0"/>
              </a:spcAft>
              <a:defRPr sz="2400" baseline="-25000">
                <a:solidFill>
                  <a:schemeClr val="tx1"/>
                </a:solidFill>
                <a:latin typeface="Arial" charset="0"/>
                <a:ea typeface="ＭＳ Ｐゴシック" charset="-128"/>
                <a:cs typeface="ＭＳ Ｐゴシック" charset="-128"/>
              </a:defRPr>
            </a:lvl7pPr>
            <a:lvl8pPr marL="3429000" indent="-228600" eaLnBrk="0" fontAlgn="base" hangingPunct="0">
              <a:spcBef>
                <a:spcPct val="0"/>
              </a:spcBef>
              <a:spcAft>
                <a:spcPct val="0"/>
              </a:spcAft>
              <a:defRPr sz="2400" baseline="-25000">
                <a:solidFill>
                  <a:schemeClr val="tx1"/>
                </a:solidFill>
                <a:latin typeface="Arial" charset="0"/>
                <a:ea typeface="ＭＳ Ｐゴシック" charset="-128"/>
                <a:cs typeface="ＭＳ Ｐゴシック" charset="-128"/>
              </a:defRPr>
            </a:lvl8pPr>
            <a:lvl9pPr marL="3886200" indent="-228600" eaLnBrk="0" fontAlgn="base" hangingPunct="0">
              <a:spcBef>
                <a:spcPct val="0"/>
              </a:spcBef>
              <a:spcAft>
                <a:spcPct val="0"/>
              </a:spcAft>
              <a:defRPr sz="2400" baseline="-25000">
                <a:solidFill>
                  <a:schemeClr val="tx1"/>
                </a:solidFill>
                <a:latin typeface="Arial" charset="0"/>
                <a:ea typeface="ＭＳ Ｐゴシック" charset="-128"/>
                <a:cs typeface="ＭＳ Ｐゴシック" charset="-128"/>
              </a:defRPr>
            </a:lvl9pPr>
          </a:lstStyle>
          <a:p>
            <a:pPr eaLnBrk="1" hangingPunct="1"/>
            <a:fld id="{188BB35E-3D9A-CA44-BA0E-B5548DCD0B62}" type="slidenum">
              <a:rPr lang="en-US" altLang="en-US" sz="1200" baseline="0"/>
              <a:pPr eaLnBrk="1" hangingPunct="1"/>
              <a:t>63</a:t>
            </a:fld>
            <a:endParaRPr lang="en-US" altLang="en-US" sz="1200" baseline="0"/>
          </a:p>
        </p:txBody>
      </p:sp>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ea typeface="ＭＳ Ｐゴシック" charset="-128"/>
            </a:endParaRPr>
          </a:p>
        </p:txBody>
      </p:sp>
    </p:spTree>
    <p:extLst>
      <p:ext uri="{BB962C8B-B14F-4D97-AF65-F5344CB8AC3E}">
        <p14:creationId xmlns:p14="http://schemas.microsoft.com/office/powerpoint/2010/main" val="21028960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aseline="-25000">
                <a:solidFill>
                  <a:schemeClr val="tx1"/>
                </a:solidFill>
                <a:latin typeface="Arial" charset="0"/>
                <a:ea typeface="ＭＳ Ｐゴシック" charset="-128"/>
                <a:cs typeface="ＭＳ Ｐゴシック" charset="-128"/>
              </a:defRPr>
            </a:lvl1pPr>
            <a:lvl2pPr marL="742950" indent="-285750" eaLnBrk="0" hangingPunct="0">
              <a:defRPr sz="2400" baseline="-25000">
                <a:solidFill>
                  <a:schemeClr val="tx1"/>
                </a:solidFill>
                <a:latin typeface="Arial" charset="0"/>
                <a:ea typeface="ＭＳ Ｐゴシック" charset="-128"/>
                <a:cs typeface="ＭＳ Ｐゴシック" charset="-128"/>
              </a:defRPr>
            </a:lvl2pPr>
            <a:lvl3pPr marL="1143000" indent="-228600" eaLnBrk="0" hangingPunct="0">
              <a:defRPr sz="2400" baseline="-25000">
                <a:solidFill>
                  <a:schemeClr val="tx1"/>
                </a:solidFill>
                <a:latin typeface="Arial" charset="0"/>
                <a:ea typeface="ＭＳ Ｐゴシック" charset="-128"/>
                <a:cs typeface="ＭＳ Ｐゴシック" charset="-128"/>
              </a:defRPr>
            </a:lvl3pPr>
            <a:lvl4pPr marL="1600200" indent="-228600" eaLnBrk="0" hangingPunct="0">
              <a:defRPr sz="2400" baseline="-25000">
                <a:solidFill>
                  <a:schemeClr val="tx1"/>
                </a:solidFill>
                <a:latin typeface="Arial" charset="0"/>
                <a:ea typeface="ＭＳ Ｐゴシック" charset="-128"/>
                <a:cs typeface="ＭＳ Ｐゴシック" charset="-128"/>
              </a:defRPr>
            </a:lvl4pPr>
            <a:lvl5pPr marL="2057400" indent="-228600" eaLnBrk="0" hangingPunct="0">
              <a:defRPr sz="2400" baseline="-25000">
                <a:solidFill>
                  <a:schemeClr val="tx1"/>
                </a:solidFill>
                <a:latin typeface="Arial" charset="0"/>
                <a:ea typeface="ＭＳ Ｐゴシック" charset="-128"/>
                <a:cs typeface="ＭＳ Ｐゴシック" charset="-128"/>
              </a:defRPr>
            </a:lvl5pPr>
            <a:lvl6pPr marL="2514600" indent="-228600" eaLnBrk="0" fontAlgn="base" hangingPunct="0">
              <a:spcBef>
                <a:spcPct val="0"/>
              </a:spcBef>
              <a:spcAft>
                <a:spcPct val="0"/>
              </a:spcAft>
              <a:defRPr sz="2400" baseline="-25000">
                <a:solidFill>
                  <a:schemeClr val="tx1"/>
                </a:solidFill>
                <a:latin typeface="Arial" charset="0"/>
                <a:ea typeface="ＭＳ Ｐゴシック" charset="-128"/>
                <a:cs typeface="ＭＳ Ｐゴシック" charset="-128"/>
              </a:defRPr>
            </a:lvl6pPr>
            <a:lvl7pPr marL="2971800" indent="-228600" eaLnBrk="0" fontAlgn="base" hangingPunct="0">
              <a:spcBef>
                <a:spcPct val="0"/>
              </a:spcBef>
              <a:spcAft>
                <a:spcPct val="0"/>
              </a:spcAft>
              <a:defRPr sz="2400" baseline="-25000">
                <a:solidFill>
                  <a:schemeClr val="tx1"/>
                </a:solidFill>
                <a:latin typeface="Arial" charset="0"/>
                <a:ea typeface="ＭＳ Ｐゴシック" charset="-128"/>
                <a:cs typeface="ＭＳ Ｐゴシック" charset="-128"/>
              </a:defRPr>
            </a:lvl7pPr>
            <a:lvl8pPr marL="3429000" indent="-228600" eaLnBrk="0" fontAlgn="base" hangingPunct="0">
              <a:spcBef>
                <a:spcPct val="0"/>
              </a:spcBef>
              <a:spcAft>
                <a:spcPct val="0"/>
              </a:spcAft>
              <a:defRPr sz="2400" baseline="-25000">
                <a:solidFill>
                  <a:schemeClr val="tx1"/>
                </a:solidFill>
                <a:latin typeface="Arial" charset="0"/>
                <a:ea typeface="ＭＳ Ｐゴシック" charset="-128"/>
                <a:cs typeface="ＭＳ Ｐゴシック" charset="-128"/>
              </a:defRPr>
            </a:lvl8pPr>
            <a:lvl9pPr marL="3886200" indent="-228600" eaLnBrk="0" fontAlgn="base" hangingPunct="0">
              <a:spcBef>
                <a:spcPct val="0"/>
              </a:spcBef>
              <a:spcAft>
                <a:spcPct val="0"/>
              </a:spcAft>
              <a:defRPr sz="2400" baseline="-25000">
                <a:solidFill>
                  <a:schemeClr val="tx1"/>
                </a:solidFill>
                <a:latin typeface="Arial" charset="0"/>
                <a:ea typeface="ＭＳ Ｐゴシック" charset="-128"/>
                <a:cs typeface="ＭＳ Ｐゴシック" charset="-128"/>
              </a:defRPr>
            </a:lvl9pPr>
          </a:lstStyle>
          <a:p>
            <a:pPr eaLnBrk="1" hangingPunct="1"/>
            <a:fld id="{EEC7F369-10CD-DE4A-B738-BC16D8C401BC}" type="slidenum">
              <a:rPr lang="en-US" altLang="en-US" sz="1200" baseline="0"/>
              <a:pPr eaLnBrk="1" hangingPunct="1"/>
              <a:t>64</a:t>
            </a:fld>
            <a:endParaRPr lang="en-US" altLang="en-US" sz="1200" baseline="0"/>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ea typeface="ＭＳ Ｐゴシック" charset="-128"/>
            </a:endParaRPr>
          </a:p>
        </p:txBody>
      </p:sp>
    </p:spTree>
    <p:extLst>
      <p:ext uri="{BB962C8B-B14F-4D97-AF65-F5344CB8AC3E}">
        <p14:creationId xmlns:p14="http://schemas.microsoft.com/office/powerpoint/2010/main" val="9756279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p:cNvSpPr>
            <a:spLocks noGrp="1" noRot="1" noChangeAspect="1" noTextEdit="1"/>
          </p:cNvSpPr>
          <p:nvPr>
            <p:ph type="sldImg"/>
          </p:nvPr>
        </p:nvSpPr>
        <p:spPr>
          <a:ln/>
        </p:spPr>
      </p:sp>
      <p:sp>
        <p:nvSpPr>
          <p:cNvPr id="2549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a typeface="ＭＳ Ｐゴシック" charset="-128"/>
            </a:endParaRPr>
          </a:p>
        </p:txBody>
      </p:sp>
      <p:sp>
        <p:nvSpPr>
          <p:cNvPr id="2549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hlink"/>
                </a:solidFill>
                <a:latin typeface="Arial Black" charset="0"/>
                <a:ea typeface="ＭＳ Ｐゴシック" charset="-128"/>
              </a:defRPr>
            </a:lvl1pPr>
            <a:lvl2pPr marL="742950" indent="-285750">
              <a:defRPr sz="3200">
                <a:solidFill>
                  <a:schemeClr val="hlink"/>
                </a:solidFill>
                <a:latin typeface="Arial Black" charset="0"/>
                <a:ea typeface="ＭＳ Ｐゴシック" charset="-128"/>
              </a:defRPr>
            </a:lvl2pPr>
            <a:lvl3pPr marL="1143000" indent="-228600">
              <a:defRPr sz="3200">
                <a:solidFill>
                  <a:schemeClr val="hlink"/>
                </a:solidFill>
                <a:latin typeface="Arial Black" charset="0"/>
                <a:ea typeface="ＭＳ Ｐゴシック" charset="-128"/>
              </a:defRPr>
            </a:lvl3pPr>
            <a:lvl4pPr marL="1600200" indent="-228600">
              <a:defRPr sz="3200">
                <a:solidFill>
                  <a:schemeClr val="hlink"/>
                </a:solidFill>
                <a:latin typeface="Arial Black" charset="0"/>
                <a:ea typeface="ＭＳ Ｐゴシック" charset="-128"/>
              </a:defRPr>
            </a:lvl4pPr>
            <a:lvl5pPr marL="2057400" indent="-228600">
              <a:defRPr sz="3200">
                <a:solidFill>
                  <a:schemeClr val="hlink"/>
                </a:solidFill>
                <a:latin typeface="Arial Black" charset="0"/>
                <a:ea typeface="ＭＳ Ｐゴシック" charset="-128"/>
              </a:defRPr>
            </a:lvl5pPr>
            <a:lvl6pPr marL="2514600" indent="-228600" eaLnBrk="0" fontAlgn="base" hangingPunct="0">
              <a:spcBef>
                <a:spcPct val="0"/>
              </a:spcBef>
              <a:spcAft>
                <a:spcPct val="0"/>
              </a:spcAft>
              <a:defRPr sz="3200">
                <a:solidFill>
                  <a:schemeClr val="hlink"/>
                </a:solidFill>
                <a:latin typeface="Arial Black" charset="0"/>
                <a:ea typeface="ＭＳ Ｐゴシック" charset="-128"/>
              </a:defRPr>
            </a:lvl6pPr>
            <a:lvl7pPr marL="2971800" indent="-228600" eaLnBrk="0" fontAlgn="base" hangingPunct="0">
              <a:spcBef>
                <a:spcPct val="0"/>
              </a:spcBef>
              <a:spcAft>
                <a:spcPct val="0"/>
              </a:spcAft>
              <a:defRPr sz="3200">
                <a:solidFill>
                  <a:schemeClr val="hlink"/>
                </a:solidFill>
                <a:latin typeface="Arial Black" charset="0"/>
                <a:ea typeface="ＭＳ Ｐゴシック" charset="-128"/>
              </a:defRPr>
            </a:lvl7pPr>
            <a:lvl8pPr marL="3429000" indent="-228600" eaLnBrk="0" fontAlgn="base" hangingPunct="0">
              <a:spcBef>
                <a:spcPct val="0"/>
              </a:spcBef>
              <a:spcAft>
                <a:spcPct val="0"/>
              </a:spcAft>
              <a:defRPr sz="3200">
                <a:solidFill>
                  <a:schemeClr val="hlink"/>
                </a:solidFill>
                <a:latin typeface="Arial Black" charset="0"/>
                <a:ea typeface="ＭＳ Ｐゴシック" charset="-128"/>
              </a:defRPr>
            </a:lvl8pPr>
            <a:lvl9pPr marL="3886200" indent="-228600" eaLnBrk="0" fontAlgn="base" hangingPunct="0">
              <a:spcBef>
                <a:spcPct val="0"/>
              </a:spcBef>
              <a:spcAft>
                <a:spcPct val="0"/>
              </a:spcAft>
              <a:defRPr sz="3200">
                <a:solidFill>
                  <a:schemeClr val="hlink"/>
                </a:solidFill>
                <a:latin typeface="Arial Black" charset="0"/>
                <a:ea typeface="ＭＳ Ｐゴシック" charset="-128"/>
              </a:defRPr>
            </a:lvl9pPr>
          </a:lstStyle>
          <a:p>
            <a:fld id="{EB73ABCC-7BEE-314E-9B43-20F391145F63}" type="slidenum">
              <a:rPr lang="en-US" altLang="en-US" sz="1200">
                <a:solidFill>
                  <a:schemeClr val="tx1"/>
                </a:solidFill>
                <a:latin typeface="Times New Roman" charset="0"/>
              </a:rPr>
              <a:pPr/>
              <a:t>65</a:t>
            </a:fld>
            <a:endParaRPr lang="en-US" altLang="en-US" sz="1200">
              <a:solidFill>
                <a:schemeClr val="tx1"/>
              </a:solidFill>
              <a:latin typeface="Times New Roman" charset="0"/>
            </a:endParaRPr>
          </a:p>
        </p:txBody>
      </p:sp>
    </p:spTree>
    <p:extLst>
      <p:ext uri="{BB962C8B-B14F-4D97-AF65-F5344CB8AC3E}">
        <p14:creationId xmlns:p14="http://schemas.microsoft.com/office/powerpoint/2010/main" val="6242433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hlink"/>
                </a:solidFill>
                <a:latin typeface="Arial Black" charset="0"/>
                <a:ea typeface="ＭＳ Ｐゴシック" charset="-128"/>
              </a:defRPr>
            </a:lvl1pPr>
            <a:lvl2pPr marL="742950" indent="-285750">
              <a:defRPr sz="3200">
                <a:solidFill>
                  <a:schemeClr val="hlink"/>
                </a:solidFill>
                <a:latin typeface="Arial Black" charset="0"/>
                <a:ea typeface="ＭＳ Ｐゴシック" charset="-128"/>
              </a:defRPr>
            </a:lvl2pPr>
            <a:lvl3pPr marL="1143000" indent="-228600">
              <a:defRPr sz="3200">
                <a:solidFill>
                  <a:schemeClr val="hlink"/>
                </a:solidFill>
                <a:latin typeface="Arial Black" charset="0"/>
                <a:ea typeface="ＭＳ Ｐゴシック" charset="-128"/>
              </a:defRPr>
            </a:lvl3pPr>
            <a:lvl4pPr marL="1600200" indent="-228600">
              <a:defRPr sz="3200">
                <a:solidFill>
                  <a:schemeClr val="hlink"/>
                </a:solidFill>
                <a:latin typeface="Arial Black" charset="0"/>
                <a:ea typeface="ＭＳ Ｐゴシック" charset="-128"/>
              </a:defRPr>
            </a:lvl4pPr>
            <a:lvl5pPr marL="2057400" indent="-228600">
              <a:defRPr sz="3200">
                <a:solidFill>
                  <a:schemeClr val="hlink"/>
                </a:solidFill>
                <a:latin typeface="Arial Black" charset="0"/>
                <a:ea typeface="ＭＳ Ｐゴシック" charset="-128"/>
              </a:defRPr>
            </a:lvl5pPr>
            <a:lvl6pPr marL="2514600" indent="-228600" eaLnBrk="0" fontAlgn="base" hangingPunct="0">
              <a:spcBef>
                <a:spcPct val="0"/>
              </a:spcBef>
              <a:spcAft>
                <a:spcPct val="0"/>
              </a:spcAft>
              <a:defRPr sz="3200">
                <a:solidFill>
                  <a:schemeClr val="hlink"/>
                </a:solidFill>
                <a:latin typeface="Arial Black" charset="0"/>
                <a:ea typeface="ＭＳ Ｐゴシック" charset="-128"/>
              </a:defRPr>
            </a:lvl6pPr>
            <a:lvl7pPr marL="2971800" indent="-228600" eaLnBrk="0" fontAlgn="base" hangingPunct="0">
              <a:spcBef>
                <a:spcPct val="0"/>
              </a:spcBef>
              <a:spcAft>
                <a:spcPct val="0"/>
              </a:spcAft>
              <a:defRPr sz="3200">
                <a:solidFill>
                  <a:schemeClr val="hlink"/>
                </a:solidFill>
                <a:latin typeface="Arial Black" charset="0"/>
                <a:ea typeface="ＭＳ Ｐゴシック" charset="-128"/>
              </a:defRPr>
            </a:lvl7pPr>
            <a:lvl8pPr marL="3429000" indent="-228600" eaLnBrk="0" fontAlgn="base" hangingPunct="0">
              <a:spcBef>
                <a:spcPct val="0"/>
              </a:spcBef>
              <a:spcAft>
                <a:spcPct val="0"/>
              </a:spcAft>
              <a:defRPr sz="3200">
                <a:solidFill>
                  <a:schemeClr val="hlink"/>
                </a:solidFill>
                <a:latin typeface="Arial Black" charset="0"/>
                <a:ea typeface="ＭＳ Ｐゴシック" charset="-128"/>
              </a:defRPr>
            </a:lvl8pPr>
            <a:lvl9pPr marL="3886200" indent="-228600" eaLnBrk="0" fontAlgn="base" hangingPunct="0">
              <a:spcBef>
                <a:spcPct val="0"/>
              </a:spcBef>
              <a:spcAft>
                <a:spcPct val="0"/>
              </a:spcAft>
              <a:defRPr sz="3200">
                <a:solidFill>
                  <a:schemeClr val="hlink"/>
                </a:solidFill>
                <a:latin typeface="Arial Black" charset="0"/>
                <a:ea typeface="ＭＳ Ｐゴシック" charset="-128"/>
              </a:defRPr>
            </a:lvl9pPr>
          </a:lstStyle>
          <a:p>
            <a:fld id="{33899D2B-B570-FF4A-87D5-E2020EF6E016}" type="slidenum">
              <a:rPr lang="en-US" altLang="en-US" sz="1200">
                <a:solidFill>
                  <a:schemeClr val="tx1"/>
                </a:solidFill>
                <a:latin typeface="Arial" charset="0"/>
                <a:ea typeface="MS PGothic" charset="-128"/>
                <a:cs typeface="MS PGothic" charset="-128"/>
              </a:rPr>
              <a:pPr/>
              <a:t>66</a:t>
            </a:fld>
            <a:endParaRPr lang="en-US" altLang="en-US" sz="1200">
              <a:solidFill>
                <a:schemeClr val="tx1"/>
              </a:solidFill>
              <a:latin typeface="Arial" charset="0"/>
              <a:ea typeface="MS PGothic" charset="-128"/>
              <a:cs typeface="MS PGothic" charset="-128"/>
            </a:endParaRPr>
          </a:p>
        </p:txBody>
      </p:sp>
      <p:sp>
        <p:nvSpPr>
          <p:cNvPr id="74754" name="Rectangle 2"/>
          <p:cNvSpPr>
            <a:spLocks noGrp="1" noRot="1" noChangeAspect="1" noChangeArrowheads="1" noTextEdit="1"/>
          </p:cNvSpPr>
          <p:nvPr>
            <p:ph type="sldImg"/>
          </p:nvPr>
        </p:nvSpPr>
        <p:spPr>
          <a:xfrm>
            <a:off x="1146175" y="687388"/>
            <a:ext cx="4568825" cy="3427412"/>
          </a:xfrm>
          <a:ln/>
        </p:spPr>
      </p:sp>
      <p:sp>
        <p:nvSpPr>
          <p:cNvPr id="74755" name="Rectangle 3"/>
          <p:cNvSpPr>
            <a:spLocks noGrp="1" noChangeArrowheads="1"/>
          </p:cNvSpPr>
          <p:nvPr>
            <p:ph type="body" idx="1"/>
          </p:nvPr>
        </p:nvSpPr>
        <p:spPr>
          <a:xfrm>
            <a:off x="685800" y="4343400"/>
            <a:ext cx="5486400"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Arial" charset="0"/>
              <a:ea typeface="ＭＳ Ｐゴシック" charset="-128"/>
            </a:endParaRPr>
          </a:p>
        </p:txBody>
      </p:sp>
    </p:spTree>
    <p:extLst>
      <p:ext uri="{BB962C8B-B14F-4D97-AF65-F5344CB8AC3E}">
        <p14:creationId xmlns:p14="http://schemas.microsoft.com/office/powerpoint/2010/main" val="4340059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p:cNvSpPr>
            <a:spLocks noGrp="1" noRot="1" noChangeAspect="1" noTextEdit="1"/>
          </p:cNvSpPr>
          <p:nvPr>
            <p:ph type="sldImg"/>
          </p:nvPr>
        </p:nvSpPr>
        <p:spPr>
          <a:ln/>
        </p:spPr>
      </p:sp>
      <p:sp>
        <p:nvSpPr>
          <p:cNvPr id="2549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a typeface="ＭＳ Ｐゴシック" charset="-128"/>
            </a:endParaRPr>
          </a:p>
        </p:txBody>
      </p:sp>
      <p:sp>
        <p:nvSpPr>
          <p:cNvPr id="2549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hlink"/>
                </a:solidFill>
                <a:latin typeface="Arial Black" charset="0"/>
                <a:ea typeface="ＭＳ Ｐゴシック" charset="-128"/>
              </a:defRPr>
            </a:lvl1pPr>
            <a:lvl2pPr marL="742950" indent="-285750">
              <a:defRPr sz="3200">
                <a:solidFill>
                  <a:schemeClr val="hlink"/>
                </a:solidFill>
                <a:latin typeface="Arial Black" charset="0"/>
                <a:ea typeface="ＭＳ Ｐゴシック" charset="-128"/>
              </a:defRPr>
            </a:lvl2pPr>
            <a:lvl3pPr marL="1143000" indent="-228600">
              <a:defRPr sz="3200">
                <a:solidFill>
                  <a:schemeClr val="hlink"/>
                </a:solidFill>
                <a:latin typeface="Arial Black" charset="0"/>
                <a:ea typeface="ＭＳ Ｐゴシック" charset="-128"/>
              </a:defRPr>
            </a:lvl3pPr>
            <a:lvl4pPr marL="1600200" indent="-228600">
              <a:defRPr sz="3200">
                <a:solidFill>
                  <a:schemeClr val="hlink"/>
                </a:solidFill>
                <a:latin typeface="Arial Black" charset="0"/>
                <a:ea typeface="ＭＳ Ｐゴシック" charset="-128"/>
              </a:defRPr>
            </a:lvl4pPr>
            <a:lvl5pPr marL="2057400" indent="-228600">
              <a:defRPr sz="3200">
                <a:solidFill>
                  <a:schemeClr val="hlink"/>
                </a:solidFill>
                <a:latin typeface="Arial Black" charset="0"/>
                <a:ea typeface="ＭＳ Ｐゴシック" charset="-128"/>
              </a:defRPr>
            </a:lvl5pPr>
            <a:lvl6pPr marL="2514600" indent="-228600" eaLnBrk="0" fontAlgn="base" hangingPunct="0">
              <a:spcBef>
                <a:spcPct val="0"/>
              </a:spcBef>
              <a:spcAft>
                <a:spcPct val="0"/>
              </a:spcAft>
              <a:defRPr sz="3200">
                <a:solidFill>
                  <a:schemeClr val="hlink"/>
                </a:solidFill>
                <a:latin typeface="Arial Black" charset="0"/>
                <a:ea typeface="ＭＳ Ｐゴシック" charset="-128"/>
              </a:defRPr>
            </a:lvl6pPr>
            <a:lvl7pPr marL="2971800" indent="-228600" eaLnBrk="0" fontAlgn="base" hangingPunct="0">
              <a:spcBef>
                <a:spcPct val="0"/>
              </a:spcBef>
              <a:spcAft>
                <a:spcPct val="0"/>
              </a:spcAft>
              <a:defRPr sz="3200">
                <a:solidFill>
                  <a:schemeClr val="hlink"/>
                </a:solidFill>
                <a:latin typeface="Arial Black" charset="0"/>
                <a:ea typeface="ＭＳ Ｐゴシック" charset="-128"/>
              </a:defRPr>
            </a:lvl7pPr>
            <a:lvl8pPr marL="3429000" indent="-228600" eaLnBrk="0" fontAlgn="base" hangingPunct="0">
              <a:spcBef>
                <a:spcPct val="0"/>
              </a:spcBef>
              <a:spcAft>
                <a:spcPct val="0"/>
              </a:spcAft>
              <a:defRPr sz="3200">
                <a:solidFill>
                  <a:schemeClr val="hlink"/>
                </a:solidFill>
                <a:latin typeface="Arial Black" charset="0"/>
                <a:ea typeface="ＭＳ Ｐゴシック" charset="-128"/>
              </a:defRPr>
            </a:lvl8pPr>
            <a:lvl9pPr marL="3886200" indent="-228600" eaLnBrk="0" fontAlgn="base" hangingPunct="0">
              <a:spcBef>
                <a:spcPct val="0"/>
              </a:spcBef>
              <a:spcAft>
                <a:spcPct val="0"/>
              </a:spcAft>
              <a:defRPr sz="3200">
                <a:solidFill>
                  <a:schemeClr val="hlink"/>
                </a:solidFill>
                <a:latin typeface="Arial Black" charset="0"/>
                <a:ea typeface="ＭＳ Ｐゴシック" charset="-128"/>
              </a:defRPr>
            </a:lvl9pPr>
          </a:lstStyle>
          <a:p>
            <a:fld id="{EB73ABCC-7BEE-314E-9B43-20F391145F63}" type="slidenum">
              <a:rPr lang="en-US" altLang="en-US" sz="1200">
                <a:solidFill>
                  <a:schemeClr val="tx1"/>
                </a:solidFill>
                <a:latin typeface="Times New Roman" charset="0"/>
              </a:rPr>
              <a:pPr/>
              <a:t>67</a:t>
            </a:fld>
            <a:endParaRPr lang="en-US" altLang="en-US" sz="1200">
              <a:solidFill>
                <a:schemeClr val="tx1"/>
              </a:solidFill>
              <a:latin typeface="Times New Roman" charset="0"/>
            </a:endParaRPr>
          </a:p>
        </p:txBody>
      </p:sp>
    </p:spTree>
    <p:extLst>
      <p:ext uri="{BB962C8B-B14F-4D97-AF65-F5344CB8AC3E}">
        <p14:creationId xmlns:p14="http://schemas.microsoft.com/office/powerpoint/2010/main" val="1144875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hlink"/>
                </a:solidFill>
                <a:latin typeface="Arial Black" charset="0"/>
                <a:ea typeface="ＭＳ Ｐゴシック" charset="-128"/>
                <a:cs typeface="ＭＳ Ｐゴシック" charset="-128"/>
              </a:defRPr>
            </a:lvl1pPr>
            <a:lvl2pPr marL="742950" indent="-285750">
              <a:defRPr sz="3200">
                <a:solidFill>
                  <a:schemeClr val="hlink"/>
                </a:solidFill>
                <a:latin typeface="Arial Black" charset="0"/>
                <a:ea typeface="ＭＳ Ｐゴシック" charset="-128"/>
                <a:cs typeface="ＭＳ Ｐゴシック" charset="-128"/>
              </a:defRPr>
            </a:lvl2pPr>
            <a:lvl3pPr marL="1143000" indent="-228600">
              <a:defRPr sz="3200">
                <a:solidFill>
                  <a:schemeClr val="hlink"/>
                </a:solidFill>
                <a:latin typeface="Arial Black" charset="0"/>
                <a:ea typeface="ＭＳ Ｐゴシック" charset="-128"/>
                <a:cs typeface="ＭＳ Ｐゴシック" charset="-128"/>
              </a:defRPr>
            </a:lvl3pPr>
            <a:lvl4pPr marL="1600200" indent="-228600">
              <a:defRPr sz="3200">
                <a:solidFill>
                  <a:schemeClr val="hlink"/>
                </a:solidFill>
                <a:latin typeface="Arial Black" charset="0"/>
                <a:ea typeface="ＭＳ Ｐゴシック" charset="-128"/>
                <a:cs typeface="ＭＳ Ｐゴシック" charset="-128"/>
              </a:defRPr>
            </a:lvl4pPr>
            <a:lvl5pPr marL="2057400" indent="-228600">
              <a:defRPr sz="3200">
                <a:solidFill>
                  <a:schemeClr val="hlink"/>
                </a:solidFill>
                <a:latin typeface="Arial Black" charset="0"/>
                <a:ea typeface="ＭＳ Ｐゴシック" charset="-128"/>
                <a:cs typeface="ＭＳ Ｐゴシック" charset="-128"/>
              </a:defRPr>
            </a:lvl5pPr>
            <a:lvl6pPr marL="2514600" indent="-228600" eaLnBrk="0" fontAlgn="base" hangingPunct="0">
              <a:spcBef>
                <a:spcPct val="0"/>
              </a:spcBef>
              <a:spcAft>
                <a:spcPct val="0"/>
              </a:spcAft>
              <a:defRPr sz="3200">
                <a:solidFill>
                  <a:schemeClr val="hlink"/>
                </a:solidFill>
                <a:latin typeface="Arial Black" charset="0"/>
                <a:ea typeface="ＭＳ Ｐゴシック" charset="-128"/>
                <a:cs typeface="ＭＳ Ｐゴシック" charset="-128"/>
              </a:defRPr>
            </a:lvl6pPr>
            <a:lvl7pPr marL="2971800" indent="-228600" eaLnBrk="0" fontAlgn="base" hangingPunct="0">
              <a:spcBef>
                <a:spcPct val="0"/>
              </a:spcBef>
              <a:spcAft>
                <a:spcPct val="0"/>
              </a:spcAft>
              <a:defRPr sz="3200">
                <a:solidFill>
                  <a:schemeClr val="hlink"/>
                </a:solidFill>
                <a:latin typeface="Arial Black" charset="0"/>
                <a:ea typeface="ＭＳ Ｐゴシック" charset="-128"/>
                <a:cs typeface="ＭＳ Ｐゴシック" charset="-128"/>
              </a:defRPr>
            </a:lvl7pPr>
            <a:lvl8pPr marL="3429000" indent="-228600" eaLnBrk="0" fontAlgn="base" hangingPunct="0">
              <a:spcBef>
                <a:spcPct val="0"/>
              </a:spcBef>
              <a:spcAft>
                <a:spcPct val="0"/>
              </a:spcAft>
              <a:defRPr sz="3200">
                <a:solidFill>
                  <a:schemeClr val="hlink"/>
                </a:solidFill>
                <a:latin typeface="Arial Black" charset="0"/>
                <a:ea typeface="ＭＳ Ｐゴシック" charset="-128"/>
                <a:cs typeface="ＭＳ Ｐゴシック" charset="-128"/>
              </a:defRPr>
            </a:lvl8pPr>
            <a:lvl9pPr marL="3886200" indent="-228600" eaLnBrk="0" fontAlgn="base" hangingPunct="0">
              <a:spcBef>
                <a:spcPct val="0"/>
              </a:spcBef>
              <a:spcAft>
                <a:spcPct val="0"/>
              </a:spcAft>
              <a:defRPr sz="3200">
                <a:solidFill>
                  <a:schemeClr val="hlink"/>
                </a:solidFill>
                <a:latin typeface="Arial Black" charset="0"/>
                <a:ea typeface="ＭＳ Ｐゴシック" charset="-128"/>
                <a:cs typeface="ＭＳ Ｐゴシック" charset="-128"/>
              </a:defRPr>
            </a:lvl9pPr>
          </a:lstStyle>
          <a:p>
            <a:fld id="{B98ACE12-2C3A-F04F-9700-16F51F394D99}" type="slidenum">
              <a:rPr lang="en-US" altLang="en-US" sz="1200">
                <a:solidFill>
                  <a:schemeClr val="tx1"/>
                </a:solidFill>
                <a:latin typeface="Times New Roman" charset="0"/>
              </a:rPr>
              <a:pPr/>
              <a:t>16</a:t>
            </a:fld>
            <a:endParaRPr lang="en-US" altLang="en-US" sz="1200">
              <a:solidFill>
                <a:schemeClr val="tx1"/>
              </a:solidFill>
              <a:latin typeface="Times New Roman" charset="0"/>
            </a:endParaRPr>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17260282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p:cNvSpPr>
            <a:spLocks noGrp="1" noRot="1" noChangeAspect="1" noTextEdit="1"/>
          </p:cNvSpPr>
          <p:nvPr>
            <p:ph type="sldImg"/>
          </p:nvPr>
        </p:nvSpPr>
        <p:spPr>
          <a:ln/>
        </p:spPr>
      </p:sp>
      <p:sp>
        <p:nvSpPr>
          <p:cNvPr id="2549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a typeface="ＭＳ Ｐゴシック" charset="-128"/>
            </a:endParaRPr>
          </a:p>
        </p:txBody>
      </p:sp>
      <p:sp>
        <p:nvSpPr>
          <p:cNvPr id="2549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hlink"/>
                </a:solidFill>
                <a:latin typeface="Arial Black" charset="0"/>
                <a:ea typeface="ＭＳ Ｐゴシック" charset="-128"/>
              </a:defRPr>
            </a:lvl1pPr>
            <a:lvl2pPr marL="742950" indent="-285750">
              <a:defRPr sz="3200">
                <a:solidFill>
                  <a:schemeClr val="hlink"/>
                </a:solidFill>
                <a:latin typeface="Arial Black" charset="0"/>
                <a:ea typeface="ＭＳ Ｐゴシック" charset="-128"/>
              </a:defRPr>
            </a:lvl2pPr>
            <a:lvl3pPr marL="1143000" indent="-228600">
              <a:defRPr sz="3200">
                <a:solidFill>
                  <a:schemeClr val="hlink"/>
                </a:solidFill>
                <a:latin typeface="Arial Black" charset="0"/>
                <a:ea typeface="ＭＳ Ｐゴシック" charset="-128"/>
              </a:defRPr>
            </a:lvl3pPr>
            <a:lvl4pPr marL="1600200" indent="-228600">
              <a:defRPr sz="3200">
                <a:solidFill>
                  <a:schemeClr val="hlink"/>
                </a:solidFill>
                <a:latin typeface="Arial Black" charset="0"/>
                <a:ea typeface="ＭＳ Ｐゴシック" charset="-128"/>
              </a:defRPr>
            </a:lvl4pPr>
            <a:lvl5pPr marL="2057400" indent="-228600">
              <a:defRPr sz="3200">
                <a:solidFill>
                  <a:schemeClr val="hlink"/>
                </a:solidFill>
                <a:latin typeface="Arial Black" charset="0"/>
                <a:ea typeface="ＭＳ Ｐゴシック" charset="-128"/>
              </a:defRPr>
            </a:lvl5pPr>
            <a:lvl6pPr marL="2514600" indent="-228600" eaLnBrk="0" fontAlgn="base" hangingPunct="0">
              <a:spcBef>
                <a:spcPct val="0"/>
              </a:spcBef>
              <a:spcAft>
                <a:spcPct val="0"/>
              </a:spcAft>
              <a:defRPr sz="3200">
                <a:solidFill>
                  <a:schemeClr val="hlink"/>
                </a:solidFill>
                <a:latin typeface="Arial Black" charset="0"/>
                <a:ea typeface="ＭＳ Ｐゴシック" charset="-128"/>
              </a:defRPr>
            </a:lvl6pPr>
            <a:lvl7pPr marL="2971800" indent="-228600" eaLnBrk="0" fontAlgn="base" hangingPunct="0">
              <a:spcBef>
                <a:spcPct val="0"/>
              </a:spcBef>
              <a:spcAft>
                <a:spcPct val="0"/>
              </a:spcAft>
              <a:defRPr sz="3200">
                <a:solidFill>
                  <a:schemeClr val="hlink"/>
                </a:solidFill>
                <a:latin typeface="Arial Black" charset="0"/>
                <a:ea typeface="ＭＳ Ｐゴシック" charset="-128"/>
              </a:defRPr>
            </a:lvl7pPr>
            <a:lvl8pPr marL="3429000" indent="-228600" eaLnBrk="0" fontAlgn="base" hangingPunct="0">
              <a:spcBef>
                <a:spcPct val="0"/>
              </a:spcBef>
              <a:spcAft>
                <a:spcPct val="0"/>
              </a:spcAft>
              <a:defRPr sz="3200">
                <a:solidFill>
                  <a:schemeClr val="hlink"/>
                </a:solidFill>
                <a:latin typeface="Arial Black" charset="0"/>
                <a:ea typeface="ＭＳ Ｐゴシック" charset="-128"/>
              </a:defRPr>
            </a:lvl8pPr>
            <a:lvl9pPr marL="3886200" indent="-228600" eaLnBrk="0" fontAlgn="base" hangingPunct="0">
              <a:spcBef>
                <a:spcPct val="0"/>
              </a:spcBef>
              <a:spcAft>
                <a:spcPct val="0"/>
              </a:spcAft>
              <a:defRPr sz="3200">
                <a:solidFill>
                  <a:schemeClr val="hlink"/>
                </a:solidFill>
                <a:latin typeface="Arial Black" charset="0"/>
                <a:ea typeface="ＭＳ Ｐゴシック" charset="-128"/>
              </a:defRPr>
            </a:lvl9pPr>
          </a:lstStyle>
          <a:p>
            <a:fld id="{EB73ABCC-7BEE-314E-9B43-20F391145F63}" type="slidenum">
              <a:rPr lang="en-US" altLang="en-US" sz="1200">
                <a:solidFill>
                  <a:schemeClr val="tx1"/>
                </a:solidFill>
                <a:latin typeface="Times New Roman" charset="0"/>
              </a:rPr>
              <a:pPr/>
              <a:t>68</a:t>
            </a:fld>
            <a:endParaRPr lang="en-US" altLang="en-US" sz="1200">
              <a:solidFill>
                <a:schemeClr val="tx1"/>
              </a:solidFill>
              <a:latin typeface="Times New Roman" charset="0"/>
            </a:endParaRPr>
          </a:p>
        </p:txBody>
      </p:sp>
    </p:spTree>
    <p:extLst>
      <p:ext uri="{BB962C8B-B14F-4D97-AF65-F5344CB8AC3E}">
        <p14:creationId xmlns:p14="http://schemas.microsoft.com/office/powerpoint/2010/main" val="17188031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xfrm>
            <a:off x="3884414" y="8685894"/>
            <a:ext cx="2972098" cy="45659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493" tIns="43247" rIns="86493" bIns="43247"/>
          <a:lstStyle>
            <a:lvl1pPr>
              <a:defRPr sz="3000">
                <a:solidFill>
                  <a:schemeClr val="hlink"/>
                </a:solidFill>
                <a:latin typeface="Arial Black" charset="0"/>
                <a:ea typeface="ＭＳ Ｐゴシック" charset="0"/>
              </a:defRPr>
            </a:lvl1pPr>
            <a:lvl2pPr marL="702756" indent="-270291">
              <a:defRPr sz="3000">
                <a:solidFill>
                  <a:schemeClr val="hlink"/>
                </a:solidFill>
                <a:latin typeface="Arial Black" charset="0"/>
                <a:ea typeface="ＭＳ Ｐゴシック" charset="0"/>
              </a:defRPr>
            </a:lvl2pPr>
            <a:lvl3pPr marL="1081164" indent="-216233">
              <a:defRPr sz="3000">
                <a:solidFill>
                  <a:schemeClr val="hlink"/>
                </a:solidFill>
                <a:latin typeface="Arial Black" charset="0"/>
                <a:ea typeface="ＭＳ Ｐゴシック" charset="0"/>
              </a:defRPr>
            </a:lvl3pPr>
            <a:lvl4pPr marL="1513629" indent="-216233">
              <a:defRPr sz="3000">
                <a:solidFill>
                  <a:schemeClr val="hlink"/>
                </a:solidFill>
                <a:latin typeface="Arial Black" charset="0"/>
                <a:ea typeface="ＭＳ Ｐゴシック" charset="0"/>
              </a:defRPr>
            </a:lvl4pPr>
            <a:lvl5pPr marL="1946095" indent="-216233">
              <a:defRPr sz="3000">
                <a:solidFill>
                  <a:schemeClr val="hlink"/>
                </a:solidFill>
                <a:latin typeface="Arial Black" charset="0"/>
                <a:ea typeface="ＭＳ Ｐゴシック" charset="0"/>
              </a:defRPr>
            </a:lvl5pPr>
            <a:lvl6pPr marL="2378560" indent="-216233" eaLnBrk="0" fontAlgn="base" hangingPunct="0">
              <a:spcBef>
                <a:spcPct val="0"/>
              </a:spcBef>
              <a:spcAft>
                <a:spcPct val="0"/>
              </a:spcAft>
              <a:defRPr sz="3000">
                <a:solidFill>
                  <a:schemeClr val="hlink"/>
                </a:solidFill>
                <a:latin typeface="Arial Black" charset="0"/>
                <a:ea typeface="ＭＳ Ｐゴシック" charset="0"/>
              </a:defRPr>
            </a:lvl6pPr>
            <a:lvl7pPr marL="2811026" indent="-216233" eaLnBrk="0" fontAlgn="base" hangingPunct="0">
              <a:spcBef>
                <a:spcPct val="0"/>
              </a:spcBef>
              <a:spcAft>
                <a:spcPct val="0"/>
              </a:spcAft>
              <a:defRPr sz="3000">
                <a:solidFill>
                  <a:schemeClr val="hlink"/>
                </a:solidFill>
                <a:latin typeface="Arial Black" charset="0"/>
                <a:ea typeface="ＭＳ Ｐゴシック" charset="0"/>
              </a:defRPr>
            </a:lvl7pPr>
            <a:lvl8pPr marL="3243491" indent="-216233" eaLnBrk="0" fontAlgn="base" hangingPunct="0">
              <a:spcBef>
                <a:spcPct val="0"/>
              </a:spcBef>
              <a:spcAft>
                <a:spcPct val="0"/>
              </a:spcAft>
              <a:defRPr sz="3000">
                <a:solidFill>
                  <a:schemeClr val="hlink"/>
                </a:solidFill>
                <a:latin typeface="Arial Black" charset="0"/>
                <a:ea typeface="ＭＳ Ｐゴシック" charset="0"/>
              </a:defRPr>
            </a:lvl8pPr>
            <a:lvl9pPr marL="3675957" indent="-216233" eaLnBrk="0" fontAlgn="base" hangingPunct="0">
              <a:spcBef>
                <a:spcPct val="0"/>
              </a:spcBef>
              <a:spcAft>
                <a:spcPct val="0"/>
              </a:spcAft>
              <a:defRPr sz="3000">
                <a:solidFill>
                  <a:schemeClr val="hlink"/>
                </a:solidFill>
                <a:latin typeface="Arial Black" charset="0"/>
                <a:ea typeface="ＭＳ Ｐゴシック" charset="0"/>
              </a:defRPr>
            </a:lvl9pPr>
          </a:lstStyle>
          <a:p>
            <a:fld id="{01BC287E-433B-DD4C-91B8-FACA0F53A026}" type="slidenum">
              <a:rPr lang="en-US" sz="1200">
                <a:solidFill>
                  <a:schemeClr val="tx1"/>
                </a:solidFill>
                <a:latin typeface="Times New Roman" charset="0"/>
              </a:rPr>
              <a:pPr/>
              <a:t>69</a:t>
            </a:fld>
            <a:endParaRPr lang="en-US" sz="1200">
              <a:solidFill>
                <a:schemeClr val="tx1"/>
              </a:solidFill>
              <a:latin typeface="Times New Roman" charset="0"/>
            </a:endParaRPr>
          </a:p>
        </p:txBody>
      </p:sp>
      <p:sp>
        <p:nvSpPr>
          <p:cNvPr id="52227" name="Rectangle 2"/>
          <p:cNvSpPr>
            <a:spLocks noGrp="1" noRot="1" noChangeAspect="1" noChangeArrowheads="1" noTextEdit="1"/>
          </p:cNvSpPr>
          <p:nvPr>
            <p:ph type="sldImg"/>
          </p:nvPr>
        </p:nvSpPr>
        <p:spPr>
          <a:xfrm>
            <a:off x="1144588" y="684213"/>
            <a:ext cx="4572000" cy="3430587"/>
          </a:xfrm>
          <a:ln/>
        </p:spPr>
      </p:sp>
      <p:sp>
        <p:nvSpPr>
          <p:cNvPr id="52228"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6493" tIns="43247" rIns="86493" bIns="43247"/>
          <a:lstStyle/>
          <a:p>
            <a:endParaRPr lang="en-US">
              <a:latin typeface="Times New Roman" charset="0"/>
            </a:endParaRPr>
          </a:p>
        </p:txBody>
      </p:sp>
    </p:spTree>
    <p:extLst>
      <p:ext uri="{BB962C8B-B14F-4D97-AF65-F5344CB8AC3E}">
        <p14:creationId xmlns:p14="http://schemas.microsoft.com/office/powerpoint/2010/main" val="15309597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34F814C-85DB-F34D-87E6-7DE04E490DA0}" type="slidenum">
              <a:rPr lang="en-US" altLang="en-US"/>
              <a:pPr eaLnBrk="1" hangingPunct="1">
                <a:spcBef>
                  <a:spcPct val="0"/>
                </a:spcBef>
              </a:pPr>
              <a:t>70</a:t>
            </a:fld>
            <a:endParaRPr lang="en-US" altLang="en-US"/>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Arial" charset="0"/>
            </a:endParaRPr>
          </a:p>
        </p:txBody>
      </p:sp>
    </p:spTree>
    <p:extLst>
      <p:ext uri="{BB962C8B-B14F-4D97-AF65-F5344CB8AC3E}">
        <p14:creationId xmlns:p14="http://schemas.microsoft.com/office/powerpoint/2010/main" val="9268050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1D41106-E685-694B-AE0F-AACF1942CA85}" type="slidenum">
              <a:rPr lang="en-US" altLang="en-US">
                <a:latin typeface="Times New Roman" charset="0"/>
              </a:rPr>
              <a:pPr eaLnBrk="1" hangingPunct="1">
                <a:spcBef>
                  <a:spcPct val="0"/>
                </a:spcBef>
              </a:pPr>
              <a:t>71</a:t>
            </a:fld>
            <a:endParaRPr lang="en-US" altLang="en-US">
              <a:latin typeface="Times New Roman" charset="0"/>
            </a:endParaRPr>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Arial" charset="0"/>
            </a:endParaRPr>
          </a:p>
        </p:txBody>
      </p:sp>
    </p:spTree>
    <p:extLst>
      <p:ext uri="{BB962C8B-B14F-4D97-AF65-F5344CB8AC3E}">
        <p14:creationId xmlns:p14="http://schemas.microsoft.com/office/powerpoint/2010/main" val="7928915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26477BC-4748-B240-A610-2465E2BBDF1D}" type="slidenum">
              <a:rPr lang="en-US" altLang="en-US">
                <a:latin typeface="Times New Roman" charset="0"/>
              </a:rPr>
              <a:pPr eaLnBrk="1" hangingPunct="1">
                <a:spcBef>
                  <a:spcPct val="0"/>
                </a:spcBef>
              </a:pPr>
              <a:t>72</a:t>
            </a:fld>
            <a:endParaRPr lang="en-US" altLang="en-US">
              <a:latin typeface="Times New Roman" charset="0"/>
            </a:endParaRPr>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Arial" charset="0"/>
            </a:endParaRPr>
          </a:p>
        </p:txBody>
      </p:sp>
    </p:spTree>
    <p:extLst>
      <p:ext uri="{BB962C8B-B14F-4D97-AF65-F5344CB8AC3E}">
        <p14:creationId xmlns:p14="http://schemas.microsoft.com/office/powerpoint/2010/main" val="2555936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9A572EC-88E8-864A-B2D3-39CD11E2AF4A}" type="slidenum">
              <a:rPr lang="en-US" altLang="en-US">
                <a:latin typeface="Times New Roman" charset="0"/>
              </a:rPr>
              <a:pPr eaLnBrk="1" hangingPunct="1">
                <a:spcBef>
                  <a:spcPct val="0"/>
                </a:spcBef>
              </a:pPr>
              <a:t>73</a:t>
            </a:fld>
            <a:endParaRPr lang="en-US" altLang="en-US">
              <a:latin typeface="Times New Roman" charset="0"/>
            </a:endParaRPr>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Arial" charset="0"/>
            </a:endParaRPr>
          </a:p>
        </p:txBody>
      </p:sp>
    </p:spTree>
    <p:extLst>
      <p:ext uri="{BB962C8B-B14F-4D97-AF65-F5344CB8AC3E}">
        <p14:creationId xmlns:p14="http://schemas.microsoft.com/office/powerpoint/2010/main" val="8255755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01675" indent="-269875" eaLnBrk="0" hangingPunct="0">
              <a:spcBef>
                <a:spcPct val="30000"/>
              </a:spcBef>
              <a:defRPr sz="1200">
                <a:solidFill>
                  <a:schemeClr val="tx1"/>
                </a:solidFill>
                <a:latin typeface="Arial" charset="0"/>
              </a:defRPr>
            </a:lvl2pPr>
            <a:lvl3pPr marL="1081088" indent="-215900" eaLnBrk="0" hangingPunct="0">
              <a:spcBef>
                <a:spcPct val="30000"/>
              </a:spcBef>
              <a:defRPr sz="1200">
                <a:solidFill>
                  <a:schemeClr val="tx1"/>
                </a:solidFill>
                <a:latin typeface="Arial" charset="0"/>
              </a:defRPr>
            </a:lvl3pPr>
            <a:lvl4pPr marL="1512888" indent="-215900" eaLnBrk="0" hangingPunct="0">
              <a:spcBef>
                <a:spcPct val="30000"/>
              </a:spcBef>
              <a:defRPr sz="1200">
                <a:solidFill>
                  <a:schemeClr val="tx1"/>
                </a:solidFill>
                <a:latin typeface="Arial" charset="0"/>
              </a:defRPr>
            </a:lvl4pPr>
            <a:lvl5pPr marL="1944688" indent="-215900" eaLnBrk="0" hangingPunct="0">
              <a:spcBef>
                <a:spcPct val="30000"/>
              </a:spcBef>
              <a:defRPr sz="1200">
                <a:solidFill>
                  <a:schemeClr val="tx1"/>
                </a:solidFill>
                <a:latin typeface="Arial" charset="0"/>
              </a:defRPr>
            </a:lvl5pPr>
            <a:lvl6pPr marL="2401888" indent="-215900" eaLnBrk="0" fontAlgn="base" hangingPunct="0">
              <a:spcBef>
                <a:spcPct val="30000"/>
              </a:spcBef>
              <a:spcAft>
                <a:spcPct val="0"/>
              </a:spcAft>
              <a:defRPr sz="1200">
                <a:solidFill>
                  <a:schemeClr val="tx1"/>
                </a:solidFill>
                <a:latin typeface="Arial" charset="0"/>
              </a:defRPr>
            </a:lvl6pPr>
            <a:lvl7pPr marL="2859088" indent="-215900" eaLnBrk="0" fontAlgn="base" hangingPunct="0">
              <a:spcBef>
                <a:spcPct val="30000"/>
              </a:spcBef>
              <a:spcAft>
                <a:spcPct val="0"/>
              </a:spcAft>
              <a:defRPr sz="1200">
                <a:solidFill>
                  <a:schemeClr val="tx1"/>
                </a:solidFill>
                <a:latin typeface="Arial" charset="0"/>
              </a:defRPr>
            </a:lvl7pPr>
            <a:lvl8pPr marL="3316288" indent="-215900" eaLnBrk="0" fontAlgn="base" hangingPunct="0">
              <a:spcBef>
                <a:spcPct val="30000"/>
              </a:spcBef>
              <a:spcAft>
                <a:spcPct val="0"/>
              </a:spcAft>
              <a:defRPr sz="1200">
                <a:solidFill>
                  <a:schemeClr val="tx1"/>
                </a:solidFill>
                <a:latin typeface="Arial" charset="0"/>
              </a:defRPr>
            </a:lvl8pPr>
            <a:lvl9pPr marL="3773488" indent="-2159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DD6A835-8AD7-7B41-B9FA-672A4846DA43}" type="slidenum">
              <a:rPr lang="en-US" altLang="en-US">
                <a:ea typeface="MS PGothic" charset="-128"/>
              </a:rPr>
              <a:pPr eaLnBrk="1" hangingPunct="1">
                <a:spcBef>
                  <a:spcPct val="0"/>
                </a:spcBef>
              </a:pPr>
              <a:t>74</a:t>
            </a:fld>
            <a:endParaRPr lang="en-US" altLang="en-US">
              <a:ea typeface="MS PGothic" charset="-128"/>
            </a:endParaRPr>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Arial" charset="0"/>
            </a:endParaRPr>
          </a:p>
        </p:txBody>
      </p:sp>
    </p:spTree>
    <p:extLst>
      <p:ext uri="{BB962C8B-B14F-4D97-AF65-F5344CB8AC3E}">
        <p14:creationId xmlns:p14="http://schemas.microsoft.com/office/powerpoint/2010/main" val="6255532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55073BA-EDC9-9046-A454-BAA3233AD6E0}" type="slidenum">
              <a:rPr lang="en-US" altLang="en-US"/>
              <a:pPr eaLnBrk="1" hangingPunct="1"/>
              <a:t>76</a:t>
            </a:fld>
            <a:endParaRPr lang="en-US" altLang="en-US"/>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p>
        </p:txBody>
      </p:sp>
    </p:spTree>
    <p:extLst>
      <p:ext uri="{BB962C8B-B14F-4D97-AF65-F5344CB8AC3E}">
        <p14:creationId xmlns:p14="http://schemas.microsoft.com/office/powerpoint/2010/main" val="4003203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xfrm>
            <a:off x="3884613" y="8685213"/>
            <a:ext cx="2971800" cy="45720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fld id="{64C12D97-2892-B94E-8A6F-D7C8FB0BDF56}" type="slidenum">
              <a:rPr lang="en-US"/>
              <a:pPr eaLnBrk="1" hangingPunct="1"/>
              <a:t>77</a:t>
            </a:fld>
            <a:endParaRPr lang="en-US"/>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MS PGothic" charset="0"/>
            </a:endParaRPr>
          </a:p>
        </p:txBody>
      </p:sp>
    </p:spTree>
    <p:extLst>
      <p:ext uri="{BB962C8B-B14F-4D97-AF65-F5344CB8AC3E}">
        <p14:creationId xmlns:p14="http://schemas.microsoft.com/office/powerpoint/2010/main" val="13025852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ndParaRPr>
          </a:p>
        </p:txBody>
      </p:sp>
      <p:sp>
        <p:nvSpPr>
          <p:cNvPr id="111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hlink"/>
                </a:solidFill>
                <a:latin typeface="Arial Black" charset="0"/>
              </a:defRPr>
            </a:lvl1pPr>
            <a:lvl2pPr marL="742950" indent="-285750">
              <a:defRPr sz="3200">
                <a:solidFill>
                  <a:schemeClr val="hlink"/>
                </a:solidFill>
                <a:latin typeface="Arial Black" charset="0"/>
              </a:defRPr>
            </a:lvl2pPr>
            <a:lvl3pPr marL="1143000" indent="-228600">
              <a:defRPr sz="3200">
                <a:solidFill>
                  <a:schemeClr val="hlink"/>
                </a:solidFill>
                <a:latin typeface="Arial Black" charset="0"/>
              </a:defRPr>
            </a:lvl3pPr>
            <a:lvl4pPr marL="1600200" indent="-228600">
              <a:defRPr sz="3200">
                <a:solidFill>
                  <a:schemeClr val="hlink"/>
                </a:solidFill>
                <a:latin typeface="Arial Black" charset="0"/>
              </a:defRPr>
            </a:lvl4pPr>
            <a:lvl5pPr marL="2057400" indent="-228600">
              <a:defRPr sz="3200">
                <a:solidFill>
                  <a:schemeClr val="hlink"/>
                </a:solidFill>
                <a:latin typeface="Arial Black" charset="0"/>
              </a:defRPr>
            </a:lvl5pPr>
            <a:lvl6pPr marL="2514600" indent="-228600" eaLnBrk="0" fontAlgn="base" hangingPunct="0">
              <a:spcBef>
                <a:spcPct val="0"/>
              </a:spcBef>
              <a:spcAft>
                <a:spcPct val="0"/>
              </a:spcAft>
              <a:defRPr sz="3200">
                <a:solidFill>
                  <a:schemeClr val="hlink"/>
                </a:solidFill>
                <a:latin typeface="Arial Black" charset="0"/>
              </a:defRPr>
            </a:lvl6pPr>
            <a:lvl7pPr marL="2971800" indent="-228600" eaLnBrk="0" fontAlgn="base" hangingPunct="0">
              <a:spcBef>
                <a:spcPct val="0"/>
              </a:spcBef>
              <a:spcAft>
                <a:spcPct val="0"/>
              </a:spcAft>
              <a:defRPr sz="3200">
                <a:solidFill>
                  <a:schemeClr val="hlink"/>
                </a:solidFill>
                <a:latin typeface="Arial Black" charset="0"/>
              </a:defRPr>
            </a:lvl7pPr>
            <a:lvl8pPr marL="3429000" indent="-228600" eaLnBrk="0" fontAlgn="base" hangingPunct="0">
              <a:spcBef>
                <a:spcPct val="0"/>
              </a:spcBef>
              <a:spcAft>
                <a:spcPct val="0"/>
              </a:spcAft>
              <a:defRPr sz="3200">
                <a:solidFill>
                  <a:schemeClr val="hlink"/>
                </a:solidFill>
                <a:latin typeface="Arial Black" charset="0"/>
              </a:defRPr>
            </a:lvl8pPr>
            <a:lvl9pPr marL="3886200" indent="-228600" eaLnBrk="0" fontAlgn="base" hangingPunct="0">
              <a:spcBef>
                <a:spcPct val="0"/>
              </a:spcBef>
              <a:spcAft>
                <a:spcPct val="0"/>
              </a:spcAft>
              <a:defRPr sz="3200">
                <a:solidFill>
                  <a:schemeClr val="hlink"/>
                </a:solidFill>
                <a:latin typeface="Arial Black" charset="0"/>
              </a:defRPr>
            </a:lvl9pPr>
          </a:lstStyle>
          <a:p>
            <a:fld id="{B1FD4A60-008E-8540-8785-B5C64967A384}" type="slidenum">
              <a:rPr lang="en-US" altLang="en-US" sz="1300">
                <a:solidFill>
                  <a:schemeClr val="tx1"/>
                </a:solidFill>
                <a:latin typeface="Times New Roman" charset="0"/>
              </a:rPr>
              <a:pPr/>
              <a:t>78</a:t>
            </a:fld>
            <a:endParaRPr lang="en-US" altLang="en-US" sz="1300">
              <a:solidFill>
                <a:schemeClr val="tx1"/>
              </a:solidFill>
              <a:latin typeface="Times New Roman" charset="0"/>
            </a:endParaRPr>
          </a:p>
        </p:txBody>
      </p:sp>
    </p:spTree>
    <p:extLst>
      <p:ext uri="{BB962C8B-B14F-4D97-AF65-F5344CB8AC3E}">
        <p14:creationId xmlns:p14="http://schemas.microsoft.com/office/powerpoint/2010/main" val="800322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49154"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
        <p:nvSpPr>
          <p:cNvPr id="49155" name="Slide Number Placeholder 3"/>
          <p:cNvSpPr>
            <a:spLocks noGrp="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7BBFE7A-E19C-B94F-BFCB-B335FE023C20}" type="slidenum">
              <a:rPr lang="en-US" sz="1200">
                <a:solidFill>
                  <a:srgbClr val="000000"/>
                </a:solidFill>
              </a:rPr>
              <a:pPr eaLnBrk="1" hangingPunct="1"/>
              <a:t>17</a:t>
            </a:fld>
            <a:endParaRPr lang="en-US" sz="1200">
              <a:solidFill>
                <a:srgbClr val="000000"/>
              </a:solidFill>
            </a:endParaRPr>
          </a:p>
        </p:txBody>
      </p:sp>
    </p:spTree>
    <p:extLst>
      <p:ext uri="{BB962C8B-B14F-4D97-AF65-F5344CB8AC3E}">
        <p14:creationId xmlns:p14="http://schemas.microsoft.com/office/powerpoint/2010/main" val="18899976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ndParaRPr>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hlink"/>
                </a:solidFill>
                <a:latin typeface="Arial Black" charset="0"/>
              </a:defRPr>
            </a:lvl1pPr>
            <a:lvl2pPr marL="742950" indent="-285750">
              <a:defRPr sz="3200">
                <a:solidFill>
                  <a:schemeClr val="hlink"/>
                </a:solidFill>
                <a:latin typeface="Arial Black" charset="0"/>
              </a:defRPr>
            </a:lvl2pPr>
            <a:lvl3pPr marL="1143000" indent="-228600">
              <a:defRPr sz="3200">
                <a:solidFill>
                  <a:schemeClr val="hlink"/>
                </a:solidFill>
                <a:latin typeface="Arial Black" charset="0"/>
              </a:defRPr>
            </a:lvl3pPr>
            <a:lvl4pPr marL="1600200" indent="-228600">
              <a:defRPr sz="3200">
                <a:solidFill>
                  <a:schemeClr val="hlink"/>
                </a:solidFill>
                <a:latin typeface="Arial Black" charset="0"/>
              </a:defRPr>
            </a:lvl4pPr>
            <a:lvl5pPr marL="2057400" indent="-228600">
              <a:defRPr sz="3200">
                <a:solidFill>
                  <a:schemeClr val="hlink"/>
                </a:solidFill>
                <a:latin typeface="Arial Black" charset="0"/>
              </a:defRPr>
            </a:lvl5pPr>
            <a:lvl6pPr marL="2514600" indent="-228600" eaLnBrk="0" fontAlgn="base" hangingPunct="0">
              <a:spcBef>
                <a:spcPct val="0"/>
              </a:spcBef>
              <a:spcAft>
                <a:spcPct val="0"/>
              </a:spcAft>
              <a:defRPr sz="3200">
                <a:solidFill>
                  <a:schemeClr val="hlink"/>
                </a:solidFill>
                <a:latin typeface="Arial Black" charset="0"/>
              </a:defRPr>
            </a:lvl6pPr>
            <a:lvl7pPr marL="2971800" indent="-228600" eaLnBrk="0" fontAlgn="base" hangingPunct="0">
              <a:spcBef>
                <a:spcPct val="0"/>
              </a:spcBef>
              <a:spcAft>
                <a:spcPct val="0"/>
              </a:spcAft>
              <a:defRPr sz="3200">
                <a:solidFill>
                  <a:schemeClr val="hlink"/>
                </a:solidFill>
                <a:latin typeface="Arial Black" charset="0"/>
              </a:defRPr>
            </a:lvl7pPr>
            <a:lvl8pPr marL="3429000" indent="-228600" eaLnBrk="0" fontAlgn="base" hangingPunct="0">
              <a:spcBef>
                <a:spcPct val="0"/>
              </a:spcBef>
              <a:spcAft>
                <a:spcPct val="0"/>
              </a:spcAft>
              <a:defRPr sz="3200">
                <a:solidFill>
                  <a:schemeClr val="hlink"/>
                </a:solidFill>
                <a:latin typeface="Arial Black" charset="0"/>
              </a:defRPr>
            </a:lvl8pPr>
            <a:lvl9pPr marL="3886200" indent="-228600" eaLnBrk="0" fontAlgn="base" hangingPunct="0">
              <a:spcBef>
                <a:spcPct val="0"/>
              </a:spcBef>
              <a:spcAft>
                <a:spcPct val="0"/>
              </a:spcAft>
              <a:defRPr sz="3200">
                <a:solidFill>
                  <a:schemeClr val="hlink"/>
                </a:solidFill>
                <a:latin typeface="Arial Black" charset="0"/>
              </a:defRPr>
            </a:lvl9pPr>
          </a:lstStyle>
          <a:p>
            <a:fld id="{A8F947A2-C303-0743-A600-9E886299EE15}" type="slidenum">
              <a:rPr lang="en-US" altLang="en-US" sz="1300">
                <a:solidFill>
                  <a:schemeClr val="tx1"/>
                </a:solidFill>
                <a:latin typeface="Times New Roman" charset="0"/>
              </a:rPr>
              <a:pPr/>
              <a:t>79</a:t>
            </a:fld>
            <a:endParaRPr lang="en-US" altLang="en-US" sz="1300">
              <a:solidFill>
                <a:schemeClr val="tx1"/>
              </a:solidFill>
              <a:latin typeface="Times New Roman" charset="0"/>
            </a:endParaRPr>
          </a:p>
        </p:txBody>
      </p:sp>
    </p:spTree>
    <p:extLst>
      <p:ext uri="{BB962C8B-B14F-4D97-AF65-F5344CB8AC3E}">
        <p14:creationId xmlns:p14="http://schemas.microsoft.com/office/powerpoint/2010/main" val="4618523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xfrm>
            <a:off x="3884613" y="8685213"/>
            <a:ext cx="29718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charset="0"/>
                <a:ea typeface="ＭＳ Ｐゴシック" charset="-128"/>
                <a:cs typeface="ＭＳ Ｐゴシック" charset="-128"/>
              </a:defRPr>
            </a:lvl1pPr>
            <a:lvl2pPr marL="742950" indent="-285750">
              <a:spcBef>
                <a:spcPct val="30000"/>
              </a:spcBef>
              <a:defRPr sz="1200">
                <a:solidFill>
                  <a:schemeClr val="tx1"/>
                </a:solidFill>
                <a:latin typeface="Times New Roman" charset="0"/>
                <a:ea typeface="ＭＳ Ｐゴシック" charset="-128"/>
                <a:cs typeface="ＭＳ Ｐゴシック" charset="-128"/>
              </a:defRPr>
            </a:lvl2pPr>
            <a:lvl3pPr marL="1143000" indent="-228600">
              <a:spcBef>
                <a:spcPct val="30000"/>
              </a:spcBef>
              <a:defRPr sz="1200">
                <a:solidFill>
                  <a:schemeClr val="tx1"/>
                </a:solidFill>
                <a:latin typeface="Times New Roman" charset="0"/>
                <a:ea typeface="ＭＳ Ｐゴシック" charset="-128"/>
                <a:cs typeface="ＭＳ Ｐゴシック" charset="-128"/>
              </a:defRPr>
            </a:lvl3pPr>
            <a:lvl4pPr marL="1600200" indent="-228600">
              <a:spcBef>
                <a:spcPct val="30000"/>
              </a:spcBef>
              <a:defRPr sz="1200">
                <a:solidFill>
                  <a:schemeClr val="tx1"/>
                </a:solidFill>
                <a:latin typeface="Times New Roman" charset="0"/>
                <a:ea typeface="ＭＳ Ｐゴシック" charset="-128"/>
                <a:cs typeface="ＭＳ Ｐゴシック" charset="-128"/>
              </a:defRPr>
            </a:lvl4pPr>
            <a:lvl5pPr marL="2057400" indent="-228600">
              <a:spcBef>
                <a:spcPct val="30000"/>
              </a:spcBef>
              <a:defRPr sz="1200">
                <a:solidFill>
                  <a:schemeClr val="tx1"/>
                </a:solidFill>
                <a:latin typeface="Times New Roman" charset="0"/>
                <a:ea typeface="ＭＳ Ｐゴシック" charset="-128"/>
                <a:cs typeface="ＭＳ Ｐゴシック" charset="-128"/>
              </a:defRPr>
            </a:lvl5pPr>
            <a:lvl6pPr marL="2514600" indent="-228600" eaLnBrk="0" fontAlgn="base" hangingPunct="0">
              <a:spcBef>
                <a:spcPct val="30000"/>
              </a:spcBef>
              <a:spcAft>
                <a:spcPct val="0"/>
              </a:spcAft>
              <a:defRPr sz="1200">
                <a:solidFill>
                  <a:schemeClr val="tx1"/>
                </a:solidFill>
                <a:latin typeface="Times New Roman" charset="0"/>
                <a:ea typeface="ＭＳ Ｐゴシック" charset="-128"/>
                <a:cs typeface="ＭＳ Ｐゴシック" charset="-128"/>
              </a:defRPr>
            </a:lvl6pPr>
            <a:lvl7pPr marL="2971800" indent="-228600" eaLnBrk="0" fontAlgn="base" hangingPunct="0">
              <a:spcBef>
                <a:spcPct val="30000"/>
              </a:spcBef>
              <a:spcAft>
                <a:spcPct val="0"/>
              </a:spcAft>
              <a:defRPr sz="1200">
                <a:solidFill>
                  <a:schemeClr val="tx1"/>
                </a:solidFill>
                <a:latin typeface="Times New Roman" charset="0"/>
                <a:ea typeface="ＭＳ Ｐゴシック" charset="-128"/>
                <a:cs typeface="ＭＳ Ｐゴシック" charset="-128"/>
              </a:defRPr>
            </a:lvl7pPr>
            <a:lvl8pPr marL="3429000" indent="-228600" eaLnBrk="0" fontAlgn="base" hangingPunct="0">
              <a:spcBef>
                <a:spcPct val="30000"/>
              </a:spcBef>
              <a:spcAft>
                <a:spcPct val="0"/>
              </a:spcAft>
              <a:defRPr sz="1200">
                <a:solidFill>
                  <a:schemeClr val="tx1"/>
                </a:solidFill>
                <a:latin typeface="Times New Roman" charset="0"/>
                <a:ea typeface="ＭＳ Ｐゴシック" charset="-128"/>
                <a:cs typeface="ＭＳ Ｐゴシック" charset="-128"/>
              </a:defRPr>
            </a:lvl8pPr>
            <a:lvl9pPr marL="3886200" indent="-228600" eaLnBrk="0" fontAlgn="base" hangingPunct="0">
              <a:spcBef>
                <a:spcPct val="30000"/>
              </a:spcBef>
              <a:spcAft>
                <a:spcPct val="0"/>
              </a:spcAft>
              <a:defRPr sz="1200">
                <a:solidFill>
                  <a:schemeClr val="tx1"/>
                </a:solidFill>
                <a:latin typeface="Times New Roman" charset="0"/>
                <a:ea typeface="ＭＳ Ｐゴシック" charset="-128"/>
                <a:cs typeface="ＭＳ Ｐゴシック" charset="-128"/>
              </a:defRPr>
            </a:lvl9pPr>
          </a:lstStyle>
          <a:p>
            <a:pPr eaLnBrk="1" hangingPunct="1">
              <a:spcBef>
                <a:spcPct val="0"/>
              </a:spcBef>
            </a:pPr>
            <a:fld id="{5459B1E5-8D06-C14E-8C98-25FD3B590BD6}" type="slidenum">
              <a:rPr lang="en-US" altLang="en-US">
                <a:latin typeface="Arial" charset="0"/>
                <a:ea typeface="MS PGothic" charset="-128"/>
              </a:rPr>
              <a:pPr eaLnBrk="1" hangingPunct="1">
                <a:spcBef>
                  <a:spcPct val="0"/>
                </a:spcBef>
              </a:pPr>
              <a:t>82</a:t>
            </a:fld>
            <a:endParaRPr lang="en-US" altLang="en-US">
              <a:latin typeface="Arial" charset="0"/>
              <a:ea typeface="MS PGothic" charset="-128"/>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latin typeface="Arial" charset="0"/>
              <a:ea typeface="ＭＳ Ｐゴシック" charset="-128"/>
            </a:endParaRPr>
          </a:p>
        </p:txBody>
      </p:sp>
    </p:spTree>
    <p:extLst>
      <p:ext uri="{BB962C8B-B14F-4D97-AF65-F5344CB8AC3E}">
        <p14:creationId xmlns:p14="http://schemas.microsoft.com/office/powerpoint/2010/main" val="2758721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3570758-C3BA-9744-8BCD-3D6E40533DEA}" type="slidenum">
              <a:rPr lang="en-US" altLang="en-US">
                <a:latin typeface="Times New Roman" charset="0"/>
                <a:ea typeface="MS PGothic" charset="-128"/>
              </a:rPr>
              <a:pPr eaLnBrk="1" hangingPunct="1">
                <a:spcBef>
                  <a:spcPct val="0"/>
                </a:spcBef>
              </a:pPr>
              <a:t>84</a:t>
            </a:fld>
            <a:endParaRPr lang="en-US" altLang="en-US">
              <a:latin typeface="Times New Roman" charset="0"/>
              <a:ea typeface="MS PGothic" charset="-128"/>
            </a:endParaRPr>
          </a:p>
        </p:txBody>
      </p:sp>
      <p:sp>
        <p:nvSpPr>
          <p:cNvPr id="245763" name="Rectangle 2"/>
          <p:cNvSpPr>
            <a:spLocks noGrp="1" noRot="1" noChangeAspect="1" noChangeArrowheads="1" noTextEdit="1"/>
          </p:cNvSpPr>
          <p:nvPr>
            <p:ph type="sldImg"/>
          </p:nvPr>
        </p:nvSpPr>
        <p:spPr>
          <a:ln/>
        </p:spPr>
      </p:sp>
      <p:sp>
        <p:nvSpPr>
          <p:cNvPr id="245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Arial" charset="0"/>
            </a:endParaRPr>
          </a:p>
        </p:txBody>
      </p:sp>
    </p:spTree>
    <p:extLst>
      <p:ext uri="{BB962C8B-B14F-4D97-AF65-F5344CB8AC3E}">
        <p14:creationId xmlns:p14="http://schemas.microsoft.com/office/powerpoint/2010/main" val="12445631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F34E656-8BEC-DD4A-A29C-44028F6F1C42}" type="slidenum">
              <a:rPr lang="en-US" altLang="en-US">
                <a:latin typeface="Times New Roman" charset="0"/>
                <a:ea typeface="MS PGothic" charset="-128"/>
              </a:rPr>
              <a:pPr eaLnBrk="1" hangingPunct="1">
                <a:spcBef>
                  <a:spcPct val="0"/>
                </a:spcBef>
              </a:pPr>
              <a:t>85</a:t>
            </a:fld>
            <a:endParaRPr lang="en-US" altLang="en-US">
              <a:latin typeface="Times New Roman" charset="0"/>
              <a:ea typeface="MS PGothic" charset="-128"/>
            </a:endParaRPr>
          </a:p>
        </p:txBody>
      </p:sp>
      <p:sp>
        <p:nvSpPr>
          <p:cNvPr id="246787" name="Rectangle 2"/>
          <p:cNvSpPr>
            <a:spLocks noGrp="1" noRot="1" noChangeAspect="1" noChangeArrowheads="1" noTextEdit="1"/>
          </p:cNvSpPr>
          <p:nvPr>
            <p:ph type="sldImg"/>
          </p:nvPr>
        </p:nvSpPr>
        <p:spPr>
          <a:ln/>
        </p:spPr>
      </p:sp>
      <p:sp>
        <p:nvSpPr>
          <p:cNvPr id="246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Arial" charset="0"/>
            </a:endParaRPr>
          </a:p>
        </p:txBody>
      </p:sp>
    </p:spTree>
    <p:extLst>
      <p:ext uri="{BB962C8B-B14F-4D97-AF65-F5344CB8AC3E}">
        <p14:creationId xmlns:p14="http://schemas.microsoft.com/office/powerpoint/2010/main" val="10921585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01675" indent="-269875" eaLnBrk="0" hangingPunct="0">
              <a:spcBef>
                <a:spcPct val="30000"/>
              </a:spcBef>
              <a:defRPr sz="1200">
                <a:solidFill>
                  <a:schemeClr val="tx1"/>
                </a:solidFill>
                <a:latin typeface="Arial" charset="0"/>
              </a:defRPr>
            </a:lvl2pPr>
            <a:lvl3pPr marL="1081088" indent="-215900" eaLnBrk="0" hangingPunct="0">
              <a:spcBef>
                <a:spcPct val="30000"/>
              </a:spcBef>
              <a:defRPr sz="1200">
                <a:solidFill>
                  <a:schemeClr val="tx1"/>
                </a:solidFill>
                <a:latin typeface="Arial" charset="0"/>
              </a:defRPr>
            </a:lvl3pPr>
            <a:lvl4pPr marL="1512888" indent="-215900" eaLnBrk="0" hangingPunct="0">
              <a:spcBef>
                <a:spcPct val="30000"/>
              </a:spcBef>
              <a:defRPr sz="1200">
                <a:solidFill>
                  <a:schemeClr val="tx1"/>
                </a:solidFill>
                <a:latin typeface="Arial" charset="0"/>
              </a:defRPr>
            </a:lvl4pPr>
            <a:lvl5pPr marL="1944688" indent="-215900" eaLnBrk="0" hangingPunct="0">
              <a:spcBef>
                <a:spcPct val="30000"/>
              </a:spcBef>
              <a:defRPr sz="1200">
                <a:solidFill>
                  <a:schemeClr val="tx1"/>
                </a:solidFill>
                <a:latin typeface="Arial" charset="0"/>
              </a:defRPr>
            </a:lvl5pPr>
            <a:lvl6pPr marL="2401888" indent="-215900" eaLnBrk="0" fontAlgn="base" hangingPunct="0">
              <a:spcBef>
                <a:spcPct val="30000"/>
              </a:spcBef>
              <a:spcAft>
                <a:spcPct val="0"/>
              </a:spcAft>
              <a:defRPr sz="1200">
                <a:solidFill>
                  <a:schemeClr val="tx1"/>
                </a:solidFill>
                <a:latin typeface="Arial" charset="0"/>
              </a:defRPr>
            </a:lvl6pPr>
            <a:lvl7pPr marL="2859088" indent="-215900" eaLnBrk="0" fontAlgn="base" hangingPunct="0">
              <a:spcBef>
                <a:spcPct val="30000"/>
              </a:spcBef>
              <a:spcAft>
                <a:spcPct val="0"/>
              </a:spcAft>
              <a:defRPr sz="1200">
                <a:solidFill>
                  <a:schemeClr val="tx1"/>
                </a:solidFill>
                <a:latin typeface="Arial" charset="0"/>
              </a:defRPr>
            </a:lvl7pPr>
            <a:lvl8pPr marL="3316288" indent="-215900" eaLnBrk="0" fontAlgn="base" hangingPunct="0">
              <a:spcBef>
                <a:spcPct val="30000"/>
              </a:spcBef>
              <a:spcAft>
                <a:spcPct val="0"/>
              </a:spcAft>
              <a:defRPr sz="1200">
                <a:solidFill>
                  <a:schemeClr val="tx1"/>
                </a:solidFill>
                <a:latin typeface="Arial" charset="0"/>
              </a:defRPr>
            </a:lvl8pPr>
            <a:lvl9pPr marL="3773488" indent="-2159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7336B76-8E0E-E248-8A6F-99C8E2D355D2}" type="slidenum">
              <a:rPr lang="en-US" altLang="en-US">
                <a:latin typeface="Times New Roman" charset="0"/>
              </a:rPr>
              <a:pPr eaLnBrk="1" hangingPunct="1">
                <a:spcBef>
                  <a:spcPct val="0"/>
                </a:spcBef>
              </a:pPr>
              <a:t>86</a:t>
            </a:fld>
            <a:endParaRPr lang="en-US" altLang="en-US">
              <a:latin typeface="Times New Roman" charset="0"/>
            </a:endParaRPr>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Arial" charset="0"/>
            </a:endParaRPr>
          </a:p>
        </p:txBody>
      </p:sp>
    </p:spTree>
    <p:extLst>
      <p:ext uri="{BB962C8B-B14F-4D97-AF65-F5344CB8AC3E}">
        <p14:creationId xmlns:p14="http://schemas.microsoft.com/office/powerpoint/2010/main" val="19099980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hlink"/>
                </a:solidFill>
                <a:latin typeface="Arial Black" charset="0"/>
                <a:ea typeface="ＭＳ Ｐゴシック" charset="-128"/>
              </a:defRPr>
            </a:lvl1pPr>
            <a:lvl2pPr marL="742950" indent="-285750">
              <a:defRPr sz="3200">
                <a:solidFill>
                  <a:schemeClr val="hlink"/>
                </a:solidFill>
                <a:latin typeface="Arial Black" charset="0"/>
                <a:ea typeface="ＭＳ Ｐゴシック" charset="-128"/>
              </a:defRPr>
            </a:lvl2pPr>
            <a:lvl3pPr marL="1143000" indent="-228600">
              <a:defRPr sz="3200">
                <a:solidFill>
                  <a:schemeClr val="hlink"/>
                </a:solidFill>
                <a:latin typeface="Arial Black" charset="0"/>
                <a:ea typeface="ＭＳ Ｐゴシック" charset="-128"/>
              </a:defRPr>
            </a:lvl3pPr>
            <a:lvl4pPr marL="1600200" indent="-228600">
              <a:defRPr sz="3200">
                <a:solidFill>
                  <a:schemeClr val="hlink"/>
                </a:solidFill>
                <a:latin typeface="Arial Black" charset="0"/>
                <a:ea typeface="ＭＳ Ｐゴシック" charset="-128"/>
              </a:defRPr>
            </a:lvl4pPr>
            <a:lvl5pPr marL="2057400" indent="-228600">
              <a:defRPr sz="3200">
                <a:solidFill>
                  <a:schemeClr val="hlink"/>
                </a:solidFill>
                <a:latin typeface="Arial Black" charset="0"/>
                <a:ea typeface="ＭＳ Ｐゴシック" charset="-128"/>
              </a:defRPr>
            </a:lvl5pPr>
            <a:lvl6pPr marL="2514600" indent="-228600" eaLnBrk="0" fontAlgn="base" hangingPunct="0">
              <a:spcBef>
                <a:spcPct val="0"/>
              </a:spcBef>
              <a:spcAft>
                <a:spcPct val="0"/>
              </a:spcAft>
              <a:defRPr sz="3200">
                <a:solidFill>
                  <a:schemeClr val="hlink"/>
                </a:solidFill>
                <a:latin typeface="Arial Black" charset="0"/>
                <a:ea typeface="ＭＳ Ｐゴシック" charset="-128"/>
              </a:defRPr>
            </a:lvl6pPr>
            <a:lvl7pPr marL="2971800" indent="-228600" eaLnBrk="0" fontAlgn="base" hangingPunct="0">
              <a:spcBef>
                <a:spcPct val="0"/>
              </a:spcBef>
              <a:spcAft>
                <a:spcPct val="0"/>
              </a:spcAft>
              <a:defRPr sz="3200">
                <a:solidFill>
                  <a:schemeClr val="hlink"/>
                </a:solidFill>
                <a:latin typeface="Arial Black" charset="0"/>
                <a:ea typeface="ＭＳ Ｐゴシック" charset="-128"/>
              </a:defRPr>
            </a:lvl7pPr>
            <a:lvl8pPr marL="3429000" indent="-228600" eaLnBrk="0" fontAlgn="base" hangingPunct="0">
              <a:spcBef>
                <a:spcPct val="0"/>
              </a:spcBef>
              <a:spcAft>
                <a:spcPct val="0"/>
              </a:spcAft>
              <a:defRPr sz="3200">
                <a:solidFill>
                  <a:schemeClr val="hlink"/>
                </a:solidFill>
                <a:latin typeface="Arial Black" charset="0"/>
                <a:ea typeface="ＭＳ Ｐゴシック" charset="-128"/>
              </a:defRPr>
            </a:lvl8pPr>
            <a:lvl9pPr marL="3886200" indent="-228600" eaLnBrk="0" fontAlgn="base" hangingPunct="0">
              <a:spcBef>
                <a:spcPct val="0"/>
              </a:spcBef>
              <a:spcAft>
                <a:spcPct val="0"/>
              </a:spcAft>
              <a:defRPr sz="3200">
                <a:solidFill>
                  <a:schemeClr val="hlink"/>
                </a:solidFill>
                <a:latin typeface="Arial Black" charset="0"/>
                <a:ea typeface="ＭＳ Ｐゴシック" charset="-128"/>
              </a:defRPr>
            </a:lvl9pPr>
          </a:lstStyle>
          <a:p>
            <a:fld id="{4B47B27E-732E-6248-B629-30FF814BCF98}" type="slidenum">
              <a:rPr lang="en-US" altLang="en-US" sz="1200">
                <a:solidFill>
                  <a:schemeClr val="tx1"/>
                </a:solidFill>
                <a:latin typeface="Times New Roman" charset="0"/>
              </a:rPr>
              <a:pPr/>
              <a:t>87</a:t>
            </a:fld>
            <a:endParaRPr lang="en-US" altLang="en-US" sz="1200">
              <a:solidFill>
                <a:schemeClr val="tx1"/>
              </a:solidFill>
              <a:latin typeface="Times New Roman" charset="0"/>
            </a:endParaRPr>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xfrm>
            <a:off x="685800" y="4314825"/>
            <a:ext cx="5486400" cy="40878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3820254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chemeClr val="hlink"/>
                </a:solidFill>
                <a:latin typeface="Arial Black" charset="0"/>
                <a:ea typeface="ＭＳ Ｐゴシック" charset="0"/>
              </a:defRPr>
            </a:lvl1pPr>
            <a:lvl2pPr marL="742950" indent="-285750">
              <a:defRPr sz="3200">
                <a:solidFill>
                  <a:schemeClr val="hlink"/>
                </a:solidFill>
                <a:latin typeface="Arial Black" charset="0"/>
                <a:ea typeface="ＭＳ Ｐゴシック" charset="0"/>
              </a:defRPr>
            </a:lvl2pPr>
            <a:lvl3pPr marL="1143000" indent="-228600">
              <a:defRPr sz="3200">
                <a:solidFill>
                  <a:schemeClr val="hlink"/>
                </a:solidFill>
                <a:latin typeface="Arial Black" charset="0"/>
                <a:ea typeface="ＭＳ Ｐゴシック" charset="0"/>
              </a:defRPr>
            </a:lvl3pPr>
            <a:lvl4pPr marL="1600200" indent="-228600">
              <a:defRPr sz="3200">
                <a:solidFill>
                  <a:schemeClr val="hlink"/>
                </a:solidFill>
                <a:latin typeface="Arial Black" charset="0"/>
                <a:ea typeface="ＭＳ Ｐゴシック" charset="0"/>
              </a:defRPr>
            </a:lvl4pPr>
            <a:lvl5pPr marL="2057400" indent="-228600">
              <a:defRPr sz="3200">
                <a:solidFill>
                  <a:schemeClr val="hlink"/>
                </a:solidFill>
                <a:latin typeface="Arial Black" charset="0"/>
                <a:ea typeface="ＭＳ Ｐゴシック" charset="0"/>
              </a:defRPr>
            </a:lvl5pPr>
            <a:lvl6pPr marL="2514600" indent="-228600" eaLnBrk="0" fontAlgn="base" hangingPunct="0">
              <a:spcBef>
                <a:spcPct val="0"/>
              </a:spcBef>
              <a:spcAft>
                <a:spcPct val="0"/>
              </a:spcAft>
              <a:defRPr sz="3200">
                <a:solidFill>
                  <a:schemeClr val="hlink"/>
                </a:solidFill>
                <a:latin typeface="Arial Black" charset="0"/>
                <a:ea typeface="ＭＳ Ｐゴシック" charset="0"/>
              </a:defRPr>
            </a:lvl6pPr>
            <a:lvl7pPr marL="2971800" indent="-228600" eaLnBrk="0" fontAlgn="base" hangingPunct="0">
              <a:spcBef>
                <a:spcPct val="0"/>
              </a:spcBef>
              <a:spcAft>
                <a:spcPct val="0"/>
              </a:spcAft>
              <a:defRPr sz="3200">
                <a:solidFill>
                  <a:schemeClr val="hlink"/>
                </a:solidFill>
                <a:latin typeface="Arial Black" charset="0"/>
                <a:ea typeface="ＭＳ Ｐゴシック" charset="0"/>
              </a:defRPr>
            </a:lvl7pPr>
            <a:lvl8pPr marL="3429000" indent="-228600" eaLnBrk="0" fontAlgn="base" hangingPunct="0">
              <a:spcBef>
                <a:spcPct val="0"/>
              </a:spcBef>
              <a:spcAft>
                <a:spcPct val="0"/>
              </a:spcAft>
              <a:defRPr sz="3200">
                <a:solidFill>
                  <a:schemeClr val="hlink"/>
                </a:solidFill>
                <a:latin typeface="Arial Black" charset="0"/>
                <a:ea typeface="ＭＳ Ｐゴシック" charset="0"/>
              </a:defRPr>
            </a:lvl8pPr>
            <a:lvl9pPr marL="3886200" indent="-228600" eaLnBrk="0" fontAlgn="base" hangingPunct="0">
              <a:spcBef>
                <a:spcPct val="0"/>
              </a:spcBef>
              <a:spcAft>
                <a:spcPct val="0"/>
              </a:spcAft>
              <a:defRPr sz="3200">
                <a:solidFill>
                  <a:schemeClr val="hlink"/>
                </a:solidFill>
                <a:latin typeface="Arial Black" charset="0"/>
                <a:ea typeface="ＭＳ Ｐゴシック" charset="0"/>
              </a:defRPr>
            </a:lvl9pPr>
          </a:lstStyle>
          <a:p>
            <a:fld id="{62553D6D-8496-744D-80D6-9CD6BECA4F2E}" type="slidenum">
              <a:rPr lang="en-US" sz="1300">
                <a:solidFill>
                  <a:schemeClr val="tx1"/>
                </a:solidFill>
                <a:latin typeface="Times New Roman" charset="0"/>
              </a:rPr>
              <a:pPr/>
              <a:t>88</a:t>
            </a:fld>
            <a:endParaRPr lang="en-US" sz="1300">
              <a:solidFill>
                <a:schemeClr val="tx1"/>
              </a:solidFill>
              <a:latin typeface="Times New Roman" charset="0"/>
            </a:endParaRPr>
          </a:p>
        </p:txBody>
      </p:sp>
      <p:sp>
        <p:nvSpPr>
          <p:cNvPr id="79875" name="Rectangle 2"/>
          <p:cNvSpPr>
            <a:spLocks noGrp="1" noRot="1" noChangeAspect="1" noChangeArrowheads="1" noTextEdit="1"/>
          </p:cNvSpPr>
          <p:nvPr>
            <p:ph type="sldImg"/>
          </p:nvPr>
        </p:nvSpPr>
        <p:spPr>
          <a:xfrm>
            <a:off x="1260475" y="722313"/>
            <a:ext cx="4797425" cy="3598862"/>
          </a:xfrm>
          <a:ln/>
        </p:spPr>
      </p:sp>
      <p:sp>
        <p:nvSpPr>
          <p:cNvPr id="79876" name="Rectangle 3"/>
          <p:cNvSpPr>
            <a:spLocks noGrp="1" noChangeArrowheads="1"/>
          </p:cNvSpPr>
          <p:nvPr>
            <p:ph type="body" idx="1"/>
          </p:nvPr>
        </p:nvSpPr>
        <p:spPr>
          <a:xfrm>
            <a:off x="731838" y="4560888"/>
            <a:ext cx="5851525" cy="4318000"/>
          </a:xfrm>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9393136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3200">
                <a:solidFill>
                  <a:schemeClr val="hlink"/>
                </a:solidFill>
                <a:latin typeface="Arial Black" charset="0"/>
                <a:ea typeface="ＭＳ Ｐゴシック" charset="0"/>
              </a:defRPr>
            </a:lvl1pPr>
            <a:lvl2pPr marL="742950" indent="-285750">
              <a:defRPr sz="3200">
                <a:solidFill>
                  <a:schemeClr val="hlink"/>
                </a:solidFill>
                <a:latin typeface="Arial Black" charset="0"/>
                <a:ea typeface="ＭＳ Ｐゴシック" charset="0"/>
              </a:defRPr>
            </a:lvl2pPr>
            <a:lvl3pPr marL="1143000" indent="-228600">
              <a:defRPr sz="3200">
                <a:solidFill>
                  <a:schemeClr val="hlink"/>
                </a:solidFill>
                <a:latin typeface="Arial Black" charset="0"/>
                <a:ea typeface="ＭＳ Ｐゴシック" charset="0"/>
              </a:defRPr>
            </a:lvl3pPr>
            <a:lvl4pPr marL="1600200" indent="-228600">
              <a:defRPr sz="3200">
                <a:solidFill>
                  <a:schemeClr val="hlink"/>
                </a:solidFill>
                <a:latin typeface="Arial Black" charset="0"/>
                <a:ea typeface="ＭＳ Ｐゴシック" charset="0"/>
              </a:defRPr>
            </a:lvl4pPr>
            <a:lvl5pPr marL="2057400" indent="-228600">
              <a:defRPr sz="3200">
                <a:solidFill>
                  <a:schemeClr val="hlink"/>
                </a:solidFill>
                <a:latin typeface="Arial Black" charset="0"/>
                <a:ea typeface="ＭＳ Ｐゴシック" charset="0"/>
              </a:defRPr>
            </a:lvl5pPr>
            <a:lvl6pPr marL="2514600" indent="-228600" eaLnBrk="0" fontAlgn="base" hangingPunct="0">
              <a:spcBef>
                <a:spcPct val="0"/>
              </a:spcBef>
              <a:spcAft>
                <a:spcPct val="0"/>
              </a:spcAft>
              <a:defRPr sz="3200">
                <a:solidFill>
                  <a:schemeClr val="hlink"/>
                </a:solidFill>
                <a:latin typeface="Arial Black" charset="0"/>
                <a:ea typeface="ＭＳ Ｐゴシック" charset="0"/>
              </a:defRPr>
            </a:lvl6pPr>
            <a:lvl7pPr marL="2971800" indent="-228600" eaLnBrk="0" fontAlgn="base" hangingPunct="0">
              <a:spcBef>
                <a:spcPct val="0"/>
              </a:spcBef>
              <a:spcAft>
                <a:spcPct val="0"/>
              </a:spcAft>
              <a:defRPr sz="3200">
                <a:solidFill>
                  <a:schemeClr val="hlink"/>
                </a:solidFill>
                <a:latin typeface="Arial Black" charset="0"/>
                <a:ea typeface="ＭＳ Ｐゴシック" charset="0"/>
              </a:defRPr>
            </a:lvl7pPr>
            <a:lvl8pPr marL="3429000" indent="-228600" eaLnBrk="0" fontAlgn="base" hangingPunct="0">
              <a:spcBef>
                <a:spcPct val="0"/>
              </a:spcBef>
              <a:spcAft>
                <a:spcPct val="0"/>
              </a:spcAft>
              <a:defRPr sz="3200">
                <a:solidFill>
                  <a:schemeClr val="hlink"/>
                </a:solidFill>
                <a:latin typeface="Arial Black" charset="0"/>
                <a:ea typeface="ＭＳ Ｐゴシック" charset="0"/>
              </a:defRPr>
            </a:lvl8pPr>
            <a:lvl9pPr marL="3886200" indent="-228600" eaLnBrk="0" fontAlgn="base" hangingPunct="0">
              <a:spcBef>
                <a:spcPct val="0"/>
              </a:spcBef>
              <a:spcAft>
                <a:spcPct val="0"/>
              </a:spcAft>
              <a:defRPr sz="3200">
                <a:solidFill>
                  <a:schemeClr val="hlink"/>
                </a:solidFill>
                <a:latin typeface="Arial Black" charset="0"/>
                <a:ea typeface="ＭＳ Ｐゴシック" charset="0"/>
              </a:defRPr>
            </a:lvl9pPr>
          </a:lstStyle>
          <a:p>
            <a:fld id="{DB69E3DD-EDAC-F140-91F1-C0F5DAA3D86A}" type="slidenum">
              <a:rPr lang="en-US" sz="1300">
                <a:solidFill>
                  <a:schemeClr val="tx1"/>
                </a:solidFill>
                <a:latin typeface="Times New Roman" charset="0"/>
              </a:rPr>
              <a:pPr/>
              <a:t>89</a:t>
            </a:fld>
            <a:endParaRPr lang="en-US" sz="1300">
              <a:solidFill>
                <a:schemeClr val="tx1"/>
              </a:solidFill>
              <a:latin typeface="Times New Roman" charset="0"/>
            </a:endParaRPr>
          </a:p>
        </p:txBody>
      </p:sp>
      <p:sp>
        <p:nvSpPr>
          <p:cNvPr id="78851" name="Rectangle 2"/>
          <p:cNvSpPr>
            <a:spLocks noGrp="1" noRot="1" noChangeAspect="1" noChangeArrowheads="1" noTextEdit="1"/>
          </p:cNvSpPr>
          <p:nvPr>
            <p:ph type="sldImg"/>
          </p:nvPr>
        </p:nvSpPr>
        <p:spPr>
          <a:xfrm>
            <a:off x="1260475" y="722313"/>
            <a:ext cx="4797425" cy="3598862"/>
          </a:xfrm>
          <a:ln/>
        </p:spPr>
      </p:sp>
      <p:sp>
        <p:nvSpPr>
          <p:cNvPr id="78852" name="Rectangle 3"/>
          <p:cNvSpPr>
            <a:spLocks noGrp="1" noChangeArrowheads="1"/>
          </p:cNvSpPr>
          <p:nvPr>
            <p:ph type="body" idx="1"/>
          </p:nvPr>
        </p:nvSpPr>
        <p:spPr>
          <a:xfrm>
            <a:off x="731838" y="4560888"/>
            <a:ext cx="5851525" cy="4318000"/>
          </a:xfrm>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ndParaRPr>
          </a:p>
        </p:txBody>
      </p:sp>
    </p:spTree>
    <p:extLst>
      <p:ext uri="{BB962C8B-B14F-4D97-AF65-F5344CB8AC3E}">
        <p14:creationId xmlns:p14="http://schemas.microsoft.com/office/powerpoint/2010/main" val="12375889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Slide Image Placeholder 1"/>
          <p:cNvSpPr>
            <a:spLocks noGrp="1" noRot="1" noChangeAspect="1" noTextEdit="1"/>
          </p:cNvSpPr>
          <p:nvPr>
            <p:ph type="sldImg"/>
          </p:nvPr>
        </p:nvSpPr>
        <p:spPr>
          <a:ln/>
        </p:spPr>
      </p:sp>
      <p:sp>
        <p:nvSpPr>
          <p:cNvPr id="2304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a typeface="ＭＳ Ｐゴシック" charset="-128"/>
            </a:endParaRPr>
          </a:p>
        </p:txBody>
      </p:sp>
      <p:sp>
        <p:nvSpPr>
          <p:cNvPr id="2304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hlink"/>
                </a:solidFill>
                <a:latin typeface="Arial Black" charset="0"/>
                <a:ea typeface="ＭＳ Ｐゴシック" charset="-128"/>
              </a:defRPr>
            </a:lvl1pPr>
            <a:lvl2pPr marL="742950" indent="-285750">
              <a:defRPr sz="3200">
                <a:solidFill>
                  <a:schemeClr val="hlink"/>
                </a:solidFill>
                <a:latin typeface="Arial Black" charset="0"/>
                <a:ea typeface="ＭＳ Ｐゴシック" charset="-128"/>
              </a:defRPr>
            </a:lvl2pPr>
            <a:lvl3pPr marL="1143000" indent="-228600">
              <a:defRPr sz="3200">
                <a:solidFill>
                  <a:schemeClr val="hlink"/>
                </a:solidFill>
                <a:latin typeface="Arial Black" charset="0"/>
                <a:ea typeface="ＭＳ Ｐゴシック" charset="-128"/>
              </a:defRPr>
            </a:lvl3pPr>
            <a:lvl4pPr marL="1600200" indent="-228600">
              <a:defRPr sz="3200">
                <a:solidFill>
                  <a:schemeClr val="hlink"/>
                </a:solidFill>
                <a:latin typeface="Arial Black" charset="0"/>
                <a:ea typeface="ＭＳ Ｐゴシック" charset="-128"/>
              </a:defRPr>
            </a:lvl4pPr>
            <a:lvl5pPr marL="2057400" indent="-228600">
              <a:defRPr sz="3200">
                <a:solidFill>
                  <a:schemeClr val="hlink"/>
                </a:solidFill>
                <a:latin typeface="Arial Black" charset="0"/>
                <a:ea typeface="ＭＳ Ｐゴシック" charset="-128"/>
              </a:defRPr>
            </a:lvl5pPr>
            <a:lvl6pPr marL="2514600" indent="-228600" eaLnBrk="0" fontAlgn="base" hangingPunct="0">
              <a:spcBef>
                <a:spcPct val="0"/>
              </a:spcBef>
              <a:spcAft>
                <a:spcPct val="0"/>
              </a:spcAft>
              <a:defRPr sz="3200">
                <a:solidFill>
                  <a:schemeClr val="hlink"/>
                </a:solidFill>
                <a:latin typeface="Arial Black" charset="0"/>
                <a:ea typeface="ＭＳ Ｐゴシック" charset="-128"/>
              </a:defRPr>
            </a:lvl6pPr>
            <a:lvl7pPr marL="2971800" indent="-228600" eaLnBrk="0" fontAlgn="base" hangingPunct="0">
              <a:spcBef>
                <a:spcPct val="0"/>
              </a:spcBef>
              <a:spcAft>
                <a:spcPct val="0"/>
              </a:spcAft>
              <a:defRPr sz="3200">
                <a:solidFill>
                  <a:schemeClr val="hlink"/>
                </a:solidFill>
                <a:latin typeface="Arial Black" charset="0"/>
                <a:ea typeface="ＭＳ Ｐゴシック" charset="-128"/>
              </a:defRPr>
            </a:lvl7pPr>
            <a:lvl8pPr marL="3429000" indent="-228600" eaLnBrk="0" fontAlgn="base" hangingPunct="0">
              <a:spcBef>
                <a:spcPct val="0"/>
              </a:spcBef>
              <a:spcAft>
                <a:spcPct val="0"/>
              </a:spcAft>
              <a:defRPr sz="3200">
                <a:solidFill>
                  <a:schemeClr val="hlink"/>
                </a:solidFill>
                <a:latin typeface="Arial Black" charset="0"/>
                <a:ea typeface="ＭＳ Ｐゴシック" charset="-128"/>
              </a:defRPr>
            </a:lvl8pPr>
            <a:lvl9pPr marL="3886200" indent="-228600" eaLnBrk="0" fontAlgn="base" hangingPunct="0">
              <a:spcBef>
                <a:spcPct val="0"/>
              </a:spcBef>
              <a:spcAft>
                <a:spcPct val="0"/>
              </a:spcAft>
              <a:defRPr sz="3200">
                <a:solidFill>
                  <a:schemeClr val="hlink"/>
                </a:solidFill>
                <a:latin typeface="Arial Black" charset="0"/>
                <a:ea typeface="ＭＳ Ｐゴシック" charset="-128"/>
              </a:defRPr>
            </a:lvl9pPr>
          </a:lstStyle>
          <a:p>
            <a:fld id="{F61AF6F5-C5AE-2341-B9E3-78BF99A64752}" type="slidenum">
              <a:rPr lang="en-US" altLang="en-US" sz="1200">
                <a:solidFill>
                  <a:schemeClr val="tx1"/>
                </a:solidFill>
                <a:latin typeface="Times New Roman" charset="0"/>
              </a:rPr>
              <a:pPr/>
              <a:t>90</a:t>
            </a:fld>
            <a:endParaRPr lang="en-US" altLang="en-US" sz="1200">
              <a:solidFill>
                <a:schemeClr val="tx1"/>
              </a:solidFill>
              <a:latin typeface="Times New Roman" charset="0"/>
            </a:endParaRPr>
          </a:p>
        </p:txBody>
      </p:sp>
    </p:spTree>
    <p:extLst>
      <p:ext uri="{BB962C8B-B14F-4D97-AF65-F5344CB8AC3E}">
        <p14:creationId xmlns:p14="http://schemas.microsoft.com/office/powerpoint/2010/main" val="18738063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p:cNvSpPr>
            <a:spLocks noGrp="1" noRot="1" noChangeAspect="1" noTextEdit="1"/>
          </p:cNvSpPr>
          <p:nvPr>
            <p:ph type="sldImg"/>
          </p:nvPr>
        </p:nvSpPr>
        <p:spPr>
          <a:ln/>
        </p:spPr>
      </p:sp>
      <p:sp>
        <p:nvSpPr>
          <p:cNvPr id="2549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a typeface="ＭＳ Ｐゴシック" charset="-128"/>
            </a:endParaRPr>
          </a:p>
        </p:txBody>
      </p:sp>
      <p:sp>
        <p:nvSpPr>
          <p:cNvPr id="2549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hlink"/>
                </a:solidFill>
                <a:latin typeface="Arial Black" charset="0"/>
                <a:ea typeface="ＭＳ Ｐゴシック" charset="-128"/>
              </a:defRPr>
            </a:lvl1pPr>
            <a:lvl2pPr marL="742950" indent="-285750">
              <a:defRPr sz="3200">
                <a:solidFill>
                  <a:schemeClr val="hlink"/>
                </a:solidFill>
                <a:latin typeface="Arial Black" charset="0"/>
                <a:ea typeface="ＭＳ Ｐゴシック" charset="-128"/>
              </a:defRPr>
            </a:lvl2pPr>
            <a:lvl3pPr marL="1143000" indent="-228600">
              <a:defRPr sz="3200">
                <a:solidFill>
                  <a:schemeClr val="hlink"/>
                </a:solidFill>
                <a:latin typeface="Arial Black" charset="0"/>
                <a:ea typeface="ＭＳ Ｐゴシック" charset="-128"/>
              </a:defRPr>
            </a:lvl3pPr>
            <a:lvl4pPr marL="1600200" indent="-228600">
              <a:defRPr sz="3200">
                <a:solidFill>
                  <a:schemeClr val="hlink"/>
                </a:solidFill>
                <a:latin typeface="Arial Black" charset="0"/>
                <a:ea typeface="ＭＳ Ｐゴシック" charset="-128"/>
              </a:defRPr>
            </a:lvl4pPr>
            <a:lvl5pPr marL="2057400" indent="-228600">
              <a:defRPr sz="3200">
                <a:solidFill>
                  <a:schemeClr val="hlink"/>
                </a:solidFill>
                <a:latin typeface="Arial Black" charset="0"/>
                <a:ea typeface="ＭＳ Ｐゴシック" charset="-128"/>
              </a:defRPr>
            </a:lvl5pPr>
            <a:lvl6pPr marL="2514600" indent="-228600" eaLnBrk="0" fontAlgn="base" hangingPunct="0">
              <a:spcBef>
                <a:spcPct val="0"/>
              </a:spcBef>
              <a:spcAft>
                <a:spcPct val="0"/>
              </a:spcAft>
              <a:defRPr sz="3200">
                <a:solidFill>
                  <a:schemeClr val="hlink"/>
                </a:solidFill>
                <a:latin typeface="Arial Black" charset="0"/>
                <a:ea typeface="ＭＳ Ｐゴシック" charset="-128"/>
              </a:defRPr>
            </a:lvl6pPr>
            <a:lvl7pPr marL="2971800" indent="-228600" eaLnBrk="0" fontAlgn="base" hangingPunct="0">
              <a:spcBef>
                <a:spcPct val="0"/>
              </a:spcBef>
              <a:spcAft>
                <a:spcPct val="0"/>
              </a:spcAft>
              <a:defRPr sz="3200">
                <a:solidFill>
                  <a:schemeClr val="hlink"/>
                </a:solidFill>
                <a:latin typeface="Arial Black" charset="0"/>
                <a:ea typeface="ＭＳ Ｐゴシック" charset="-128"/>
              </a:defRPr>
            </a:lvl7pPr>
            <a:lvl8pPr marL="3429000" indent="-228600" eaLnBrk="0" fontAlgn="base" hangingPunct="0">
              <a:spcBef>
                <a:spcPct val="0"/>
              </a:spcBef>
              <a:spcAft>
                <a:spcPct val="0"/>
              </a:spcAft>
              <a:defRPr sz="3200">
                <a:solidFill>
                  <a:schemeClr val="hlink"/>
                </a:solidFill>
                <a:latin typeface="Arial Black" charset="0"/>
                <a:ea typeface="ＭＳ Ｐゴシック" charset="-128"/>
              </a:defRPr>
            </a:lvl8pPr>
            <a:lvl9pPr marL="3886200" indent="-228600" eaLnBrk="0" fontAlgn="base" hangingPunct="0">
              <a:spcBef>
                <a:spcPct val="0"/>
              </a:spcBef>
              <a:spcAft>
                <a:spcPct val="0"/>
              </a:spcAft>
              <a:defRPr sz="3200">
                <a:solidFill>
                  <a:schemeClr val="hlink"/>
                </a:solidFill>
                <a:latin typeface="Arial Black" charset="0"/>
                <a:ea typeface="ＭＳ Ｐゴシック" charset="-128"/>
              </a:defRPr>
            </a:lvl9pPr>
          </a:lstStyle>
          <a:p>
            <a:fld id="{EB73ABCC-7BEE-314E-9B43-20F391145F63}" type="slidenum">
              <a:rPr lang="en-US" altLang="en-US" sz="1200">
                <a:solidFill>
                  <a:schemeClr val="tx1"/>
                </a:solidFill>
                <a:latin typeface="Times New Roman" charset="0"/>
              </a:rPr>
              <a:pPr/>
              <a:t>92</a:t>
            </a:fld>
            <a:endParaRPr lang="en-US" altLang="en-US" sz="1200">
              <a:solidFill>
                <a:schemeClr val="tx1"/>
              </a:solidFill>
              <a:latin typeface="Times New Roman" charset="0"/>
            </a:endParaRPr>
          </a:p>
        </p:txBody>
      </p:sp>
    </p:spTree>
    <p:extLst>
      <p:ext uri="{BB962C8B-B14F-4D97-AF65-F5344CB8AC3E}">
        <p14:creationId xmlns:p14="http://schemas.microsoft.com/office/powerpoint/2010/main" val="1261546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600">
                <a:solidFill>
                  <a:srgbClr val="000000"/>
                </a:solidFill>
                <a:latin typeface="Gill Sans" charset="0"/>
                <a:ea typeface="ヒラギノ角ゴ ProN W3" charset="-128"/>
                <a:sym typeface="Gill Sans" charset="0"/>
              </a:defRPr>
            </a:lvl1pPr>
            <a:lvl2pPr marL="742950" indent="-285750">
              <a:defRPr sz="5600">
                <a:solidFill>
                  <a:srgbClr val="000000"/>
                </a:solidFill>
                <a:latin typeface="Gill Sans" charset="0"/>
                <a:ea typeface="ヒラギノ角ゴ ProN W3" charset="-128"/>
                <a:sym typeface="Gill Sans" charset="0"/>
              </a:defRPr>
            </a:lvl2pPr>
            <a:lvl3pPr marL="1143000" indent="-228600">
              <a:defRPr sz="5600">
                <a:solidFill>
                  <a:srgbClr val="000000"/>
                </a:solidFill>
                <a:latin typeface="Gill Sans" charset="0"/>
                <a:ea typeface="ヒラギノ角ゴ ProN W3" charset="-128"/>
                <a:sym typeface="Gill Sans" charset="0"/>
              </a:defRPr>
            </a:lvl3pPr>
            <a:lvl4pPr marL="1600200" indent="-228600">
              <a:defRPr sz="5600">
                <a:solidFill>
                  <a:srgbClr val="000000"/>
                </a:solidFill>
                <a:latin typeface="Gill Sans" charset="0"/>
                <a:ea typeface="ヒラギノ角ゴ ProN W3" charset="-128"/>
                <a:sym typeface="Gill Sans" charset="0"/>
              </a:defRPr>
            </a:lvl4pPr>
            <a:lvl5pPr marL="2057400" indent="-228600">
              <a:defRPr sz="56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56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56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56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5600">
                <a:solidFill>
                  <a:srgbClr val="000000"/>
                </a:solidFill>
                <a:latin typeface="Gill Sans" charset="0"/>
                <a:ea typeface="ヒラギノ角ゴ ProN W3" charset="-128"/>
                <a:sym typeface="Gill Sans" charset="0"/>
              </a:defRPr>
            </a:lvl9pPr>
          </a:lstStyle>
          <a:p>
            <a:pPr algn="ctr" eaLnBrk="1" hangingPunct="1"/>
            <a:fld id="{B6D0D480-1DF5-5946-862E-17970E96741C}" type="slidenum">
              <a:rPr lang="en-US" altLang="en-US" sz="1200" smtClean="0">
                <a:latin typeface="Times New Roman" charset="0"/>
                <a:ea typeface="ＭＳ Ｐゴシック" charset="-128"/>
                <a:cs typeface="ＭＳ Ｐゴシック" charset="-128"/>
              </a:rPr>
              <a:pPr algn="ctr" eaLnBrk="1" hangingPunct="1"/>
              <a:t>18</a:t>
            </a:fld>
            <a:endParaRPr lang="en-US" altLang="en-US" sz="1200" smtClean="0">
              <a:latin typeface="Times New Roman" charset="0"/>
              <a:ea typeface="ＭＳ Ｐゴシック" charset="-128"/>
              <a:cs typeface="ＭＳ Ｐゴシック" charset="-128"/>
            </a:endParaRPr>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charset="-128"/>
              <a:cs typeface="ＭＳ Ｐゴシック" charset="-128"/>
            </a:endParaRPr>
          </a:p>
        </p:txBody>
      </p:sp>
    </p:spTree>
    <p:extLst>
      <p:ext uri="{BB962C8B-B14F-4D97-AF65-F5344CB8AC3E}">
        <p14:creationId xmlns:p14="http://schemas.microsoft.com/office/powerpoint/2010/main" val="16788569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xfrm>
            <a:off x="3886200" y="8629650"/>
            <a:ext cx="2971800" cy="4540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hlink"/>
                </a:solidFill>
                <a:latin typeface="Arial Black" charset="0"/>
              </a:defRPr>
            </a:lvl1pPr>
            <a:lvl2pPr marL="742950" indent="-285750">
              <a:defRPr sz="3200">
                <a:solidFill>
                  <a:schemeClr val="hlink"/>
                </a:solidFill>
                <a:latin typeface="Arial Black" charset="0"/>
              </a:defRPr>
            </a:lvl2pPr>
            <a:lvl3pPr marL="1143000" indent="-228600">
              <a:defRPr sz="3200">
                <a:solidFill>
                  <a:schemeClr val="hlink"/>
                </a:solidFill>
                <a:latin typeface="Arial Black" charset="0"/>
              </a:defRPr>
            </a:lvl3pPr>
            <a:lvl4pPr marL="1600200" indent="-228600">
              <a:defRPr sz="3200">
                <a:solidFill>
                  <a:schemeClr val="hlink"/>
                </a:solidFill>
                <a:latin typeface="Arial Black" charset="0"/>
              </a:defRPr>
            </a:lvl4pPr>
            <a:lvl5pPr marL="2057400" indent="-228600">
              <a:defRPr sz="3200">
                <a:solidFill>
                  <a:schemeClr val="hlink"/>
                </a:solidFill>
                <a:latin typeface="Arial Black" charset="0"/>
              </a:defRPr>
            </a:lvl5pPr>
            <a:lvl6pPr marL="2514600" indent="-228600" eaLnBrk="0" fontAlgn="base" hangingPunct="0">
              <a:spcBef>
                <a:spcPct val="0"/>
              </a:spcBef>
              <a:spcAft>
                <a:spcPct val="0"/>
              </a:spcAft>
              <a:defRPr sz="3200">
                <a:solidFill>
                  <a:schemeClr val="hlink"/>
                </a:solidFill>
                <a:latin typeface="Arial Black" charset="0"/>
              </a:defRPr>
            </a:lvl6pPr>
            <a:lvl7pPr marL="2971800" indent="-228600" eaLnBrk="0" fontAlgn="base" hangingPunct="0">
              <a:spcBef>
                <a:spcPct val="0"/>
              </a:spcBef>
              <a:spcAft>
                <a:spcPct val="0"/>
              </a:spcAft>
              <a:defRPr sz="3200">
                <a:solidFill>
                  <a:schemeClr val="hlink"/>
                </a:solidFill>
                <a:latin typeface="Arial Black" charset="0"/>
              </a:defRPr>
            </a:lvl7pPr>
            <a:lvl8pPr marL="3429000" indent="-228600" eaLnBrk="0" fontAlgn="base" hangingPunct="0">
              <a:spcBef>
                <a:spcPct val="0"/>
              </a:spcBef>
              <a:spcAft>
                <a:spcPct val="0"/>
              </a:spcAft>
              <a:defRPr sz="3200">
                <a:solidFill>
                  <a:schemeClr val="hlink"/>
                </a:solidFill>
                <a:latin typeface="Arial Black" charset="0"/>
              </a:defRPr>
            </a:lvl8pPr>
            <a:lvl9pPr marL="3886200" indent="-228600" eaLnBrk="0" fontAlgn="base" hangingPunct="0">
              <a:spcBef>
                <a:spcPct val="0"/>
              </a:spcBef>
              <a:spcAft>
                <a:spcPct val="0"/>
              </a:spcAft>
              <a:defRPr sz="3200">
                <a:solidFill>
                  <a:schemeClr val="hlink"/>
                </a:solidFill>
                <a:latin typeface="Arial Black" charset="0"/>
              </a:defRPr>
            </a:lvl9pPr>
          </a:lstStyle>
          <a:p>
            <a:pPr>
              <a:defRPr/>
            </a:pPr>
            <a:fld id="{0895390E-74D5-084B-A23E-40DCB8E8A29E}" type="slidenum">
              <a:rPr lang="en-US" altLang="en-US" sz="1300">
                <a:solidFill>
                  <a:schemeClr val="tx1"/>
                </a:solidFill>
                <a:latin typeface="Times New Roman" charset="0"/>
              </a:rPr>
              <a:pPr>
                <a:defRPr/>
              </a:pPr>
              <a:t>94</a:t>
            </a:fld>
            <a:endParaRPr lang="en-US" altLang="en-US" sz="1300">
              <a:solidFill>
                <a:schemeClr val="tx1"/>
              </a:solidFill>
              <a:latin typeface="Times New Roman" charset="0"/>
            </a:endParaRPr>
          </a:p>
        </p:txBody>
      </p:sp>
      <p:sp>
        <p:nvSpPr>
          <p:cNvPr id="253955" name="Rectangle 2"/>
          <p:cNvSpPr>
            <a:spLocks noGrp="1" noRot="1" noChangeAspect="1" noChangeArrowheads="1" noTextEdit="1"/>
          </p:cNvSpPr>
          <p:nvPr>
            <p:ph type="sldImg"/>
          </p:nvPr>
        </p:nvSpPr>
        <p:spPr>
          <a:xfrm>
            <a:off x="1257300" y="720725"/>
            <a:ext cx="4802188" cy="3600450"/>
          </a:xfrm>
          <a:ln/>
        </p:spPr>
      </p:sp>
      <p:sp>
        <p:nvSpPr>
          <p:cNvPr id="253956" name="Rectangle 3"/>
          <p:cNvSpPr>
            <a:spLocks noGrp="1" noChangeArrowheads="1"/>
          </p:cNvSpPr>
          <p:nvPr>
            <p:ph type="body" idx="1"/>
          </p:nvPr>
        </p:nvSpPr>
        <p:spPr>
          <a:xfrm>
            <a:off x="974725" y="4560888"/>
            <a:ext cx="5365750" cy="431958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en-US" altLang="en-US"/>
          </a:p>
        </p:txBody>
      </p:sp>
    </p:spTree>
    <p:extLst>
      <p:ext uri="{BB962C8B-B14F-4D97-AF65-F5344CB8AC3E}">
        <p14:creationId xmlns:p14="http://schemas.microsoft.com/office/powerpoint/2010/main" val="71307284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xfrm>
            <a:off x="3886200" y="8629650"/>
            <a:ext cx="2971800" cy="4540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hlink"/>
                </a:solidFill>
                <a:latin typeface="Arial Black" charset="0"/>
              </a:defRPr>
            </a:lvl1pPr>
            <a:lvl2pPr marL="742950" indent="-285750">
              <a:defRPr sz="3200">
                <a:solidFill>
                  <a:schemeClr val="hlink"/>
                </a:solidFill>
                <a:latin typeface="Arial Black" charset="0"/>
              </a:defRPr>
            </a:lvl2pPr>
            <a:lvl3pPr marL="1143000" indent="-228600">
              <a:defRPr sz="3200">
                <a:solidFill>
                  <a:schemeClr val="hlink"/>
                </a:solidFill>
                <a:latin typeface="Arial Black" charset="0"/>
              </a:defRPr>
            </a:lvl3pPr>
            <a:lvl4pPr marL="1600200" indent="-228600">
              <a:defRPr sz="3200">
                <a:solidFill>
                  <a:schemeClr val="hlink"/>
                </a:solidFill>
                <a:latin typeface="Arial Black" charset="0"/>
              </a:defRPr>
            </a:lvl4pPr>
            <a:lvl5pPr marL="2057400" indent="-228600">
              <a:defRPr sz="3200">
                <a:solidFill>
                  <a:schemeClr val="hlink"/>
                </a:solidFill>
                <a:latin typeface="Arial Black" charset="0"/>
              </a:defRPr>
            </a:lvl5pPr>
            <a:lvl6pPr marL="2514600" indent="-228600" eaLnBrk="0" fontAlgn="base" hangingPunct="0">
              <a:spcBef>
                <a:spcPct val="0"/>
              </a:spcBef>
              <a:spcAft>
                <a:spcPct val="0"/>
              </a:spcAft>
              <a:defRPr sz="3200">
                <a:solidFill>
                  <a:schemeClr val="hlink"/>
                </a:solidFill>
                <a:latin typeface="Arial Black" charset="0"/>
              </a:defRPr>
            </a:lvl6pPr>
            <a:lvl7pPr marL="2971800" indent="-228600" eaLnBrk="0" fontAlgn="base" hangingPunct="0">
              <a:spcBef>
                <a:spcPct val="0"/>
              </a:spcBef>
              <a:spcAft>
                <a:spcPct val="0"/>
              </a:spcAft>
              <a:defRPr sz="3200">
                <a:solidFill>
                  <a:schemeClr val="hlink"/>
                </a:solidFill>
                <a:latin typeface="Arial Black" charset="0"/>
              </a:defRPr>
            </a:lvl7pPr>
            <a:lvl8pPr marL="3429000" indent="-228600" eaLnBrk="0" fontAlgn="base" hangingPunct="0">
              <a:spcBef>
                <a:spcPct val="0"/>
              </a:spcBef>
              <a:spcAft>
                <a:spcPct val="0"/>
              </a:spcAft>
              <a:defRPr sz="3200">
                <a:solidFill>
                  <a:schemeClr val="hlink"/>
                </a:solidFill>
                <a:latin typeface="Arial Black" charset="0"/>
              </a:defRPr>
            </a:lvl8pPr>
            <a:lvl9pPr marL="3886200" indent="-228600" eaLnBrk="0" fontAlgn="base" hangingPunct="0">
              <a:spcBef>
                <a:spcPct val="0"/>
              </a:spcBef>
              <a:spcAft>
                <a:spcPct val="0"/>
              </a:spcAft>
              <a:defRPr sz="3200">
                <a:solidFill>
                  <a:schemeClr val="hlink"/>
                </a:solidFill>
                <a:latin typeface="Arial Black" charset="0"/>
              </a:defRPr>
            </a:lvl9pPr>
          </a:lstStyle>
          <a:p>
            <a:pPr>
              <a:defRPr/>
            </a:pPr>
            <a:fld id="{725AAB6E-AE0C-CE4E-8A01-C1ECEEDDBEB8}" type="slidenum">
              <a:rPr lang="en-US" altLang="en-US" sz="1300">
                <a:solidFill>
                  <a:schemeClr val="tx1"/>
                </a:solidFill>
                <a:latin typeface="Times New Roman" charset="0"/>
              </a:rPr>
              <a:pPr>
                <a:defRPr/>
              </a:pPr>
              <a:t>95</a:t>
            </a:fld>
            <a:endParaRPr lang="en-US" altLang="en-US" sz="1300">
              <a:solidFill>
                <a:schemeClr val="tx1"/>
              </a:solidFill>
              <a:latin typeface="Times New Roman" charset="0"/>
            </a:endParaRPr>
          </a:p>
        </p:txBody>
      </p:sp>
      <p:sp>
        <p:nvSpPr>
          <p:cNvPr id="254979" name="Rectangle 2"/>
          <p:cNvSpPr>
            <a:spLocks noGrp="1" noRot="1" noChangeAspect="1" noChangeArrowheads="1" noTextEdit="1"/>
          </p:cNvSpPr>
          <p:nvPr>
            <p:ph type="sldImg"/>
          </p:nvPr>
        </p:nvSpPr>
        <p:spPr>
          <a:xfrm>
            <a:off x="1257300" y="720725"/>
            <a:ext cx="4802188" cy="3600450"/>
          </a:xfrm>
          <a:ln/>
        </p:spPr>
      </p:sp>
      <p:sp>
        <p:nvSpPr>
          <p:cNvPr id="254980" name="Rectangle 3"/>
          <p:cNvSpPr>
            <a:spLocks noGrp="1" noChangeArrowheads="1"/>
          </p:cNvSpPr>
          <p:nvPr>
            <p:ph type="body" idx="1"/>
          </p:nvPr>
        </p:nvSpPr>
        <p:spPr>
          <a:xfrm>
            <a:off x="974725" y="4560888"/>
            <a:ext cx="5365750" cy="431958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en-US" altLang="en-US"/>
          </a:p>
        </p:txBody>
      </p:sp>
    </p:spTree>
    <p:extLst>
      <p:ext uri="{BB962C8B-B14F-4D97-AF65-F5344CB8AC3E}">
        <p14:creationId xmlns:p14="http://schemas.microsoft.com/office/powerpoint/2010/main" val="34051763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xfrm>
            <a:off x="3886200" y="8629650"/>
            <a:ext cx="2971800" cy="4540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hlink"/>
                </a:solidFill>
                <a:latin typeface="Arial Black" charset="0"/>
              </a:defRPr>
            </a:lvl1pPr>
            <a:lvl2pPr marL="742950" indent="-285750">
              <a:defRPr sz="3200">
                <a:solidFill>
                  <a:schemeClr val="hlink"/>
                </a:solidFill>
                <a:latin typeface="Arial Black" charset="0"/>
              </a:defRPr>
            </a:lvl2pPr>
            <a:lvl3pPr marL="1143000" indent="-228600">
              <a:defRPr sz="3200">
                <a:solidFill>
                  <a:schemeClr val="hlink"/>
                </a:solidFill>
                <a:latin typeface="Arial Black" charset="0"/>
              </a:defRPr>
            </a:lvl3pPr>
            <a:lvl4pPr marL="1600200" indent="-228600">
              <a:defRPr sz="3200">
                <a:solidFill>
                  <a:schemeClr val="hlink"/>
                </a:solidFill>
                <a:latin typeface="Arial Black" charset="0"/>
              </a:defRPr>
            </a:lvl4pPr>
            <a:lvl5pPr marL="2057400" indent="-228600">
              <a:defRPr sz="3200">
                <a:solidFill>
                  <a:schemeClr val="hlink"/>
                </a:solidFill>
                <a:latin typeface="Arial Black" charset="0"/>
              </a:defRPr>
            </a:lvl5pPr>
            <a:lvl6pPr marL="2514600" indent="-228600" eaLnBrk="0" fontAlgn="base" hangingPunct="0">
              <a:spcBef>
                <a:spcPct val="0"/>
              </a:spcBef>
              <a:spcAft>
                <a:spcPct val="0"/>
              </a:spcAft>
              <a:defRPr sz="3200">
                <a:solidFill>
                  <a:schemeClr val="hlink"/>
                </a:solidFill>
                <a:latin typeface="Arial Black" charset="0"/>
              </a:defRPr>
            </a:lvl6pPr>
            <a:lvl7pPr marL="2971800" indent="-228600" eaLnBrk="0" fontAlgn="base" hangingPunct="0">
              <a:spcBef>
                <a:spcPct val="0"/>
              </a:spcBef>
              <a:spcAft>
                <a:spcPct val="0"/>
              </a:spcAft>
              <a:defRPr sz="3200">
                <a:solidFill>
                  <a:schemeClr val="hlink"/>
                </a:solidFill>
                <a:latin typeface="Arial Black" charset="0"/>
              </a:defRPr>
            </a:lvl7pPr>
            <a:lvl8pPr marL="3429000" indent="-228600" eaLnBrk="0" fontAlgn="base" hangingPunct="0">
              <a:spcBef>
                <a:spcPct val="0"/>
              </a:spcBef>
              <a:spcAft>
                <a:spcPct val="0"/>
              </a:spcAft>
              <a:defRPr sz="3200">
                <a:solidFill>
                  <a:schemeClr val="hlink"/>
                </a:solidFill>
                <a:latin typeface="Arial Black" charset="0"/>
              </a:defRPr>
            </a:lvl8pPr>
            <a:lvl9pPr marL="3886200" indent="-228600" eaLnBrk="0" fontAlgn="base" hangingPunct="0">
              <a:spcBef>
                <a:spcPct val="0"/>
              </a:spcBef>
              <a:spcAft>
                <a:spcPct val="0"/>
              </a:spcAft>
              <a:defRPr sz="3200">
                <a:solidFill>
                  <a:schemeClr val="hlink"/>
                </a:solidFill>
                <a:latin typeface="Arial Black" charset="0"/>
              </a:defRPr>
            </a:lvl9pPr>
          </a:lstStyle>
          <a:p>
            <a:pPr>
              <a:defRPr/>
            </a:pPr>
            <a:fld id="{8E5D6B03-EFD2-9A40-AF55-876EF354A9CE}" type="slidenum">
              <a:rPr lang="en-US" altLang="en-US" sz="1300">
                <a:solidFill>
                  <a:schemeClr val="tx1"/>
                </a:solidFill>
                <a:latin typeface="Times New Roman" charset="0"/>
              </a:rPr>
              <a:pPr>
                <a:defRPr/>
              </a:pPr>
              <a:t>96</a:t>
            </a:fld>
            <a:endParaRPr lang="en-US" altLang="en-US" sz="1300">
              <a:solidFill>
                <a:schemeClr val="tx1"/>
              </a:solidFill>
              <a:latin typeface="Times New Roman" charset="0"/>
            </a:endParaRPr>
          </a:p>
        </p:txBody>
      </p:sp>
      <p:sp>
        <p:nvSpPr>
          <p:cNvPr id="256003" name="Rectangle 2"/>
          <p:cNvSpPr>
            <a:spLocks noGrp="1" noRot="1" noChangeAspect="1" noChangeArrowheads="1" noTextEdit="1"/>
          </p:cNvSpPr>
          <p:nvPr>
            <p:ph type="sldImg"/>
          </p:nvPr>
        </p:nvSpPr>
        <p:spPr>
          <a:xfrm>
            <a:off x="1257300" y="720725"/>
            <a:ext cx="4802188" cy="3600450"/>
          </a:xfrm>
          <a:ln/>
        </p:spPr>
      </p:sp>
      <p:sp>
        <p:nvSpPr>
          <p:cNvPr id="256004" name="Rectangle 3"/>
          <p:cNvSpPr>
            <a:spLocks noGrp="1" noChangeArrowheads="1"/>
          </p:cNvSpPr>
          <p:nvPr>
            <p:ph type="body" idx="1"/>
          </p:nvPr>
        </p:nvSpPr>
        <p:spPr>
          <a:xfrm>
            <a:off x="974725" y="4560888"/>
            <a:ext cx="5365750" cy="431958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en-US" altLang="en-US"/>
          </a:p>
        </p:txBody>
      </p:sp>
    </p:spTree>
    <p:extLst>
      <p:ext uri="{BB962C8B-B14F-4D97-AF65-F5344CB8AC3E}">
        <p14:creationId xmlns:p14="http://schemas.microsoft.com/office/powerpoint/2010/main" val="29426677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xfrm>
            <a:off x="3886200" y="8629650"/>
            <a:ext cx="2971800" cy="4540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hlink"/>
                </a:solidFill>
                <a:latin typeface="Arial Black" charset="0"/>
              </a:defRPr>
            </a:lvl1pPr>
            <a:lvl2pPr marL="742950" indent="-285750">
              <a:defRPr sz="3200">
                <a:solidFill>
                  <a:schemeClr val="hlink"/>
                </a:solidFill>
                <a:latin typeface="Arial Black" charset="0"/>
              </a:defRPr>
            </a:lvl2pPr>
            <a:lvl3pPr marL="1143000" indent="-228600">
              <a:defRPr sz="3200">
                <a:solidFill>
                  <a:schemeClr val="hlink"/>
                </a:solidFill>
                <a:latin typeface="Arial Black" charset="0"/>
              </a:defRPr>
            </a:lvl3pPr>
            <a:lvl4pPr marL="1600200" indent="-228600">
              <a:defRPr sz="3200">
                <a:solidFill>
                  <a:schemeClr val="hlink"/>
                </a:solidFill>
                <a:latin typeface="Arial Black" charset="0"/>
              </a:defRPr>
            </a:lvl4pPr>
            <a:lvl5pPr marL="2057400" indent="-228600">
              <a:defRPr sz="3200">
                <a:solidFill>
                  <a:schemeClr val="hlink"/>
                </a:solidFill>
                <a:latin typeface="Arial Black" charset="0"/>
              </a:defRPr>
            </a:lvl5pPr>
            <a:lvl6pPr marL="2514600" indent="-228600" eaLnBrk="0" fontAlgn="base" hangingPunct="0">
              <a:spcBef>
                <a:spcPct val="0"/>
              </a:spcBef>
              <a:spcAft>
                <a:spcPct val="0"/>
              </a:spcAft>
              <a:defRPr sz="3200">
                <a:solidFill>
                  <a:schemeClr val="hlink"/>
                </a:solidFill>
                <a:latin typeface="Arial Black" charset="0"/>
              </a:defRPr>
            </a:lvl6pPr>
            <a:lvl7pPr marL="2971800" indent="-228600" eaLnBrk="0" fontAlgn="base" hangingPunct="0">
              <a:spcBef>
                <a:spcPct val="0"/>
              </a:spcBef>
              <a:spcAft>
                <a:spcPct val="0"/>
              </a:spcAft>
              <a:defRPr sz="3200">
                <a:solidFill>
                  <a:schemeClr val="hlink"/>
                </a:solidFill>
                <a:latin typeface="Arial Black" charset="0"/>
              </a:defRPr>
            </a:lvl7pPr>
            <a:lvl8pPr marL="3429000" indent="-228600" eaLnBrk="0" fontAlgn="base" hangingPunct="0">
              <a:spcBef>
                <a:spcPct val="0"/>
              </a:spcBef>
              <a:spcAft>
                <a:spcPct val="0"/>
              </a:spcAft>
              <a:defRPr sz="3200">
                <a:solidFill>
                  <a:schemeClr val="hlink"/>
                </a:solidFill>
                <a:latin typeface="Arial Black" charset="0"/>
              </a:defRPr>
            </a:lvl8pPr>
            <a:lvl9pPr marL="3886200" indent="-228600" eaLnBrk="0" fontAlgn="base" hangingPunct="0">
              <a:spcBef>
                <a:spcPct val="0"/>
              </a:spcBef>
              <a:spcAft>
                <a:spcPct val="0"/>
              </a:spcAft>
              <a:defRPr sz="3200">
                <a:solidFill>
                  <a:schemeClr val="hlink"/>
                </a:solidFill>
                <a:latin typeface="Arial Black" charset="0"/>
              </a:defRPr>
            </a:lvl9pPr>
          </a:lstStyle>
          <a:p>
            <a:pPr>
              <a:defRPr/>
            </a:pPr>
            <a:fld id="{3E58C406-E364-7142-ADA9-8CF989E46754}" type="slidenum">
              <a:rPr lang="en-US" altLang="en-US" sz="1300">
                <a:solidFill>
                  <a:schemeClr val="tx1"/>
                </a:solidFill>
                <a:latin typeface="Times New Roman" charset="0"/>
              </a:rPr>
              <a:pPr>
                <a:defRPr/>
              </a:pPr>
              <a:t>97</a:t>
            </a:fld>
            <a:endParaRPr lang="en-US" altLang="en-US" sz="1300">
              <a:solidFill>
                <a:schemeClr val="tx1"/>
              </a:solidFill>
              <a:latin typeface="Times New Roman" charset="0"/>
            </a:endParaRPr>
          </a:p>
        </p:txBody>
      </p:sp>
      <p:sp>
        <p:nvSpPr>
          <p:cNvPr id="257027" name="Rectangle 2"/>
          <p:cNvSpPr>
            <a:spLocks noGrp="1" noRot="1" noChangeAspect="1" noChangeArrowheads="1" noTextEdit="1"/>
          </p:cNvSpPr>
          <p:nvPr>
            <p:ph type="sldImg"/>
          </p:nvPr>
        </p:nvSpPr>
        <p:spPr>
          <a:xfrm>
            <a:off x="1257300" y="720725"/>
            <a:ext cx="4802188" cy="3600450"/>
          </a:xfrm>
          <a:ln/>
        </p:spPr>
      </p:sp>
      <p:sp>
        <p:nvSpPr>
          <p:cNvPr id="257028" name="Rectangle 3"/>
          <p:cNvSpPr>
            <a:spLocks noGrp="1" noChangeArrowheads="1"/>
          </p:cNvSpPr>
          <p:nvPr>
            <p:ph type="body" idx="1"/>
          </p:nvPr>
        </p:nvSpPr>
        <p:spPr>
          <a:xfrm>
            <a:off x="974725" y="4560888"/>
            <a:ext cx="5365750" cy="431958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en-US" altLang="en-US"/>
          </a:p>
        </p:txBody>
      </p:sp>
    </p:spTree>
    <p:extLst>
      <p:ext uri="{BB962C8B-B14F-4D97-AF65-F5344CB8AC3E}">
        <p14:creationId xmlns:p14="http://schemas.microsoft.com/office/powerpoint/2010/main" val="180186882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xfrm>
            <a:off x="3886200" y="8629650"/>
            <a:ext cx="2971800" cy="4540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hlink"/>
                </a:solidFill>
                <a:latin typeface="Arial Black" charset="0"/>
              </a:defRPr>
            </a:lvl1pPr>
            <a:lvl2pPr marL="742950" indent="-285750">
              <a:defRPr sz="3200">
                <a:solidFill>
                  <a:schemeClr val="hlink"/>
                </a:solidFill>
                <a:latin typeface="Arial Black" charset="0"/>
              </a:defRPr>
            </a:lvl2pPr>
            <a:lvl3pPr marL="1143000" indent="-228600">
              <a:defRPr sz="3200">
                <a:solidFill>
                  <a:schemeClr val="hlink"/>
                </a:solidFill>
                <a:latin typeface="Arial Black" charset="0"/>
              </a:defRPr>
            </a:lvl3pPr>
            <a:lvl4pPr marL="1600200" indent="-228600">
              <a:defRPr sz="3200">
                <a:solidFill>
                  <a:schemeClr val="hlink"/>
                </a:solidFill>
                <a:latin typeface="Arial Black" charset="0"/>
              </a:defRPr>
            </a:lvl4pPr>
            <a:lvl5pPr marL="2057400" indent="-228600">
              <a:defRPr sz="3200">
                <a:solidFill>
                  <a:schemeClr val="hlink"/>
                </a:solidFill>
                <a:latin typeface="Arial Black" charset="0"/>
              </a:defRPr>
            </a:lvl5pPr>
            <a:lvl6pPr marL="2514600" indent="-228600" eaLnBrk="0" fontAlgn="base" hangingPunct="0">
              <a:spcBef>
                <a:spcPct val="0"/>
              </a:spcBef>
              <a:spcAft>
                <a:spcPct val="0"/>
              </a:spcAft>
              <a:defRPr sz="3200">
                <a:solidFill>
                  <a:schemeClr val="hlink"/>
                </a:solidFill>
                <a:latin typeface="Arial Black" charset="0"/>
              </a:defRPr>
            </a:lvl6pPr>
            <a:lvl7pPr marL="2971800" indent="-228600" eaLnBrk="0" fontAlgn="base" hangingPunct="0">
              <a:spcBef>
                <a:spcPct val="0"/>
              </a:spcBef>
              <a:spcAft>
                <a:spcPct val="0"/>
              </a:spcAft>
              <a:defRPr sz="3200">
                <a:solidFill>
                  <a:schemeClr val="hlink"/>
                </a:solidFill>
                <a:latin typeface="Arial Black" charset="0"/>
              </a:defRPr>
            </a:lvl7pPr>
            <a:lvl8pPr marL="3429000" indent="-228600" eaLnBrk="0" fontAlgn="base" hangingPunct="0">
              <a:spcBef>
                <a:spcPct val="0"/>
              </a:spcBef>
              <a:spcAft>
                <a:spcPct val="0"/>
              </a:spcAft>
              <a:defRPr sz="3200">
                <a:solidFill>
                  <a:schemeClr val="hlink"/>
                </a:solidFill>
                <a:latin typeface="Arial Black" charset="0"/>
              </a:defRPr>
            </a:lvl8pPr>
            <a:lvl9pPr marL="3886200" indent="-228600" eaLnBrk="0" fontAlgn="base" hangingPunct="0">
              <a:spcBef>
                <a:spcPct val="0"/>
              </a:spcBef>
              <a:spcAft>
                <a:spcPct val="0"/>
              </a:spcAft>
              <a:defRPr sz="3200">
                <a:solidFill>
                  <a:schemeClr val="hlink"/>
                </a:solidFill>
                <a:latin typeface="Arial Black" charset="0"/>
              </a:defRPr>
            </a:lvl9pPr>
          </a:lstStyle>
          <a:p>
            <a:pPr>
              <a:defRPr/>
            </a:pPr>
            <a:fld id="{3D850C41-1387-5842-813E-1BFE8E5FF971}" type="slidenum">
              <a:rPr lang="en-US" altLang="en-US" sz="1300">
                <a:solidFill>
                  <a:schemeClr val="tx1"/>
                </a:solidFill>
                <a:latin typeface="Times New Roman" charset="0"/>
              </a:rPr>
              <a:pPr>
                <a:defRPr/>
              </a:pPr>
              <a:t>98</a:t>
            </a:fld>
            <a:endParaRPr lang="en-US" altLang="en-US" sz="1300">
              <a:solidFill>
                <a:schemeClr val="tx1"/>
              </a:solidFill>
              <a:latin typeface="Times New Roman" charset="0"/>
            </a:endParaRPr>
          </a:p>
        </p:txBody>
      </p:sp>
      <p:sp>
        <p:nvSpPr>
          <p:cNvPr id="258051" name="Rectangle 2"/>
          <p:cNvSpPr>
            <a:spLocks noGrp="1" noRot="1" noChangeAspect="1" noChangeArrowheads="1" noTextEdit="1"/>
          </p:cNvSpPr>
          <p:nvPr>
            <p:ph type="sldImg"/>
          </p:nvPr>
        </p:nvSpPr>
        <p:spPr>
          <a:xfrm>
            <a:off x="1257300" y="720725"/>
            <a:ext cx="4802188" cy="3600450"/>
          </a:xfrm>
          <a:ln/>
        </p:spPr>
      </p:sp>
      <p:sp>
        <p:nvSpPr>
          <p:cNvPr id="258052" name="Rectangle 3"/>
          <p:cNvSpPr>
            <a:spLocks noGrp="1" noChangeArrowheads="1"/>
          </p:cNvSpPr>
          <p:nvPr>
            <p:ph type="body" idx="1"/>
          </p:nvPr>
        </p:nvSpPr>
        <p:spPr>
          <a:xfrm>
            <a:off x="974725" y="4560888"/>
            <a:ext cx="5365750" cy="431958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en-US" altLang="en-US"/>
          </a:p>
        </p:txBody>
      </p:sp>
    </p:spTree>
    <p:extLst>
      <p:ext uri="{BB962C8B-B14F-4D97-AF65-F5344CB8AC3E}">
        <p14:creationId xmlns:p14="http://schemas.microsoft.com/office/powerpoint/2010/main" val="135954634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a:xfrm>
            <a:off x="3886200" y="8629650"/>
            <a:ext cx="2971800" cy="4540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hlink"/>
                </a:solidFill>
                <a:latin typeface="Arial Black" charset="0"/>
              </a:defRPr>
            </a:lvl1pPr>
            <a:lvl2pPr marL="742950" indent="-285750">
              <a:defRPr sz="3200">
                <a:solidFill>
                  <a:schemeClr val="hlink"/>
                </a:solidFill>
                <a:latin typeface="Arial Black" charset="0"/>
              </a:defRPr>
            </a:lvl2pPr>
            <a:lvl3pPr marL="1143000" indent="-228600">
              <a:defRPr sz="3200">
                <a:solidFill>
                  <a:schemeClr val="hlink"/>
                </a:solidFill>
                <a:latin typeface="Arial Black" charset="0"/>
              </a:defRPr>
            </a:lvl3pPr>
            <a:lvl4pPr marL="1600200" indent="-228600">
              <a:defRPr sz="3200">
                <a:solidFill>
                  <a:schemeClr val="hlink"/>
                </a:solidFill>
                <a:latin typeface="Arial Black" charset="0"/>
              </a:defRPr>
            </a:lvl4pPr>
            <a:lvl5pPr marL="2057400" indent="-228600">
              <a:defRPr sz="3200">
                <a:solidFill>
                  <a:schemeClr val="hlink"/>
                </a:solidFill>
                <a:latin typeface="Arial Black" charset="0"/>
              </a:defRPr>
            </a:lvl5pPr>
            <a:lvl6pPr marL="2514600" indent="-228600" eaLnBrk="0" fontAlgn="base" hangingPunct="0">
              <a:spcBef>
                <a:spcPct val="0"/>
              </a:spcBef>
              <a:spcAft>
                <a:spcPct val="0"/>
              </a:spcAft>
              <a:defRPr sz="3200">
                <a:solidFill>
                  <a:schemeClr val="hlink"/>
                </a:solidFill>
                <a:latin typeface="Arial Black" charset="0"/>
              </a:defRPr>
            </a:lvl6pPr>
            <a:lvl7pPr marL="2971800" indent="-228600" eaLnBrk="0" fontAlgn="base" hangingPunct="0">
              <a:spcBef>
                <a:spcPct val="0"/>
              </a:spcBef>
              <a:spcAft>
                <a:spcPct val="0"/>
              </a:spcAft>
              <a:defRPr sz="3200">
                <a:solidFill>
                  <a:schemeClr val="hlink"/>
                </a:solidFill>
                <a:latin typeface="Arial Black" charset="0"/>
              </a:defRPr>
            </a:lvl7pPr>
            <a:lvl8pPr marL="3429000" indent="-228600" eaLnBrk="0" fontAlgn="base" hangingPunct="0">
              <a:spcBef>
                <a:spcPct val="0"/>
              </a:spcBef>
              <a:spcAft>
                <a:spcPct val="0"/>
              </a:spcAft>
              <a:defRPr sz="3200">
                <a:solidFill>
                  <a:schemeClr val="hlink"/>
                </a:solidFill>
                <a:latin typeface="Arial Black" charset="0"/>
              </a:defRPr>
            </a:lvl8pPr>
            <a:lvl9pPr marL="3886200" indent="-228600" eaLnBrk="0" fontAlgn="base" hangingPunct="0">
              <a:spcBef>
                <a:spcPct val="0"/>
              </a:spcBef>
              <a:spcAft>
                <a:spcPct val="0"/>
              </a:spcAft>
              <a:defRPr sz="3200">
                <a:solidFill>
                  <a:schemeClr val="hlink"/>
                </a:solidFill>
                <a:latin typeface="Arial Black" charset="0"/>
              </a:defRPr>
            </a:lvl9pPr>
          </a:lstStyle>
          <a:p>
            <a:pPr>
              <a:defRPr/>
            </a:pPr>
            <a:fld id="{F4571A4C-B171-024E-B4FD-712F796D4C90}" type="slidenum">
              <a:rPr lang="en-US" altLang="en-US" sz="1300">
                <a:solidFill>
                  <a:schemeClr val="tx1"/>
                </a:solidFill>
                <a:latin typeface="Times New Roman" charset="0"/>
              </a:rPr>
              <a:pPr>
                <a:defRPr/>
              </a:pPr>
              <a:t>99</a:t>
            </a:fld>
            <a:endParaRPr lang="en-US" altLang="en-US" sz="1300">
              <a:solidFill>
                <a:schemeClr val="tx1"/>
              </a:solidFill>
              <a:latin typeface="Times New Roman" charset="0"/>
            </a:endParaRPr>
          </a:p>
        </p:txBody>
      </p:sp>
      <p:sp>
        <p:nvSpPr>
          <p:cNvPr id="259075" name="Rectangle 2"/>
          <p:cNvSpPr>
            <a:spLocks noGrp="1" noRot="1" noChangeAspect="1" noChangeArrowheads="1" noTextEdit="1"/>
          </p:cNvSpPr>
          <p:nvPr>
            <p:ph type="sldImg"/>
          </p:nvPr>
        </p:nvSpPr>
        <p:spPr>
          <a:xfrm>
            <a:off x="1257300" y="720725"/>
            <a:ext cx="4802188" cy="3600450"/>
          </a:xfrm>
          <a:ln/>
        </p:spPr>
      </p:sp>
      <p:sp>
        <p:nvSpPr>
          <p:cNvPr id="259076" name="Rectangle 3"/>
          <p:cNvSpPr>
            <a:spLocks noGrp="1" noChangeArrowheads="1"/>
          </p:cNvSpPr>
          <p:nvPr>
            <p:ph type="body" idx="1"/>
          </p:nvPr>
        </p:nvSpPr>
        <p:spPr>
          <a:xfrm>
            <a:off x="974725" y="4560888"/>
            <a:ext cx="5365750" cy="4319587"/>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en-US" altLang="en-US"/>
          </a:p>
        </p:txBody>
      </p:sp>
    </p:spTree>
    <p:extLst>
      <p:ext uri="{BB962C8B-B14F-4D97-AF65-F5344CB8AC3E}">
        <p14:creationId xmlns:p14="http://schemas.microsoft.com/office/powerpoint/2010/main" val="179604886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3855A34-0AAC-FA4E-81EF-24C8EE05438A}" type="slidenum">
              <a:rPr lang="en-US" altLang="en-US">
                <a:latin typeface="Times New Roman" charset="0"/>
              </a:rPr>
              <a:pPr eaLnBrk="1" hangingPunct="1">
                <a:spcBef>
                  <a:spcPct val="0"/>
                </a:spcBef>
              </a:pPr>
              <a:t>100</a:t>
            </a:fld>
            <a:endParaRPr lang="en-US" altLang="en-US">
              <a:latin typeface="Times New Roman" charset="0"/>
            </a:endParaRPr>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Arial" charset="0"/>
            </a:endParaRPr>
          </a:p>
        </p:txBody>
      </p:sp>
    </p:spTree>
    <p:extLst>
      <p:ext uri="{BB962C8B-B14F-4D97-AF65-F5344CB8AC3E}">
        <p14:creationId xmlns:p14="http://schemas.microsoft.com/office/powerpoint/2010/main" val="147565492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095DAC4-B5B1-C14A-AE89-1DABF7150A9F}" type="slidenum">
              <a:rPr lang="en-US" altLang="en-US">
                <a:latin typeface="Times New Roman" charset="0"/>
              </a:rPr>
              <a:pPr eaLnBrk="1" hangingPunct="1">
                <a:spcBef>
                  <a:spcPct val="0"/>
                </a:spcBef>
              </a:pPr>
              <a:t>101</a:t>
            </a:fld>
            <a:endParaRPr lang="en-US" altLang="en-US">
              <a:latin typeface="Times New Roman" charset="0"/>
            </a:endParaRPr>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Arial" charset="0"/>
            </a:endParaRPr>
          </a:p>
        </p:txBody>
      </p:sp>
    </p:spTree>
    <p:extLst>
      <p:ext uri="{BB962C8B-B14F-4D97-AF65-F5344CB8AC3E}">
        <p14:creationId xmlns:p14="http://schemas.microsoft.com/office/powerpoint/2010/main" val="62638497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FD368DC-38CC-BD4A-82A3-522AB324F9F2}" type="slidenum">
              <a:rPr lang="en-US" altLang="en-US">
                <a:latin typeface="Times New Roman" charset="0"/>
              </a:rPr>
              <a:pPr eaLnBrk="1" hangingPunct="1">
                <a:spcBef>
                  <a:spcPct val="0"/>
                </a:spcBef>
              </a:pPr>
              <a:t>102</a:t>
            </a:fld>
            <a:endParaRPr lang="en-US" altLang="en-US">
              <a:latin typeface="Times New Roman" charset="0"/>
            </a:endParaRPr>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Arial" charset="0"/>
            </a:endParaRPr>
          </a:p>
        </p:txBody>
      </p:sp>
    </p:spTree>
    <p:extLst>
      <p:ext uri="{BB962C8B-B14F-4D97-AF65-F5344CB8AC3E}">
        <p14:creationId xmlns:p14="http://schemas.microsoft.com/office/powerpoint/2010/main" val="86047105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p:cNvSpPr>
            <a:spLocks noGrp="1" noRot="1" noChangeAspect="1" noTextEdit="1"/>
          </p:cNvSpPr>
          <p:nvPr>
            <p:ph type="sldImg"/>
          </p:nvPr>
        </p:nvSpPr>
        <p:spPr>
          <a:ln/>
        </p:spPr>
      </p:sp>
      <p:sp>
        <p:nvSpPr>
          <p:cNvPr id="2549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a typeface="ＭＳ Ｐゴシック" charset="-128"/>
            </a:endParaRPr>
          </a:p>
        </p:txBody>
      </p:sp>
      <p:sp>
        <p:nvSpPr>
          <p:cNvPr id="2549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hlink"/>
                </a:solidFill>
                <a:latin typeface="Arial Black" charset="0"/>
                <a:ea typeface="ＭＳ Ｐゴシック" charset="-128"/>
              </a:defRPr>
            </a:lvl1pPr>
            <a:lvl2pPr marL="742950" indent="-285750">
              <a:defRPr sz="3200">
                <a:solidFill>
                  <a:schemeClr val="hlink"/>
                </a:solidFill>
                <a:latin typeface="Arial Black" charset="0"/>
                <a:ea typeface="ＭＳ Ｐゴシック" charset="-128"/>
              </a:defRPr>
            </a:lvl2pPr>
            <a:lvl3pPr marL="1143000" indent="-228600">
              <a:defRPr sz="3200">
                <a:solidFill>
                  <a:schemeClr val="hlink"/>
                </a:solidFill>
                <a:latin typeface="Arial Black" charset="0"/>
                <a:ea typeface="ＭＳ Ｐゴシック" charset="-128"/>
              </a:defRPr>
            </a:lvl3pPr>
            <a:lvl4pPr marL="1600200" indent="-228600">
              <a:defRPr sz="3200">
                <a:solidFill>
                  <a:schemeClr val="hlink"/>
                </a:solidFill>
                <a:latin typeface="Arial Black" charset="0"/>
                <a:ea typeface="ＭＳ Ｐゴシック" charset="-128"/>
              </a:defRPr>
            </a:lvl4pPr>
            <a:lvl5pPr marL="2057400" indent="-228600">
              <a:defRPr sz="3200">
                <a:solidFill>
                  <a:schemeClr val="hlink"/>
                </a:solidFill>
                <a:latin typeface="Arial Black" charset="0"/>
                <a:ea typeface="ＭＳ Ｐゴシック" charset="-128"/>
              </a:defRPr>
            </a:lvl5pPr>
            <a:lvl6pPr marL="2514600" indent="-228600" eaLnBrk="0" fontAlgn="base" hangingPunct="0">
              <a:spcBef>
                <a:spcPct val="0"/>
              </a:spcBef>
              <a:spcAft>
                <a:spcPct val="0"/>
              </a:spcAft>
              <a:defRPr sz="3200">
                <a:solidFill>
                  <a:schemeClr val="hlink"/>
                </a:solidFill>
                <a:latin typeface="Arial Black" charset="0"/>
                <a:ea typeface="ＭＳ Ｐゴシック" charset="-128"/>
              </a:defRPr>
            </a:lvl6pPr>
            <a:lvl7pPr marL="2971800" indent="-228600" eaLnBrk="0" fontAlgn="base" hangingPunct="0">
              <a:spcBef>
                <a:spcPct val="0"/>
              </a:spcBef>
              <a:spcAft>
                <a:spcPct val="0"/>
              </a:spcAft>
              <a:defRPr sz="3200">
                <a:solidFill>
                  <a:schemeClr val="hlink"/>
                </a:solidFill>
                <a:latin typeface="Arial Black" charset="0"/>
                <a:ea typeface="ＭＳ Ｐゴシック" charset="-128"/>
              </a:defRPr>
            </a:lvl7pPr>
            <a:lvl8pPr marL="3429000" indent="-228600" eaLnBrk="0" fontAlgn="base" hangingPunct="0">
              <a:spcBef>
                <a:spcPct val="0"/>
              </a:spcBef>
              <a:spcAft>
                <a:spcPct val="0"/>
              </a:spcAft>
              <a:defRPr sz="3200">
                <a:solidFill>
                  <a:schemeClr val="hlink"/>
                </a:solidFill>
                <a:latin typeface="Arial Black" charset="0"/>
                <a:ea typeface="ＭＳ Ｐゴシック" charset="-128"/>
              </a:defRPr>
            </a:lvl8pPr>
            <a:lvl9pPr marL="3886200" indent="-228600" eaLnBrk="0" fontAlgn="base" hangingPunct="0">
              <a:spcBef>
                <a:spcPct val="0"/>
              </a:spcBef>
              <a:spcAft>
                <a:spcPct val="0"/>
              </a:spcAft>
              <a:defRPr sz="3200">
                <a:solidFill>
                  <a:schemeClr val="hlink"/>
                </a:solidFill>
                <a:latin typeface="Arial Black" charset="0"/>
                <a:ea typeface="ＭＳ Ｐゴシック" charset="-128"/>
              </a:defRPr>
            </a:lvl9pPr>
          </a:lstStyle>
          <a:p>
            <a:fld id="{EB73ABCC-7BEE-314E-9B43-20F391145F63}" type="slidenum">
              <a:rPr lang="en-US" altLang="en-US" sz="1200">
                <a:solidFill>
                  <a:schemeClr val="tx1"/>
                </a:solidFill>
                <a:latin typeface="Times New Roman" charset="0"/>
              </a:rPr>
              <a:pPr/>
              <a:t>104</a:t>
            </a:fld>
            <a:endParaRPr lang="en-US" altLang="en-US" sz="1200">
              <a:solidFill>
                <a:schemeClr val="tx1"/>
              </a:solidFill>
              <a:latin typeface="Times New Roman" charset="0"/>
            </a:endParaRPr>
          </a:p>
        </p:txBody>
      </p:sp>
    </p:spTree>
    <p:extLst>
      <p:ext uri="{BB962C8B-B14F-4D97-AF65-F5344CB8AC3E}">
        <p14:creationId xmlns:p14="http://schemas.microsoft.com/office/powerpoint/2010/main" val="2095439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p:spPr>
        <p:txBody>
          <a:bodyPr/>
          <a:lstStyle/>
          <a:p>
            <a:fld id="{D1CC7860-8B9F-47DC-82E2-6084A84958CF}" type="slidenum">
              <a:rPr lang="en-US" smtClean="0">
                <a:solidFill>
                  <a:srgbClr val="0000FF"/>
                </a:solidFill>
              </a:rPr>
              <a:pPr/>
              <a:t>19</a:t>
            </a:fld>
            <a:endParaRPr lang="en-US" smtClean="0">
              <a:solidFill>
                <a:srgbClr val="0000FF"/>
              </a:solidFill>
            </a:endParaRPr>
          </a:p>
        </p:txBody>
      </p:sp>
      <p:sp>
        <p:nvSpPr>
          <p:cNvPr id="236547" name="Rectangle 2"/>
          <p:cNvSpPr>
            <a:spLocks noGrp="1" noRot="1" noChangeAspect="1" noChangeArrowheads="1" noTextEdit="1"/>
          </p:cNvSpPr>
          <p:nvPr>
            <p:ph type="sldImg"/>
          </p:nvPr>
        </p:nvSpPr>
        <p:spPr>
          <a:xfrm>
            <a:off x="1208088" y="708025"/>
            <a:ext cx="4725987" cy="3544888"/>
          </a:xfrm>
          <a:ln/>
        </p:spPr>
      </p:sp>
      <p:sp>
        <p:nvSpPr>
          <p:cNvPr id="236548"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4570521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BD16D87-BE38-6545-A465-E92DE57E500E}" type="slidenum">
              <a:rPr lang="en-US" altLang="en-US"/>
              <a:pPr eaLnBrk="1" hangingPunct="1">
                <a:spcBef>
                  <a:spcPct val="0"/>
                </a:spcBef>
              </a:pPr>
              <a:t>105</a:t>
            </a:fld>
            <a:endParaRPr lang="en-US" altLang="en-US"/>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Arial" charset="0"/>
            </a:endParaRPr>
          </a:p>
        </p:txBody>
      </p:sp>
    </p:spTree>
    <p:extLst>
      <p:ext uri="{BB962C8B-B14F-4D97-AF65-F5344CB8AC3E}">
        <p14:creationId xmlns:p14="http://schemas.microsoft.com/office/powerpoint/2010/main" val="161657233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hlink"/>
                </a:solidFill>
                <a:latin typeface="Arial Black" charset="0"/>
                <a:ea typeface="ＭＳ Ｐゴシック" charset="-128"/>
              </a:defRPr>
            </a:lvl1pPr>
            <a:lvl2pPr marL="742950" indent="-285750" eaLnBrk="0" hangingPunct="0">
              <a:defRPr sz="3200">
                <a:solidFill>
                  <a:schemeClr val="hlink"/>
                </a:solidFill>
                <a:latin typeface="Arial Black" charset="0"/>
                <a:ea typeface="ＭＳ Ｐゴシック" charset="-128"/>
              </a:defRPr>
            </a:lvl2pPr>
            <a:lvl3pPr marL="1143000" indent="-228600" eaLnBrk="0" hangingPunct="0">
              <a:defRPr sz="3200">
                <a:solidFill>
                  <a:schemeClr val="hlink"/>
                </a:solidFill>
                <a:latin typeface="Arial Black" charset="0"/>
                <a:ea typeface="ＭＳ Ｐゴシック" charset="-128"/>
              </a:defRPr>
            </a:lvl3pPr>
            <a:lvl4pPr marL="1600200" indent="-228600" eaLnBrk="0" hangingPunct="0">
              <a:defRPr sz="3200">
                <a:solidFill>
                  <a:schemeClr val="hlink"/>
                </a:solidFill>
                <a:latin typeface="Arial Black" charset="0"/>
                <a:ea typeface="ＭＳ Ｐゴシック" charset="-128"/>
              </a:defRPr>
            </a:lvl4pPr>
            <a:lvl5pPr marL="2057400" indent="-228600" eaLnBrk="0" hangingPunct="0">
              <a:defRPr sz="3200">
                <a:solidFill>
                  <a:schemeClr val="hlink"/>
                </a:solidFill>
                <a:latin typeface="Arial Black" charset="0"/>
                <a:ea typeface="ＭＳ Ｐゴシック" charset="-128"/>
              </a:defRPr>
            </a:lvl5pPr>
            <a:lvl6pPr marL="2514600" indent="-228600" eaLnBrk="0" fontAlgn="base" hangingPunct="0">
              <a:spcBef>
                <a:spcPct val="0"/>
              </a:spcBef>
              <a:spcAft>
                <a:spcPct val="0"/>
              </a:spcAft>
              <a:defRPr sz="3200">
                <a:solidFill>
                  <a:schemeClr val="hlink"/>
                </a:solidFill>
                <a:latin typeface="Arial Black" charset="0"/>
                <a:ea typeface="ＭＳ Ｐゴシック" charset="-128"/>
              </a:defRPr>
            </a:lvl6pPr>
            <a:lvl7pPr marL="2971800" indent="-228600" eaLnBrk="0" fontAlgn="base" hangingPunct="0">
              <a:spcBef>
                <a:spcPct val="0"/>
              </a:spcBef>
              <a:spcAft>
                <a:spcPct val="0"/>
              </a:spcAft>
              <a:defRPr sz="3200">
                <a:solidFill>
                  <a:schemeClr val="hlink"/>
                </a:solidFill>
                <a:latin typeface="Arial Black" charset="0"/>
                <a:ea typeface="ＭＳ Ｐゴシック" charset="-128"/>
              </a:defRPr>
            </a:lvl7pPr>
            <a:lvl8pPr marL="3429000" indent="-228600" eaLnBrk="0" fontAlgn="base" hangingPunct="0">
              <a:spcBef>
                <a:spcPct val="0"/>
              </a:spcBef>
              <a:spcAft>
                <a:spcPct val="0"/>
              </a:spcAft>
              <a:defRPr sz="3200">
                <a:solidFill>
                  <a:schemeClr val="hlink"/>
                </a:solidFill>
                <a:latin typeface="Arial Black" charset="0"/>
                <a:ea typeface="ＭＳ Ｐゴシック" charset="-128"/>
              </a:defRPr>
            </a:lvl8pPr>
            <a:lvl9pPr marL="3886200" indent="-228600" eaLnBrk="0" fontAlgn="base" hangingPunct="0">
              <a:spcBef>
                <a:spcPct val="0"/>
              </a:spcBef>
              <a:spcAft>
                <a:spcPct val="0"/>
              </a:spcAft>
              <a:defRPr sz="3200">
                <a:solidFill>
                  <a:schemeClr val="hlink"/>
                </a:solidFill>
                <a:latin typeface="Arial Black" charset="0"/>
                <a:ea typeface="ＭＳ Ｐゴシック" charset="-128"/>
              </a:defRPr>
            </a:lvl9pPr>
          </a:lstStyle>
          <a:p>
            <a:fld id="{D417D4B4-94B0-314E-A1CA-43EE3479BBE0}" type="slidenum">
              <a:rPr lang="en-US" altLang="en-US" sz="1200">
                <a:solidFill>
                  <a:schemeClr val="tx1"/>
                </a:solidFill>
                <a:latin typeface="Times New Roman" charset="0"/>
              </a:rPr>
              <a:pPr/>
              <a:t>106</a:t>
            </a:fld>
            <a:endParaRPr lang="en-US" altLang="en-US" sz="1200">
              <a:solidFill>
                <a:schemeClr val="tx1"/>
              </a:solidFill>
              <a:latin typeface="Times New Roman" charset="0"/>
            </a:endParaRPr>
          </a:p>
        </p:txBody>
      </p:sp>
      <p:sp>
        <p:nvSpPr>
          <p:cNvPr id="74754" name="Rectangle 2"/>
          <p:cNvSpPr>
            <a:spLocks noGrp="1" noRot="1" noChangeAspect="1" noChangeArrowheads="1" noTextEdit="1"/>
          </p:cNvSpPr>
          <p:nvPr>
            <p:ph type="sldImg"/>
          </p:nvPr>
        </p:nvSpPr>
        <p:spPr>
          <a:xfrm>
            <a:off x="1158875" y="682625"/>
            <a:ext cx="4541838" cy="3405188"/>
          </a:xfrm>
          <a:ln/>
        </p:spPr>
      </p:sp>
      <p:sp>
        <p:nvSpPr>
          <p:cNvPr id="74755" name="Rectangle 3"/>
          <p:cNvSpPr>
            <a:spLocks noGrp="1" noChangeArrowheads="1"/>
          </p:cNvSpPr>
          <p:nvPr>
            <p:ph type="body" idx="1"/>
          </p:nvPr>
        </p:nvSpPr>
        <p:spPr>
          <a:xfrm>
            <a:off x="912813" y="4314825"/>
            <a:ext cx="5032375" cy="408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210" tIns="45605" rIns="91210" bIns="45605"/>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27172440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hlink"/>
                </a:solidFill>
                <a:latin typeface="Arial Black" charset="0"/>
                <a:ea typeface="ＭＳ Ｐゴシック" charset="-128"/>
              </a:defRPr>
            </a:lvl1pPr>
            <a:lvl2pPr marL="742950" indent="-285750" eaLnBrk="0" hangingPunct="0">
              <a:defRPr sz="3200">
                <a:solidFill>
                  <a:schemeClr val="hlink"/>
                </a:solidFill>
                <a:latin typeface="Arial Black" charset="0"/>
                <a:ea typeface="ＭＳ Ｐゴシック" charset="-128"/>
              </a:defRPr>
            </a:lvl2pPr>
            <a:lvl3pPr marL="1143000" indent="-228600" eaLnBrk="0" hangingPunct="0">
              <a:defRPr sz="3200">
                <a:solidFill>
                  <a:schemeClr val="hlink"/>
                </a:solidFill>
                <a:latin typeface="Arial Black" charset="0"/>
                <a:ea typeface="ＭＳ Ｐゴシック" charset="-128"/>
              </a:defRPr>
            </a:lvl3pPr>
            <a:lvl4pPr marL="1600200" indent="-228600" eaLnBrk="0" hangingPunct="0">
              <a:defRPr sz="3200">
                <a:solidFill>
                  <a:schemeClr val="hlink"/>
                </a:solidFill>
                <a:latin typeface="Arial Black" charset="0"/>
                <a:ea typeface="ＭＳ Ｐゴシック" charset="-128"/>
              </a:defRPr>
            </a:lvl4pPr>
            <a:lvl5pPr marL="2057400" indent="-228600" eaLnBrk="0" hangingPunct="0">
              <a:defRPr sz="3200">
                <a:solidFill>
                  <a:schemeClr val="hlink"/>
                </a:solidFill>
                <a:latin typeface="Arial Black" charset="0"/>
                <a:ea typeface="ＭＳ Ｐゴシック" charset="-128"/>
              </a:defRPr>
            </a:lvl5pPr>
            <a:lvl6pPr marL="2514600" indent="-228600" eaLnBrk="0" fontAlgn="base" hangingPunct="0">
              <a:spcBef>
                <a:spcPct val="0"/>
              </a:spcBef>
              <a:spcAft>
                <a:spcPct val="0"/>
              </a:spcAft>
              <a:defRPr sz="3200">
                <a:solidFill>
                  <a:schemeClr val="hlink"/>
                </a:solidFill>
                <a:latin typeface="Arial Black" charset="0"/>
                <a:ea typeface="ＭＳ Ｐゴシック" charset="-128"/>
              </a:defRPr>
            </a:lvl6pPr>
            <a:lvl7pPr marL="2971800" indent="-228600" eaLnBrk="0" fontAlgn="base" hangingPunct="0">
              <a:spcBef>
                <a:spcPct val="0"/>
              </a:spcBef>
              <a:spcAft>
                <a:spcPct val="0"/>
              </a:spcAft>
              <a:defRPr sz="3200">
                <a:solidFill>
                  <a:schemeClr val="hlink"/>
                </a:solidFill>
                <a:latin typeface="Arial Black" charset="0"/>
                <a:ea typeface="ＭＳ Ｐゴシック" charset="-128"/>
              </a:defRPr>
            </a:lvl7pPr>
            <a:lvl8pPr marL="3429000" indent="-228600" eaLnBrk="0" fontAlgn="base" hangingPunct="0">
              <a:spcBef>
                <a:spcPct val="0"/>
              </a:spcBef>
              <a:spcAft>
                <a:spcPct val="0"/>
              </a:spcAft>
              <a:defRPr sz="3200">
                <a:solidFill>
                  <a:schemeClr val="hlink"/>
                </a:solidFill>
                <a:latin typeface="Arial Black" charset="0"/>
                <a:ea typeface="ＭＳ Ｐゴシック" charset="-128"/>
              </a:defRPr>
            </a:lvl8pPr>
            <a:lvl9pPr marL="3886200" indent="-228600" eaLnBrk="0" fontAlgn="base" hangingPunct="0">
              <a:spcBef>
                <a:spcPct val="0"/>
              </a:spcBef>
              <a:spcAft>
                <a:spcPct val="0"/>
              </a:spcAft>
              <a:defRPr sz="3200">
                <a:solidFill>
                  <a:schemeClr val="hlink"/>
                </a:solidFill>
                <a:latin typeface="Arial Black" charset="0"/>
                <a:ea typeface="ＭＳ Ｐゴシック" charset="-128"/>
              </a:defRPr>
            </a:lvl9pPr>
          </a:lstStyle>
          <a:p>
            <a:fld id="{15CC3E74-C6E7-A84C-8027-475E51201810}" type="slidenum">
              <a:rPr lang="en-US" altLang="en-US" sz="1200">
                <a:solidFill>
                  <a:schemeClr val="tx1"/>
                </a:solidFill>
                <a:latin typeface="Times New Roman" charset="0"/>
              </a:rPr>
              <a:pPr/>
              <a:t>107</a:t>
            </a:fld>
            <a:endParaRPr lang="en-US" altLang="en-US" sz="1200">
              <a:solidFill>
                <a:schemeClr val="tx1"/>
              </a:solidFill>
              <a:latin typeface="Times New Roman" charset="0"/>
            </a:endParaRPr>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46861937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hlink"/>
                </a:solidFill>
                <a:latin typeface="Arial Black" charset="0"/>
                <a:ea typeface="ＭＳ Ｐゴシック" charset="-128"/>
              </a:defRPr>
            </a:lvl1pPr>
            <a:lvl2pPr marL="742950" indent="-285750" eaLnBrk="0" hangingPunct="0">
              <a:defRPr sz="3200">
                <a:solidFill>
                  <a:schemeClr val="hlink"/>
                </a:solidFill>
                <a:latin typeface="Arial Black" charset="0"/>
                <a:ea typeface="ＭＳ Ｐゴシック" charset="-128"/>
              </a:defRPr>
            </a:lvl2pPr>
            <a:lvl3pPr marL="1143000" indent="-228600" eaLnBrk="0" hangingPunct="0">
              <a:defRPr sz="3200">
                <a:solidFill>
                  <a:schemeClr val="hlink"/>
                </a:solidFill>
                <a:latin typeface="Arial Black" charset="0"/>
                <a:ea typeface="ＭＳ Ｐゴシック" charset="-128"/>
              </a:defRPr>
            </a:lvl3pPr>
            <a:lvl4pPr marL="1600200" indent="-228600" eaLnBrk="0" hangingPunct="0">
              <a:defRPr sz="3200">
                <a:solidFill>
                  <a:schemeClr val="hlink"/>
                </a:solidFill>
                <a:latin typeface="Arial Black" charset="0"/>
                <a:ea typeface="ＭＳ Ｐゴシック" charset="-128"/>
              </a:defRPr>
            </a:lvl4pPr>
            <a:lvl5pPr marL="2057400" indent="-228600" eaLnBrk="0" hangingPunct="0">
              <a:defRPr sz="3200">
                <a:solidFill>
                  <a:schemeClr val="hlink"/>
                </a:solidFill>
                <a:latin typeface="Arial Black" charset="0"/>
                <a:ea typeface="ＭＳ Ｐゴシック" charset="-128"/>
              </a:defRPr>
            </a:lvl5pPr>
            <a:lvl6pPr marL="2514600" indent="-228600" eaLnBrk="0" fontAlgn="base" hangingPunct="0">
              <a:spcBef>
                <a:spcPct val="0"/>
              </a:spcBef>
              <a:spcAft>
                <a:spcPct val="0"/>
              </a:spcAft>
              <a:defRPr sz="3200">
                <a:solidFill>
                  <a:schemeClr val="hlink"/>
                </a:solidFill>
                <a:latin typeface="Arial Black" charset="0"/>
                <a:ea typeface="ＭＳ Ｐゴシック" charset="-128"/>
              </a:defRPr>
            </a:lvl6pPr>
            <a:lvl7pPr marL="2971800" indent="-228600" eaLnBrk="0" fontAlgn="base" hangingPunct="0">
              <a:spcBef>
                <a:spcPct val="0"/>
              </a:spcBef>
              <a:spcAft>
                <a:spcPct val="0"/>
              </a:spcAft>
              <a:defRPr sz="3200">
                <a:solidFill>
                  <a:schemeClr val="hlink"/>
                </a:solidFill>
                <a:latin typeface="Arial Black" charset="0"/>
                <a:ea typeface="ＭＳ Ｐゴシック" charset="-128"/>
              </a:defRPr>
            </a:lvl7pPr>
            <a:lvl8pPr marL="3429000" indent="-228600" eaLnBrk="0" fontAlgn="base" hangingPunct="0">
              <a:spcBef>
                <a:spcPct val="0"/>
              </a:spcBef>
              <a:spcAft>
                <a:spcPct val="0"/>
              </a:spcAft>
              <a:defRPr sz="3200">
                <a:solidFill>
                  <a:schemeClr val="hlink"/>
                </a:solidFill>
                <a:latin typeface="Arial Black" charset="0"/>
                <a:ea typeface="ＭＳ Ｐゴシック" charset="-128"/>
              </a:defRPr>
            </a:lvl8pPr>
            <a:lvl9pPr marL="3886200" indent="-228600" eaLnBrk="0" fontAlgn="base" hangingPunct="0">
              <a:spcBef>
                <a:spcPct val="0"/>
              </a:spcBef>
              <a:spcAft>
                <a:spcPct val="0"/>
              </a:spcAft>
              <a:defRPr sz="3200">
                <a:solidFill>
                  <a:schemeClr val="hlink"/>
                </a:solidFill>
                <a:latin typeface="Arial Black" charset="0"/>
                <a:ea typeface="ＭＳ Ｐゴシック" charset="-128"/>
              </a:defRPr>
            </a:lvl9pPr>
          </a:lstStyle>
          <a:p>
            <a:fld id="{C86EF5FD-0291-F242-8FD1-F82A7253B3EA}" type="slidenum">
              <a:rPr lang="en-US" altLang="en-US" sz="1200">
                <a:solidFill>
                  <a:schemeClr val="tx1"/>
                </a:solidFill>
                <a:latin typeface="Times New Roman" charset="0"/>
              </a:rPr>
              <a:pPr/>
              <a:t>108</a:t>
            </a:fld>
            <a:endParaRPr lang="en-US" altLang="en-US" sz="1200">
              <a:solidFill>
                <a:schemeClr val="tx1"/>
              </a:solidFill>
              <a:latin typeface="Times New Roman" charset="0"/>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42964869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hlink"/>
                </a:solidFill>
                <a:latin typeface="Arial Black" charset="0"/>
                <a:ea typeface="ＭＳ Ｐゴシック" charset="-128"/>
              </a:defRPr>
            </a:lvl1pPr>
            <a:lvl2pPr marL="742950" indent="-285750" eaLnBrk="0" hangingPunct="0">
              <a:defRPr sz="3200">
                <a:solidFill>
                  <a:schemeClr val="hlink"/>
                </a:solidFill>
                <a:latin typeface="Arial Black" charset="0"/>
                <a:ea typeface="ＭＳ Ｐゴシック" charset="-128"/>
              </a:defRPr>
            </a:lvl2pPr>
            <a:lvl3pPr marL="1143000" indent="-228600" eaLnBrk="0" hangingPunct="0">
              <a:defRPr sz="3200">
                <a:solidFill>
                  <a:schemeClr val="hlink"/>
                </a:solidFill>
                <a:latin typeface="Arial Black" charset="0"/>
                <a:ea typeface="ＭＳ Ｐゴシック" charset="-128"/>
              </a:defRPr>
            </a:lvl3pPr>
            <a:lvl4pPr marL="1600200" indent="-228600" eaLnBrk="0" hangingPunct="0">
              <a:defRPr sz="3200">
                <a:solidFill>
                  <a:schemeClr val="hlink"/>
                </a:solidFill>
                <a:latin typeface="Arial Black" charset="0"/>
                <a:ea typeface="ＭＳ Ｐゴシック" charset="-128"/>
              </a:defRPr>
            </a:lvl4pPr>
            <a:lvl5pPr marL="2057400" indent="-228600" eaLnBrk="0" hangingPunct="0">
              <a:defRPr sz="3200">
                <a:solidFill>
                  <a:schemeClr val="hlink"/>
                </a:solidFill>
                <a:latin typeface="Arial Black" charset="0"/>
                <a:ea typeface="ＭＳ Ｐゴシック" charset="-128"/>
              </a:defRPr>
            </a:lvl5pPr>
            <a:lvl6pPr marL="2514600" indent="-228600" eaLnBrk="0" fontAlgn="base" hangingPunct="0">
              <a:spcBef>
                <a:spcPct val="0"/>
              </a:spcBef>
              <a:spcAft>
                <a:spcPct val="0"/>
              </a:spcAft>
              <a:defRPr sz="3200">
                <a:solidFill>
                  <a:schemeClr val="hlink"/>
                </a:solidFill>
                <a:latin typeface="Arial Black" charset="0"/>
                <a:ea typeface="ＭＳ Ｐゴシック" charset="-128"/>
              </a:defRPr>
            </a:lvl6pPr>
            <a:lvl7pPr marL="2971800" indent="-228600" eaLnBrk="0" fontAlgn="base" hangingPunct="0">
              <a:spcBef>
                <a:spcPct val="0"/>
              </a:spcBef>
              <a:spcAft>
                <a:spcPct val="0"/>
              </a:spcAft>
              <a:defRPr sz="3200">
                <a:solidFill>
                  <a:schemeClr val="hlink"/>
                </a:solidFill>
                <a:latin typeface="Arial Black" charset="0"/>
                <a:ea typeface="ＭＳ Ｐゴシック" charset="-128"/>
              </a:defRPr>
            </a:lvl7pPr>
            <a:lvl8pPr marL="3429000" indent="-228600" eaLnBrk="0" fontAlgn="base" hangingPunct="0">
              <a:spcBef>
                <a:spcPct val="0"/>
              </a:spcBef>
              <a:spcAft>
                <a:spcPct val="0"/>
              </a:spcAft>
              <a:defRPr sz="3200">
                <a:solidFill>
                  <a:schemeClr val="hlink"/>
                </a:solidFill>
                <a:latin typeface="Arial Black" charset="0"/>
                <a:ea typeface="ＭＳ Ｐゴシック" charset="-128"/>
              </a:defRPr>
            </a:lvl8pPr>
            <a:lvl9pPr marL="3886200" indent="-228600" eaLnBrk="0" fontAlgn="base" hangingPunct="0">
              <a:spcBef>
                <a:spcPct val="0"/>
              </a:spcBef>
              <a:spcAft>
                <a:spcPct val="0"/>
              </a:spcAft>
              <a:defRPr sz="3200">
                <a:solidFill>
                  <a:schemeClr val="hlink"/>
                </a:solidFill>
                <a:latin typeface="Arial Black" charset="0"/>
                <a:ea typeface="ＭＳ Ｐゴシック" charset="-128"/>
              </a:defRPr>
            </a:lvl9pPr>
          </a:lstStyle>
          <a:p>
            <a:fld id="{F862804A-B83E-6F47-BFEB-A015C81414C0}" type="slidenum">
              <a:rPr lang="en-US" altLang="en-US" sz="1200">
                <a:solidFill>
                  <a:schemeClr val="tx1"/>
                </a:solidFill>
                <a:latin typeface="Times New Roman" charset="0"/>
              </a:rPr>
              <a:pPr/>
              <a:t>109</a:t>
            </a:fld>
            <a:endParaRPr lang="en-US" altLang="en-US" sz="1200">
              <a:solidFill>
                <a:schemeClr val="tx1"/>
              </a:solidFill>
              <a:latin typeface="Times New Roman" charset="0"/>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134064072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hlink"/>
                </a:solidFill>
                <a:latin typeface="Arial Black" charset="0"/>
                <a:ea typeface="ＭＳ Ｐゴシック" charset="-128"/>
              </a:defRPr>
            </a:lvl1pPr>
            <a:lvl2pPr marL="742950" indent="-285750" eaLnBrk="0" hangingPunct="0">
              <a:defRPr sz="3200">
                <a:solidFill>
                  <a:schemeClr val="hlink"/>
                </a:solidFill>
                <a:latin typeface="Arial Black" charset="0"/>
                <a:ea typeface="ＭＳ Ｐゴシック" charset="-128"/>
              </a:defRPr>
            </a:lvl2pPr>
            <a:lvl3pPr marL="1143000" indent="-228600" eaLnBrk="0" hangingPunct="0">
              <a:defRPr sz="3200">
                <a:solidFill>
                  <a:schemeClr val="hlink"/>
                </a:solidFill>
                <a:latin typeface="Arial Black" charset="0"/>
                <a:ea typeface="ＭＳ Ｐゴシック" charset="-128"/>
              </a:defRPr>
            </a:lvl3pPr>
            <a:lvl4pPr marL="1600200" indent="-228600" eaLnBrk="0" hangingPunct="0">
              <a:defRPr sz="3200">
                <a:solidFill>
                  <a:schemeClr val="hlink"/>
                </a:solidFill>
                <a:latin typeface="Arial Black" charset="0"/>
                <a:ea typeface="ＭＳ Ｐゴシック" charset="-128"/>
              </a:defRPr>
            </a:lvl4pPr>
            <a:lvl5pPr marL="2057400" indent="-228600" eaLnBrk="0" hangingPunct="0">
              <a:defRPr sz="3200">
                <a:solidFill>
                  <a:schemeClr val="hlink"/>
                </a:solidFill>
                <a:latin typeface="Arial Black" charset="0"/>
                <a:ea typeface="ＭＳ Ｐゴシック" charset="-128"/>
              </a:defRPr>
            </a:lvl5pPr>
            <a:lvl6pPr marL="2514600" indent="-228600" eaLnBrk="0" fontAlgn="base" hangingPunct="0">
              <a:spcBef>
                <a:spcPct val="0"/>
              </a:spcBef>
              <a:spcAft>
                <a:spcPct val="0"/>
              </a:spcAft>
              <a:defRPr sz="3200">
                <a:solidFill>
                  <a:schemeClr val="hlink"/>
                </a:solidFill>
                <a:latin typeface="Arial Black" charset="0"/>
                <a:ea typeface="ＭＳ Ｐゴシック" charset="-128"/>
              </a:defRPr>
            </a:lvl6pPr>
            <a:lvl7pPr marL="2971800" indent="-228600" eaLnBrk="0" fontAlgn="base" hangingPunct="0">
              <a:spcBef>
                <a:spcPct val="0"/>
              </a:spcBef>
              <a:spcAft>
                <a:spcPct val="0"/>
              </a:spcAft>
              <a:defRPr sz="3200">
                <a:solidFill>
                  <a:schemeClr val="hlink"/>
                </a:solidFill>
                <a:latin typeface="Arial Black" charset="0"/>
                <a:ea typeface="ＭＳ Ｐゴシック" charset="-128"/>
              </a:defRPr>
            </a:lvl7pPr>
            <a:lvl8pPr marL="3429000" indent="-228600" eaLnBrk="0" fontAlgn="base" hangingPunct="0">
              <a:spcBef>
                <a:spcPct val="0"/>
              </a:spcBef>
              <a:spcAft>
                <a:spcPct val="0"/>
              </a:spcAft>
              <a:defRPr sz="3200">
                <a:solidFill>
                  <a:schemeClr val="hlink"/>
                </a:solidFill>
                <a:latin typeface="Arial Black" charset="0"/>
                <a:ea typeface="ＭＳ Ｐゴシック" charset="-128"/>
              </a:defRPr>
            </a:lvl8pPr>
            <a:lvl9pPr marL="3886200" indent="-228600" eaLnBrk="0" fontAlgn="base" hangingPunct="0">
              <a:spcBef>
                <a:spcPct val="0"/>
              </a:spcBef>
              <a:spcAft>
                <a:spcPct val="0"/>
              </a:spcAft>
              <a:defRPr sz="3200">
                <a:solidFill>
                  <a:schemeClr val="hlink"/>
                </a:solidFill>
                <a:latin typeface="Arial Black" charset="0"/>
                <a:ea typeface="ＭＳ Ｐゴシック" charset="-128"/>
              </a:defRPr>
            </a:lvl9pPr>
          </a:lstStyle>
          <a:p>
            <a:fld id="{70FF7B57-0C47-C948-BC76-1EBC84756562}" type="slidenum">
              <a:rPr lang="en-US" altLang="en-US" sz="1200">
                <a:solidFill>
                  <a:schemeClr val="tx1"/>
                </a:solidFill>
                <a:latin typeface="Times New Roman" charset="0"/>
              </a:rPr>
              <a:pPr/>
              <a:t>110</a:t>
            </a:fld>
            <a:endParaRPr lang="en-US" altLang="en-US" sz="1200">
              <a:solidFill>
                <a:schemeClr val="tx1"/>
              </a:solidFill>
              <a:latin typeface="Times New Roman" charset="0"/>
            </a:endParaRPr>
          </a:p>
        </p:txBody>
      </p:sp>
      <p:sp>
        <p:nvSpPr>
          <p:cNvPr id="82946" name="Rectangle 2"/>
          <p:cNvSpPr>
            <a:spLocks noGrp="1" noRot="1" noChangeAspect="1" noChangeArrowheads="1" noTextEdit="1"/>
          </p:cNvSpPr>
          <p:nvPr>
            <p:ph type="sldImg"/>
          </p:nvPr>
        </p:nvSpPr>
        <p:spPr>
          <a:xfrm>
            <a:off x="1157288" y="679450"/>
            <a:ext cx="4545012" cy="3408363"/>
          </a:xfrm>
          <a:ln/>
        </p:spPr>
      </p:sp>
      <p:sp>
        <p:nvSpPr>
          <p:cNvPr id="82947" name="Rectangle 3"/>
          <p:cNvSpPr>
            <a:spLocks noGrp="1" noChangeArrowheads="1"/>
          </p:cNvSpPr>
          <p:nvPr>
            <p:ph type="body" idx="1"/>
          </p:nvPr>
        </p:nvSpPr>
        <p:spPr>
          <a:xfrm>
            <a:off x="685800" y="4314825"/>
            <a:ext cx="5486400" cy="408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57238477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hlink"/>
                </a:solidFill>
                <a:latin typeface="Arial Black" charset="0"/>
                <a:ea typeface="ＭＳ Ｐゴシック" charset="-128"/>
              </a:defRPr>
            </a:lvl1pPr>
            <a:lvl2pPr marL="742950" indent="-285750" eaLnBrk="0" hangingPunct="0">
              <a:defRPr sz="3200">
                <a:solidFill>
                  <a:schemeClr val="hlink"/>
                </a:solidFill>
                <a:latin typeface="Arial Black" charset="0"/>
                <a:ea typeface="ＭＳ Ｐゴシック" charset="-128"/>
              </a:defRPr>
            </a:lvl2pPr>
            <a:lvl3pPr marL="1143000" indent="-228600" eaLnBrk="0" hangingPunct="0">
              <a:defRPr sz="3200">
                <a:solidFill>
                  <a:schemeClr val="hlink"/>
                </a:solidFill>
                <a:latin typeface="Arial Black" charset="0"/>
                <a:ea typeface="ＭＳ Ｐゴシック" charset="-128"/>
              </a:defRPr>
            </a:lvl3pPr>
            <a:lvl4pPr marL="1600200" indent="-228600" eaLnBrk="0" hangingPunct="0">
              <a:defRPr sz="3200">
                <a:solidFill>
                  <a:schemeClr val="hlink"/>
                </a:solidFill>
                <a:latin typeface="Arial Black" charset="0"/>
                <a:ea typeface="ＭＳ Ｐゴシック" charset="-128"/>
              </a:defRPr>
            </a:lvl4pPr>
            <a:lvl5pPr marL="2057400" indent="-228600" eaLnBrk="0" hangingPunct="0">
              <a:defRPr sz="3200">
                <a:solidFill>
                  <a:schemeClr val="hlink"/>
                </a:solidFill>
                <a:latin typeface="Arial Black" charset="0"/>
                <a:ea typeface="ＭＳ Ｐゴシック" charset="-128"/>
              </a:defRPr>
            </a:lvl5pPr>
            <a:lvl6pPr marL="2514600" indent="-228600" eaLnBrk="0" fontAlgn="base" hangingPunct="0">
              <a:spcBef>
                <a:spcPct val="0"/>
              </a:spcBef>
              <a:spcAft>
                <a:spcPct val="0"/>
              </a:spcAft>
              <a:defRPr sz="3200">
                <a:solidFill>
                  <a:schemeClr val="hlink"/>
                </a:solidFill>
                <a:latin typeface="Arial Black" charset="0"/>
                <a:ea typeface="ＭＳ Ｐゴシック" charset="-128"/>
              </a:defRPr>
            </a:lvl6pPr>
            <a:lvl7pPr marL="2971800" indent="-228600" eaLnBrk="0" fontAlgn="base" hangingPunct="0">
              <a:spcBef>
                <a:spcPct val="0"/>
              </a:spcBef>
              <a:spcAft>
                <a:spcPct val="0"/>
              </a:spcAft>
              <a:defRPr sz="3200">
                <a:solidFill>
                  <a:schemeClr val="hlink"/>
                </a:solidFill>
                <a:latin typeface="Arial Black" charset="0"/>
                <a:ea typeface="ＭＳ Ｐゴシック" charset="-128"/>
              </a:defRPr>
            </a:lvl7pPr>
            <a:lvl8pPr marL="3429000" indent="-228600" eaLnBrk="0" fontAlgn="base" hangingPunct="0">
              <a:spcBef>
                <a:spcPct val="0"/>
              </a:spcBef>
              <a:spcAft>
                <a:spcPct val="0"/>
              </a:spcAft>
              <a:defRPr sz="3200">
                <a:solidFill>
                  <a:schemeClr val="hlink"/>
                </a:solidFill>
                <a:latin typeface="Arial Black" charset="0"/>
                <a:ea typeface="ＭＳ Ｐゴシック" charset="-128"/>
              </a:defRPr>
            </a:lvl8pPr>
            <a:lvl9pPr marL="3886200" indent="-228600" eaLnBrk="0" fontAlgn="base" hangingPunct="0">
              <a:spcBef>
                <a:spcPct val="0"/>
              </a:spcBef>
              <a:spcAft>
                <a:spcPct val="0"/>
              </a:spcAft>
              <a:defRPr sz="3200">
                <a:solidFill>
                  <a:schemeClr val="hlink"/>
                </a:solidFill>
                <a:latin typeface="Arial Black" charset="0"/>
                <a:ea typeface="ＭＳ Ｐゴシック" charset="-128"/>
              </a:defRPr>
            </a:lvl9pPr>
          </a:lstStyle>
          <a:p>
            <a:fld id="{1B804B5F-BC9D-994D-8C89-CC826ECA27DA}" type="slidenum">
              <a:rPr lang="en-US" altLang="en-US" sz="1200">
                <a:solidFill>
                  <a:schemeClr val="tx1"/>
                </a:solidFill>
                <a:latin typeface="Times New Roman" charset="0"/>
              </a:rPr>
              <a:pPr/>
              <a:t>111</a:t>
            </a:fld>
            <a:endParaRPr lang="en-US" altLang="en-US" sz="1200">
              <a:solidFill>
                <a:schemeClr val="tx1"/>
              </a:solidFill>
              <a:latin typeface="Times New Roman" charset="0"/>
            </a:endParaRPr>
          </a:p>
        </p:txBody>
      </p:sp>
      <p:sp>
        <p:nvSpPr>
          <p:cNvPr id="84994" name="Rectangle 2"/>
          <p:cNvSpPr>
            <a:spLocks noGrp="1" noRot="1" noChangeAspect="1" noChangeArrowheads="1" noTextEdit="1"/>
          </p:cNvSpPr>
          <p:nvPr>
            <p:ph type="sldImg"/>
          </p:nvPr>
        </p:nvSpPr>
        <p:spPr>
          <a:xfrm>
            <a:off x="1157288" y="679450"/>
            <a:ext cx="4545012" cy="3408363"/>
          </a:xfrm>
          <a:ln/>
        </p:spPr>
      </p:sp>
      <p:sp>
        <p:nvSpPr>
          <p:cNvPr id="84995" name="Rectangle 3"/>
          <p:cNvSpPr>
            <a:spLocks noGrp="1" noChangeArrowheads="1"/>
          </p:cNvSpPr>
          <p:nvPr>
            <p:ph type="body" idx="1"/>
          </p:nvPr>
        </p:nvSpPr>
        <p:spPr>
          <a:xfrm>
            <a:off x="685800" y="4314825"/>
            <a:ext cx="5486400" cy="408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1556560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hlink"/>
                </a:solidFill>
                <a:latin typeface="Arial Black" charset="0"/>
                <a:ea typeface="ＭＳ Ｐゴシック" charset="-128"/>
              </a:defRPr>
            </a:lvl1pPr>
            <a:lvl2pPr marL="742950" indent="-285750" eaLnBrk="0" hangingPunct="0">
              <a:defRPr sz="3200">
                <a:solidFill>
                  <a:schemeClr val="hlink"/>
                </a:solidFill>
                <a:latin typeface="Arial Black" charset="0"/>
                <a:ea typeface="ＭＳ Ｐゴシック" charset="-128"/>
              </a:defRPr>
            </a:lvl2pPr>
            <a:lvl3pPr marL="1143000" indent="-228600" eaLnBrk="0" hangingPunct="0">
              <a:defRPr sz="3200">
                <a:solidFill>
                  <a:schemeClr val="hlink"/>
                </a:solidFill>
                <a:latin typeface="Arial Black" charset="0"/>
                <a:ea typeface="ＭＳ Ｐゴシック" charset="-128"/>
              </a:defRPr>
            </a:lvl3pPr>
            <a:lvl4pPr marL="1600200" indent="-228600" eaLnBrk="0" hangingPunct="0">
              <a:defRPr sz="3200">
                <a:solidFill>
                  <a:schemeClr val="hlink"/>
                </a:solidFill>
                <a:latin typeface="Arial Black" charset="0"/>
                <a:ea typeface="ＭＳ Ｐゴシック" charset="-128"/>
              </a:defRPr>
            </a:lvl4pPr>
            <a:lvl5pPr marL="2057400" indent="-228600" eaLnBrk="0" hangingPunct="0">
              <a:defRPr sz="3200">
                <a:solidFill>
                  <a:schemeClr val="hlink"/>
                </a:solidFill>
                <a:latin typeface="Arial Black" charset="0"/>
                <a:ea typeface="ＭＳ Ｐゴシック" charset="-128"/>
              </a:defRPr>
            </a:lvl5pPr>
            <a:lvl6pPr marL="2514600" indent="-228600" eaLnBrk="0" fontAlgn="base" hangingPunct="0">
              <a:spcBef>
                <a:spcPct val="0"/>
              </a:spcBef>
              <a:spcAft>
                <a:spcPct val="0"/>
              </a:spcAft>
              <a:defRPr sz="3200">
                <a:solidFill>
                  <a:schemeClr val="hlink"/>
                </a:solidFill>
                <a:latin typeface="Arial Black" charset="0"/>
                <a:ea typeface="ＭＳ Ｐゴシック" charset="-128"/>
              </a:defRPr>
            </a:lvl6pPr>
            <a:lvl7pPr marL="2971800" indent="-228600" eaLnBrk="0" fontAlgn="base" hangingPunct="0">
              <a:spcBef>
                <a:spcPct val="0"/>
              </a:spcBef>
              <a:spcAft>
                <a:spcPct val="0"/>
              </a:spcAft>
              <a:defRPr sz="3200">
                <a:solidFill>
                  <a:schemeClr val="hlink"/>
                </a:solidFill>
                <a:latin typeface="Arial Black" charset="0"/>
                <a:ea typeface="ＭＳ Ｐゴシック" charset="-128"/>
              </a:defRPr>
            </a:lvl7pPr>
            <a:lvl8pPr marL="3429000" indent="-228600" eaLnBrk="0" fontAlgn="base" hangingPunct="0">
              <a:spcBef>
                <a:spcPct val="0"/>
              </a:spcBef>
              <a:spcAft>
                <a:spcPct val="0"/>
              </a:spcAft>
              <a:defRPr sz="3200">
                <a:solidFill>
                  <a:schemeClr val="hlink"/>
                </a:solidFill>
                <a:latin typeface="Arial Black" charset="0"/>
                <a:ea typeface="ＭＳ Ｐゴシック" charset="-128"/>
              </a:defRPr>
            </a:lvl8pPr>
            <a:lvl9pPr marL="3886200" indent="-228600" eaLnBrk="0" fontAlgn="base" hangingPunct="0">
              <a:spcBef>
                <a:spcPct val="0"/>
              </a:spcBef>
              <a:spcAft>
                <a:spcPct val="0"/>
              </a:spcAft>
              <a:defRPr sz="3200">
                <a:solidFill>
                  <a:schemeClr val="hlink"/>
                </a:solidFill>
                <a:latin typeface="Arial Black" charset="0"/>
                <a:ea typeface="ＭＳ Ｐゴシック" charset="-128"/>
              </a:defRPr>
            </a:lvl9pPr>
          </a:lstStyle>
          <a:p>
            <a:fld id="{2ACD2E58-7ACF-EA4C-8537-182C68BBA2CD}" type="slidenum">
              <a:rPr lang="en-US" altLang="en-US" sz="1200">
                <a:solidFill>
                  <a:schemeClr val="tx1"/>
                </a:solidFill>
                <a:latin typeface="Times New Roman" charset="0"/>
              </a:rPr>
              <a:pPr/>
              <a:t>112</a:t>
            </a:fld>
            <a:endParaRPr lang="en-US" altLang="en-US" sz="1200">
              <a:solidFill>
                <a:schemeClr val="tx1"/>
              </a:solidFill>
              <a:latin typeface="Times New Roman" charset="0"/>
            </a:endParaRPr>
          </a:p>
        </p:txBody>
      </p:sp>
      <p:sp>
        <p:nvSpPr>
          <p:cNvPr id="87042" name="Rectangle 2"/>
          <p:cNvSpPr>
            <a:spLocks noGrp="1" noRot="1" noChangeAspect="1" noChangeArrowheads="1" noTextEdit="1"/>
          </p:cNvSpPr>
          <p:nvPr>
            <p:ph type="sldImg"/>
          </p:nvPr>
        </p:nvSpPr>
        <p:spPr>
          <a:xfrm>
            <a:off x="1157288" y="679450"/>
            <a:ext cx="4545012" cy="3408363"/>
          </a:xfrm>
          <a:ln/>
        </p:spPr>
      </p:sp>
      <p:sp>
        <p:nvSpPr>
          <p:cNvPr id="87043" name="Rectangle 3"/>
          <p:cNvSpPr>
            <a:spLocks noGrp="1" noChangeArrowheads="1"/>
          </p:cNvSpPr>
          <p:nvPr>
            <p:ph type="body" idx="1"/>
          </p:nvPr>
        </p:nvSpPr>
        <p:spPr>
          <a:xfrm>
            <a:off x="685800" y="4314825"/>
            <a:ext cx="5486400" cy="4089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a typeface="ＭＳ Ｐゴシック" charset="-128"/>
            </a:endParaRPr>
          </a:p>
        </p:txBody>
      </p:sp>
    </p:spTree>
    <p:extLst>
      <p:ext uri="{BB962C8B-B14F-4D97-AF65-F5344CB8AC3E}">
        <p14:creationId xmlns:p14="http://schemas.microsoft.com/office/powerpoint/2010/main" val="139033153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F5AA84C6-90E5-D041-9CDC-CA17FD4A9BE9}" type="slidenum">
              <a:rPr lang="en-US" altLang="en-US">
                <a:ea typeface="MS PGothic" charset="-128"/>
              </a:rPr>
              <a:pPr eaLnBrk="1" hangingPunct="1">
                <a:spcBef>
                  <a:spcPct val="0"/>
                </a:spcBef>
              </a:pPr>
              <a:t>113</a:t>
            </a:fld>
            <a:endParaRPr lang="en-US" altLang="en-US">
              <a:ea typeface="MS PGothic" charset="-128"/>
            </a:endParaRPr>
          </a:p>
        </p:txBody>
      </p:sp>
      <p:sp>
        <p:nvSpPr>
          <p:cNvPr id="261123" name="Rectangle 2"/>
          <p:cNvSpPr>
            <a:spLocks noGrp="1" noRot="1" noChangeAspect="1" noChangeArrowheads="1" noTextEdit="1"/>
          </p:cNvSpPr>
          <p:nvPr>
            <p:ph type="sldImg"/>
          </p:nvPr>
        </p:nvSpPr>
        <p:spPr>
          <a:xfrm>
            <a:off x="1146175" y="685800"/>
            <a:ext cx="4570413" cy="3429000"/>
          </a:xfrm>
          <a:ln/>
        </p:spPr>
      </p:sp>
      <p:sp>
        <p:nvSpPr>
          <p:cNvPr id="261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Arial" charset="0"/>
            </a:endParaRPr>
          </a:p>
        </p:txBody>
      </p:sp>
    </p:spTree>
    <p:extLst>
      <p:ext uri="{BB962C8B-B14F-4D97-AF65-F5344CB8AC3E}">
        <p14:creationId xmlns:p14="http://schemas.microsoft.com/office/powerpoint/2010/main" val="138205356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p:cNvSpPr>
            <a:spLocks noGrp="1" noRot="1" noChangeAspect="1" noTextEdit="1"/>
          </p:cNvSpPr>
          <p:nvPr>
            <p:ph type="sldImg"/>
          </p:nvPr>
        </p:nvSpPr>
        <p:spPr>
          <a:ln/>
        </p:spPr>
      </p:sp>
      <p:sp>
        <p:nvSpPr>
          <p:cNvPr id="2549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tLang="en-US">
              <a:latin typeface="Times New Roman" charset="0"/>
              <a:ea typeface="ＭＳ Ｐゴシック" charset="-128"/>
            </a:endParaRPr>
          </a:p>
        </p:txBody>
      </p:sp>
      <p:sp>
        <p:nvSpPr>
          <p:cNvPr id="2549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hlink"/>
                </a:solidFill>
                <a:latin typeface="Arial Black" charset="0"/>
                <a:ea typeface="ＭＳ Ｐゴシック" charset="-128"/>
              </a:defRPr>
            </a:lvl1pPr>
            <a:lvl2pPr marL="742950" indent="-285750">
              <a:defRPr sz="3200">
                <a:solidFill>
                  <a:schemeClr val="hlink"/>
                </a:solidFill>
                <a:latin typeface="Arial Black" charset="0"/>
                <a:ea typeface="ＭＳ Ｐゴシック" charset="-128"/>
              </a:defRPr>
            </a:lvl2pPr>
            <a:lvl3pPr marL="1143000" indent="-228600">
              <a:defRPr sz="3200">
                <a:solidFill>
                  <a:schemeClr val="hlink"/>
                </a:solidFill>
                <a:latin typeface="Arial Black" charset="0"/>
                <a:ea typeface="ＭＳ Ｐゴシック" charset="-128"/>
              </a:defRPr>
            </a:lvl3pPr>
            <a:lvl4pPr marL="1600200" indent="-228600">
              <a:defRPr sz="3200">
                <a:solidFill>
                  <a:schemeClr val="hlink"/>
                </a:solidFill>
                <a:latin typeface="Arial Black" charset="0"/>
                <a:ea typeface="ＭＳ Ｐゴシック" charset="-128"/>
              </a:defRPr>
            </a:lvl4pPr>
            <a:lvl5pPr marL="2057400" indent="-228600">
              <a:defRPr sz="3200">
                <a:solidFill>
                  <a:schemeClr val="hlink"/>
                </a:solidFill>
                <a:latin typeface="Arial Black" charset="0"/>
                <a:ea typeface="ＭＳ Ｐゴシック" charset="-128"/>
              </a:defRPr>
            </a:lvl5pPr>
            <a:lvl6pPr marL="2514600" indent="-228600" eaLnBrk="0" fontAlgn="base" hangingPunct="0">
              <a:spcBef>
                <a:spcPct val="0"/>
              </a:spcBef>
              <a:spcAft>
                <a:spcPct val="0"/>
              </a:spcAft>
              <a:defRPr sz="3200">
                <a:solidFill>
                  <a:schemeClr val="hlink"/>
                </a:solidFill>
                <a:latin typeface="Arial Black" charset="0"/>
                <a:ea typeface="ＭＳ Ｐゴシック" charset="-128"/>
              </a:defRPr>
            </a:lvl6pPr>
            <a:lvl7pPr marL="2971800" indent="-228600" eaLnBrk="0" fontAlgn="base" hangingPunct="0">
              <a:spcBef>
                <a:spcPct val="0"/>
              </a:spcBef>
              <a:spcAft>
                <a:spcPct val="0"/>
              </a:spcAft>
              <a:defRPr sz="3200">
                <a:solidFill>
                  <a:schemeClr val="hlink"/>
                </a:solidFill>
                <a:latin typeface="Arial Black" charset="0"/>
                <a:ea typeface="ＭＳ Ｐゴシック" charset="-128"/>
              </a:defRPr>
            </a:lvl7pPr>
            <a:lvl8pPr marL="3429000" indent="-228600" eaLnBrk="0" fontAlgn="base" hangingPunct="0">
              <a:spcBef>
                <a:spcPct val="0"/>
              </a:spcBef>
              <a:spcAft>
                <a:spcPct val="0"/>
              </a:spcAft>
              <a:defRPr sz="3200">
                <a:solidFill>
                  <a:schemeClr val="hlink"/>
                </a:solidFill>
                <a:latin typeface="Arial Black" charset="0"/>
                <a:ea typeface="ＭＳ Ｐゴシック" charset="-128"/>
              </a:defRPr>
            </a:lvl8pPr>
            <a:lvl9pPr marL="3886200" indent="-228600" eaLnBrk="0" fontAlgn="base" hangingPunct="0">
              <a:spcBef>
                <a:spcPct val="0"/>
              </a:spcBef>
              <a:spcAft>
                <a:spcPct val="0"/>
              </a:spcAft>
              <a:defRPr sz="3200">
                <a:solidFill>
                  <a:schemeClr val="hlink"/>
                </a:solidFill>
                <a:latin typeface="Arial Black" charset="0"/>
                <a:ea typeface="ＭＳ Ｐゴシック" charset="-128"/>
              </a:defRPr>
            </a:lvl9pPr>
          </a:lstStyle>
          <a:p>
            <a:fld id="{EB73ABCC-7BEE-314E-9B43-20F391145F63}" type="slidenum">
              <a:rPr lang="en-US" altLang="en-US" sz="1200">
                <a:solidFill>
                  <a:schemeClr val="tx1"/>
                </a:solidFill>
                <a:latin typeface="Times New Roman" charset="0"/>
              </a:rPr>
              <a:pPr/>
              <a:t>114</a:t>
            </a:fld>
            <a:endParaRPr lang="en-US" altLang="en-US" sz="1200">
              <a:solidFill>
                <a:schemeClr val="tx1"/>
              </a:solidFill>
              <a:latin typeface="Times New Roman" charset="0"/>
            </a:endParaRPr>
          </a:p>
        </p:txBody>
      </p:sp>
    </p:spTree>
    <p:extLst>
      <p:ext uri="{BB962C8B-B14F-4D97-AF65-F5344CB8AC3E}">
        <p14:creationId xmlns:p14="http://schemas.microsoft.com/office/powerpoint/2010/main" val="1066763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p>
            <a:fld id="{92C19DEF-2C91-45E8-9DE0-A1604F39A607}" type="slidenum">
              <a:rPr lang="en-US" smtClean="0">
                <a:solidFill>
                  <a:srgbClr val="0000FF"/>
                </a:solidFill>
              </a:rPr>
              <a:pPr/>
              <a:t>20</a:t>
            </a:fld>
            <a:endParaRPr lang="en-US" smtClean="0">
              <a:solidFill>
                <a:srgbClr val="0000FF"/>
              </a:solidFill>
            </a:endParaRPr>
          </a:p>
        </p:txBody>
      </p:sp>
      <p:sp>
        <p:nvSpPr>
          <p:cNvPr id="237571" name="Rectangle 2"/>
          <p:cNvSpPr>
            <a:spLocks noGrp="1" noRot="1" noChangeAspect="1" noChangeArrowheads="1" noTextEdit="1"/>
          </p:cNvSpPr>
          <p:nvPr>
            <p:ph type="sldImg"/>
          </p:nvPr>
        </p:nvSpPr>
        <p:spPr>
          <a:xfrm>
            <a:off x="1208088" y="708025"/>
            <a:ext cx="4725987" cy="3544888"/>
          </a:xfrm>
          <a:ln/>
        </p:spPr>
      </p:sp>
      <p:sp>
        <p:nvSpPr>
          <p:cNvPr id="237572"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727664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B234F6-70C2-0B42-908B-B88243021559}" type="slidenum">
              <a:rPr lang="en-US" altLang="en-US"/>
              <a:pPr>
                <a:defRPr/>
              </a:pPr>
              <a:t>‹#›</a:t>
            </a:fld>
            <a:endParaRPr lang="en-US" altLang="en-US"/>
          </a:p>
        </p:txBody>
      </p:sp>
    </p:spTree>
    <p:extLst>
      <p:ext uri="{BB962C8B-B14F-4D97-AF65-F5344CB8AC3E}">
        <p14:creationId xmlns:p14="http://schemas.microsoft.com/office/powerpoint/2010/main" val="72175966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250493-E7F1-894C-A73F-F7B62875810A}" type="slidenum">
              <a:rPr lang="en-US" altLang="en-US"/>
              <a:pPr>
                <a:defRPr/>
              </a:pPr>
              <a:t>‹#›</a:t>
            </a:fld>
            <a:endParaRPr lang="en-US" altLang="en-US"/>
          </a:p>
        </p:txBody>
      </p:sp>
    </p:spTree>
    <p:extLst>
      <p:ext uri="{BB962C8B-B14F-4D97-AF65-F5344CB8AC3E}">
        <p14:creationId xmlns:p14="http://schemas.microsoft.com/office/powerpoint/2010/main" val="21295170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BE9E47-ECD7-7A42-8713-768AFE1127F0}" type="slidenum">
              <a:rPr lang="en-US" altLang="en-US"/>
              <a:pPr>
                <a:defRPr/>
              </a:pPr>
              <a:t>‹#›</a:t>
            </a:fld>
            <a:endParaRPr lang="en-US" altLang="en-US"/>
          </a:p>
        </p:txBody>
      </p:sp>
    </p:spTree>
    <p:extLst>
      <p:ext uri="{BB962C8B-B14F-4D97-AF65-F5344CB8AC3E}">
        <p14:creationId xmlns:p14="http://schemas.microsoft.com/office/powerpoint/2010/main" val="83069929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2EB8DC5-233E-9040-9CA6-325E42BF96D0}" type="slidenum">
              <a:rPr lang="en-US" altLang="en-US"/>
              <a:pPr>
                <a:defRPr/>
              </a:pPr>
              <a:t>‹#›</a:t>
            </a:fld>
            <a:endParaRPr lang="en-US" altLang="en-US"/>
          </a:p>
        </p:txBody>
      </p:sp>
    </p:spTree>
    <p:extLst>
      <p:ext uri="{BB962C8B-B14F-4D97-AF65-F5344CB8AC3E}">
        <p14:creationId xmlns:p14="http://schemas.microsoft.com/office/powerpoint/2010/main" val="77177788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CC67348-2051-0745-BE9A-559165E491B8}" type="slidenum">
              <a:rPr lang="en-US" altLang="en-US"/>
              <a:pPr>
                <a:defRPr/>
              </a:pPr>
              <a:t>‹#›</a:t>
            </a:fld>
            <a:endParaRPr lang="en-US" altLang="en-US"/>
          </a:p>
        </p:txBody>
      </p:sp>
    </p:spTree>
    <p:extLst>
      <p:ext uri="{BB962C8B-B14F-4D97-AF65-F5344CB8AC3E}">
        <p14:creationId xmlns:p14="http://schemas.microsoft.com/office/powerpoint/2010/main" val="46965170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 name="Shape 9"/>
          <p:cNvSpPr>
            <a:spLocks noGrp="1"/>
          </p:cNvSpPr>
          <p:nvPr>
            <p:ph type="sldNum" sz="quarter" idx="10"/>
          </p:nvPr>
        </p:nvSpPr>
        <p:spPr>
          <a:xfrm>
            <a:off x="6553200" y="6248400"/>
            <a:ext cx="1905000" cy="287338"/>
          </a:xfrm>
        </p:spPr>
        <p:txBody>
          <a:bodyPr lIns="45719" tIns="45719" rIns="45719" bIns="45719"/>
          <a:lstStyle>
            <a:lvl1pPr>
              <a:defRPr>
                <a:solidFill>
                  <a:srgbClr val="000000"/>
                </a:solidFill>
                <a:sym typeface="Times New Roman" charset="0"/>
              </a:defRPr>
            </a:lvl1pPr>
          </a:lstStyle>
          <a:p>
            <a:pPr>
              <a:defRPr/>
            </a:pPr>
            <a:fld id="{2E6A5F27-3FC8-3D43-B6F0-E16764E2B5A8}" type="slidenum">
              <a:rPr lang="en-US" altLang="en-US"/>
              <a:pPr>
                <a:defRPr/>
              </a:pPr>
              <a:t>‹#›</a:t>
            </a:fld>
            <a:endParaRPr lang="en-US" altLang="en-US"/>
          </a:p>
        </p:txBody>
      </p:sp>
    </p:spTree>
    <p:extLst>
      <p:ext uri="{BB962C8B-B14F-4D97-AF65-F5344CB8AC3E}">
        <p14:creationId xmlns:p14="http://schemas.microsoft.com/office/powerpoint/2010/main" val="203413013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17501" y="457200"/>
            <a:ext cx="8637411"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28789" y="1676400"/>
            <a:ext cx="4035778"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500034" y="1676400"/>
            <a:ext cx="4037188" cy="41910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4044B37-7158-1346-92E0-1357CD8ED6B7}" type="slidenum">
              <a:rPr lang="en-US" altLang="en-US"/>
              <a:pPr/>
              <a:t>‹#›</a:t>
            </a:fld>
            <a:endParaRPr lang="en-US" altLang="en-US"/>
          </a:p>
        </p:txBody>
      </p:sp>
    </p:spTree>
    <p:extLst>
      <p:ext uri="{BB962C8B-B14F-4D97-AF65-F5344CB8AC3E}">
        <p14:creationId xmlns:p14="http://schemas.microsoft.com/office/powerpoint/2010/main" val="3016535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6"/>
          </a:xfrm>
          <a:prstGeom prst="rect">
            <a:avLst/>
          </a:prstGeom>
        </p:spPr>
        <p:txBody>
          <a:bodyPr vert="horz" lIns="91430" tIns="45719" rIns="91430" bIns="45719"/>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lIns="91430" tIns="45719" rIns="91430" bIns="45719"/>
          <a:lstStyle>
            <a:lvl1pPr marL="0" indent="0" algn="ctr">
              <a:buNone/>
              <a:defRPr/>
            </a:lvl1pPr>
            <a:lvl2pPr marL="171434" indent="0" algn="ctr">
              <a:buNone/>
              <a:defRPr/>
            </a:lvl2pPr>
            <a:lvl3pPr marL="342864" indent="0" algn="ctr">
              <a:buNone/>
              <a:defRPr/>
            </a:lvl3pPr>
            <a:lvl4pPr marL="514298" indent="0" algn="ctr">
              <a:buNone/>
              <a:defRPr/>
            </a:lvl4pPr>
            <a:lvl5pPr marL="685732" indent="0" algn="ctr">
              <a:buNone/>
              <a:defRPr/>
            </a:lvl5pPr>
            <a:lvl6pPr marL="857166" indent="0" algn="ctr">
              <a:buNone/>
              <a:defRPr/>
            </a:lvl6pPr>
            <a:lvl7pPr marL="1028596" indent="0" algn="ctr">
              <a:buNone/>
              <a:defRPr/>
            </a:lvl7pPr>
            <a:lvl8pPr marL="1200030" indent="0" algn="ctr">
              <a:buNone/>
              <a:defRPr/>
            </a:lvl8pPr>
            <a:lvl9pPr marL="1371464"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19608303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30" tIns="45719" rIns="91430" bIns="45719"/>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lIns="91430" tIns="45719" rIns="91430" bIns="45719"/>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073716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14" y="4406900"/>
            <a:ext cx="7772400" cy="1362075"/>
          </a:xfrm>
          <a:prstGeom prst="rect">
            <a:avLst/>
          </a:prstGeom>
        </p:spPr>
        <p:txBody>
          <a:bodyPr vert="horz" lIns="91430" tIns="45719" rIns="91430" bIns="45719" anchor="t"/>
          <a:lstStyle>
            <a:lvl1pPr algn="l">
              <a:defRPr sz="1500" b="1" cap="all"/>
            </a:lvl1pPr>
          </a:lstStyle>
          <a:p>
            <a:r>
              <a:rPr lang="en-US" smtClean="0"/>
              <a:t>Click to edit Master title style</a:t>
            </a:r>
            <a:endParaRPr lang="en-US"/>
          </a:p>
        </p:txBody>
      </p:sp>
      <p:sp>
        <p:nvSpPr>
          <p:cNvPr id="3" name="Text Placeholder 2"/>
          <p:cNvSpPr>
            <a:spLocks noGrp="1"/>
          </p:cNvSpPr>
          <p:nvPr>
            <p:ph type="body" idx="1"/>
          </p:nvPr>
        </p:nvSpPr>
        <p:spPr>
          <a:xfrm>
            <a:off x="722114" y="2906712"/>
            <a:ext cx="7772400" cy="1500188"/>
          </a:xfrm>
          <a:prstGeom prst="rect">
            <a:avLst/>
          </a:prstGeom>
        </p:spPr>
        <p:txBody>
          <a:bodyPr vert="horz" lIns="91430" tIns="45719" rIns="91430" bIns="45719" anchor="b"/>
          <a:lstStyle>
            <a:lvl1pPr marL="0" indent="0">
              <a:buNone/>
              <a:defRPr sz="788"/>
            </a:lvl1pPr>
            <a:lvl2pPr marL="171434" indent="0">
              <a:buNone/>
              <a:defRPr sz="713"/>
            </a:lvl2pPr>
            <a:lvl3pPr marL="342864" indent="0">
              <a:buNone/>
              <a:defRPr sz="600"/>
            </a:lvl3pPr>
            <a:lvl4pPr marL="514298" indent="0">
              <a:buNone/>
              <a:defRPr sz="488"/>
            </a:lvl4pPr>
            <a:lvl5pPr marL="685732" indent="0">
              <a:buNone/>
              <a:defRPr sz="488"/>
            </a:lvl5pPr>
            <a:lvl6pPr marL="857166" indent="0">
              <a:buNone/>
              <a:defRPr sz="488"/>
            </a:lvl6pPr>
            <a:lvl7pPr marL="1028596" indent="0">
              <a:buNone/>
              <a:defRPr sz="488"/>
            </a:lvl7pPr>
            <a:lvl8pPr marL="1200030" indent="0">
              <a:buNone/>
              <a:defRPr sz="488"/>
            </a:lvl8pPr>
            <a:lvl9pPr marL="1371464" indent="0">
              <a:buNone/>
              <a:defRPr sz="488"/>
            </a:lvl9pPr>
          </a:lstStyle>
          <a:p>
            <a:pPr lvl="0"/>
            <a:r>
              <a:rPr lang="en-US" smtClean="0"/>
              <a:t>Click to edit Master text styles</a:t>
            </a:r>
          </a:p>
        </p:txBody>
      </p:sp>
    </p:spTree>
    <p:extLst>
      <p:ext uri="{BB962C8B-B14F-4D97-AF65-F5344CB8AC3E}">
        <p14:creationId xmlns:p14="http://schemas.microsoft.com/office/powerpoint/2010/main" val="188301963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30" tIns="45719" rIns="91430" bIns="45719"/>
          <a:lstStyle/>
          <a:p>
            <a:r>
              <a:rPr lang="en-US" smtClean="0"/>
              <a:t>Click to edit Master title style</a:t>
            </a:r>
            <a:endParaRPr lang="en-US"/>
          </a:p>
        </p:txBody>
      </p:sp>
      <p:sp>
        <p:nvSpPr>
          <p:cNvPr id="3" name="Content Placeholder 2"/>
          <p:cNvSpPr>
            <a:spLocks noGrp="1"/>
          </p:cNvSpPr>
          <p:nvPr>
            <p:ph sz="half" idx="1"/>
          </p:nvPr>
        </p:nvSpPr>
        <p:spPr>
          <a:xfrm>
            <a:off x="457200" y="1600200"/>
            <a:ext cx="4086225" cy="4525963"/>
          </a:xfrm>
          <a:prstGeom prst="rect">
            <a:avLst/>
          </a:prstGeom>
        </p:spPr>
        <p:txBody>
          <a:bodyPr vert="horz" lIns="91430" tIns="45719" rIns="91430" bIns="45719"/>
          <a:lstStyle>
            <a:lvl1pPr>
              <a:defRPr sz="1088"/>
            </a:lvl1pPr>
            <a:lvl2pPr>
              <a:defRPr sz="900"/>
            </a:lvl2pPr>
            <a:lvl3pPr>
              <a:defRPr sz="788"/>
            </a:lvl3pPr>
            <a:lvl4pPr>
              <a:defRPr sz="713"/>
            </a:lvl4pPr>
            <a:lvl5pPr>
              <a:defRPr sz="713"/>
            </a:lvl5pPr>
            <a:lvl6pPr>
              <a:defRPr sz="713"/>
            </a:lvl6pPr>
            <a:lvl7pPr>
              <a:defRPr sz="713"/>
            </a:lvl7pPr>
            <a:lvl8pPr>
              <a:defRPr sz="713"/>
            </a:lvl8pPr>
            <a:lvl9pPr>
              <a:defRPr sz="71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00575" y="1600200"/>
            <a:ext cx="4086225" cy="4525963"/>
          </a:xfrm>
          <a:prstGeom prst="rect">
            <a:avLst/>
          </a:prstGeom>
        </p:spPr>
        <p:txBody>
          <a:bodyPr vert="horz" lIns="91430" tIns="45719" rIns="91430" bIns="45719"/>
          <a:lstStyle>
            <a:lvl1pPr>
              <a:defRPr sz="1088"/>
            </a:lvl1pPr>
            <a:lvl2pPr>
              <a:defRPr sz="900"/>
            </a:lvl2pPr>
            <a:lvl3pPr>
              <a:defRPr sz="788"/>
            </a:lvl3pPr>
            <a:lvl4pPr>
              <a:defRPr sz="713"/>
            </a:lvl4pPr>
            <a:lvl5pPr>
              <a:defRPr sz="713"/>
            </a:lvl5pPr>
            <a:lvl6pPr>
              <a:defRPr sz="713"/>
            </a:lvl6pPr>
            <a:lvl7pPr>
              <a:defRPr sz="713"/>
            </a:lvl7pPr>
            <a:lvl8pPr>
              <a:defRPr sz="713"/>
            </a:lvl8pPr>
            <a:lvl9pPr>
              <a:defRPr sz="71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7427852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673FE1-1DD4-0844-9978-683D27AD963E}" type="slidenum">
              <a:rPr lang="en-US" altLang="en-US"/>
              <a:pPr>
                <a:defRPr/>
              </a:pPr>
              <a:t>‹#›</a:t>
            </a:fld>
            <a:endParaRPr lang="en-US" altLang="en-US"/>
          </a:p>
        </p:txBody>
      </p:sp>
    </p:spTree>
    <p:extLst>
      <p:ext uri="{BB962C8B-B14F-4D97-AF65-F5344CB8AC3E}">
        <p14:creationId xmlns:p14="http://schemas.microsoft.com/office/powerpoint/2010/main" val="1627068206"/>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30" tIns="45719" rIns="91430" bIns="45719"/>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386" cy="639763"/>
          </a:xfrm>
          <a:prstGeom prst="rect">
            <a:avLst/>
          </a:prstGeom>
        </p:spPr>
        <p:txBody>
          <a:bodyPr vert="horz" lIns="91430" tIns="45719" rIns="91430" bIns="45719" anchor="b"/>
          <a:lstStyle>
            <a:lvl1pPr marL="0" indent="0">
              <a:buNone/>
              <a:defRPr sz="900" b="1"/>
            </a:lvl1pPr>
            <a:lvl2pPr marL="171434" indent="0">
              <a:buNone/>
              <a:defRPr sz="788" b="1"/>
            </a:lvl2pPr>
            <a:lvl3pPr marL="342864" indent="0">
              <a:buNone/>
              <a:defRPr sz="713" b="1"/>
            </a:lvl3pPr>
            <a:lvl4pPr marL="514298" indent="0">
              <a:buNone/>
              <a:defRPr sz="600" b="1"/>
            </a:lvl4pPr>
            <a:lvl5pPr marL="685732" indent="0">
              <a:buNone/>
              <a:defRPr sz="600" b="1"/>
            </a:lvl5pPr>
            <a:lvl6pPr marL="857166" indent="0">
              <a:buNone/>
              <a:defRPr sz="600" b="1"/>
            </a:lvl6pPr>
            <a:lvl7pPr marL="1028596" indent="0">
              <a:buNone/>
              <a:defRPr sz="600" b="1"/>
            </a:lvl7pPr>
            <a:lvl8pPr marL="1200030" indent="0">
              <a:buNone/>
              <a:defRPr sz="600" b="1"/>
            </a:lvl8pPr>
            <a:lvl9pPr marL="1371464" indent="0">
              <a:buNone/>
              <a:defRPr sz="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386" cy="3951288"/>
          </a:xfrm>
          <a:prstGeom prst="rect">
            <a:avLst/>
          </a:prstGeom>
        </p:spPr>
        <p:txBody>
          <a:bodyPr vert="horz" lIns="91430" tIns="45719" rIns="91430" bIns="45719"/>
          <a:lstStyle>
            <a:lvl1pPr>
              <a:defRPr sz="900"/>
            </a:lvl1pPr>
            <a:lvl2pPr>
              <a:defRPr sz="788"/>
            </a:lvl2pPr>
            <a:lvl3pPr>
              <a:defRPr sz="713"/>
            </a:lvl3pPr>
            <a:lvl4pPr>
              <a:defRPr sz="600"/>
            </a:lvl4pPr>
            <a:lvl5pPr>
              <a:defRPr sz="600"/>
            </a:lvl5pPr>
            <a:lvl6pPr>
              <a:defRPr sz="600"/>
            </a:lvl6pPr>
            <a:lvl7pPr>
              <a:defRPr sz="600"/>
            </a:lvl7pPr>
            <a:lvl8pPr>
              <a:defRPr sz="600"/>
            </a:lvl8pPr>
            <a:lvl9pPr>
              <a:defRPr sz="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224" y="1535114"/>
            <a:ext cx="4041576" cy="639763"/>
          </a:xfrm>
          <a:prstGeom prst="rect">
            <a:avLst/>
          </a:prstGeom>
        </p:spPr>
        <p:txBody>
          <a:bodyPr vert="horz" lIns="91430" tIns="45719" rIns="91430" bIns="45719" anchor="b"/>
          <a:lstStyle>
            <a:lvl1pPr marL="0" indent="0">
              <a:buNone/>
              <a:defRPr sz="900" b="1"/>
            </a:lvl1pPr>
            <a:lvl2pPr marL="171434" indent="0">
              <a:buNone/>
              <a:defRPr sz="788" b="1"/>
            </a:lvl2pPr>
            <a:lvl3pPr marL="342864" indent="0">
              <a:buNone/>
              <a:defRPr sz="713" b="1"/>
            </a:lvl3pPr>
            <a:lvl4pPr marL="514298" indent="0">
              <a:buNone/>
              <a:defRPr sz="600" b="1"/>
            </a:lvl4pPr>
            <a:lvl5pPr marL="685732" indent="0">
              <a:buNone/>
              <a:defRPr sz="600" b="1"/>
            </a:lvl5pPr>
            <a:lvl6pPr marL="857166" indent="0">
              <a:buNone/>
              <a:defRPr sz="600" b="1"/>
            </a:lvl6pPr>
            <a:lvl7pPr marL="1028596" indent="0">
              <a:buNone/>
              <a:defRPr sz="600" b="1"/>
            </a:lvl7pPr>
            <a:lvl8pPr marL="1200030" indent="0">
              <a:buNone/>
              <a:defRPr sz="600" b="1"/>
            </a:lvl8pPr>
            <a:lvl9pPr marL="1371464" indent="0">
              <a:buNone/>
              <a:defRPr sz="600" b="1"/>
            </a:lvl9pPr>
          </a:lstStyle>
          <a:p>
            <a:pPr lvl="0"/>
            <a:r>
              <a:rPr lang="en-US" smtClean="0"/>
              <a:t>Click to edit Master text styles</a:t>
            </a:r>
          </a:p>
        </p:txBody>
      </p:sp>
      <p:sp>
        <p:nvSpPr>
          <p:cNvPr id="6" name="Content Placeholder 5"/>
          <p:cNvSpPr>
            <a:spLocks noGrp="1"/>
          </p:cNvSpPr>
          <p:nvPr>
            <p:ph sz="quarter" idx="4"/>
          </p:nvPr>
        </p:nvSpPr>
        <p:spPr>
          <a:xfrm>
            <a:off x="4645224" y="2174874"/>
            <a:ext cx="4041576" cy="3951288"/>
          </a:xfrm>
          <a:prstGeom prst="rect">
            <a:avLst/>
          </a:prstGeom>
        </p:spPr>
        <p:txBody>
          <a:bodyPr vert="horz" lIns="91430" tIns="45719" rIns="91430" bIns="45719"/>
          <a:lstStyle>
            <a:lvl1pPr>
              <a:defRPr sz="900"/>
            </a:lvl1pPr>
            <a:lvl2pPr>
              <a:defRPr sz="788"/>
            </a:lvl2pPr>
            <a:lvl3pPr>
              <a:defRPr sz="713"/>
            </a:lvl3pPr>
            <a:lvl4pPr>
              <a:defRPr sz="600"/>
            </a:lvl4pPr>
            <a:lvl5pPr>
              <a:defRPr sz="600"/>
            </a:lvl5pPr>
            <a:lvl6pPr>
              <a:defRPr sz="600"/>
            </a:lvl6pPr>
            <a:lvl7pPr>
              <a:defRPr sz="600"/>
            </a:lvl7pPr>
            <a:lvl8pPr>
              <a:defRPr sz="600"/>
            </a:lvl8pPr>
            <a:lvl9pPr>
              <a:defRPr sz="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799183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30" tIns="45719" rIns="91430" bIns="45719"/>
          <a:lstStyle/>
          <a:p>
            <a:r>
              <a:rPr lang="en-US" smtClean="0"/>
              <a:t>Click to edit Master title style</a:t>
            </a:r>
            <a:endParaRPr lang="en-US"/>
          </a:p>
        </p:txBody>
      </p:sp>
    </p:spTree>
    <p:extLst>
      <p:ext uri="{BB962C8B-B14F-4D97-AF65-F5344CB8AC3E}">
        <p14:creationId xmlns:p14="http://schemas.microsoft.com/office/powerpoint/2010/main" val="193371988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981922"/>
      </p:ext>
    </p:extLst>
  </p:cSld>
  <p:clrMapOvr>
    <a:overrideClrMapping bg1="dk1" tx1="lt1" bg2="dk2" tx2="lt2" accent1="accent1" accent2="accent2" accent3="accent3" accent4="accent4" accent5="accent5" accent6="accent6" hlink="hlink" folHlink="folHlink"/>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114" cy="1162051"/>
          </a:xfrm>
          <a:prstGeom prst="rect">
            <a:avLst/>
          </a:prstGeom>
        </p:spPr>
        <p:txBody>
          <a:bodyPr vert="horz" lIns="91430" tIns="45719" rIns="91430" bIns="45719" anchor="b"/>
          <a:lstStyle>
            <a:lvl1pPr algn="l">
              <a:defRPr sz="788" b="1"/>
            </a:lvl1pPr>
          </a:lstStyle>
          <a:p>
            <a:r>
              <a:rPr lang="en-US" smtClean="0"/>
              <a:t>Click to edit Master title style</a:t>
            </a:r>
            <a:endParaRPr lang="en-US"/>
          </a:p>
        </p:txBody>
      </p:sp>
      <p:sp>
        <p:nvSpPr>
          <p:cNvPr id="3" name="Content Placeholder 2"/>
          <p:cNvSpPr>
            <a:spLocks noGrp="1"/>
          </p:cNvSpPr>
          <p:nvPr>
            <p:ph idx="1"/>
          </p:nvPr>
        </p:nvSpPr>
        <p:spPr>
          <a:xfrm>
            <a:off x="3574852" y="273051"/>
            <a:ext cx="5111948" cy="5853112"/>
          </a:xfrm>
          <a:prstGeom prst="rect">
            <a:avLst/>
          </a:prstGeom>
        </p:spPr>
        <p:txBody>
          <a:bodyPr vert="horz" lIns="91430" tIns="45719" rIns="91430" bIns="45719"/>
          <a:lstStyle>
            <a:lvl1pPr>
              <a:defRPr sz="1200"/>
            </a:lvl1pPr>
            <a:lvl2pPr>
              <a:defRPr sz="1088"/>
            </a:lvl2pPr>
            <a:lvl3pPr>
              <a:defRPr sz="900"/>
            </a:lvl3pPr>
            <a:lvl4pPr>
              <a:defRPr sz="788"/>
            </a:lvl4pPr>
            <a:lvl5pPr>
              <a:defRPr sz="788"/>
            </a:lvl5pPr>
            <a:lvl6pPr>
              <a:defRPr sz="788"/>
            </a:lvl6pPr>
            <a:lvl7pPr>
              <a:defRPr sz="788"/>
            </a:lvl7pPr>
            <a:lvl8pPr>
              <a:defRPr sz="788"/>
            </a:lvl8pPr>
            <a:lvl9pPr>
              <a:defRPr sz="78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4"/>
            <a:ext cx="3008114" cy="4691063"/>
          </a:xfrm>
          <a:prstGeom prst="rect">
            <a:avLst/>
          </a:prstGeom>
        </p:spPr>
        <p:txBody>
          <a:bodyPr vert="horz" lIns="91430" tIns="45719" rIns="91430" bIns="45719"/>
          <a:lstStyle>
            <a:lvl1pPr marL="0" indent="0">
              <a:buNone/>
              <a:defRPr sz="488"/>
            </a:lvl1pPr>
            <a:lvl2pPr marL="171434" indent="0">
              <a:buNone/>
              <a:defRPr sz="488"/>
            </a:lvl2pPr>
            <a:lvl3pPr marL="342864" indent="0">
              <a:buNone/>
              <a:defRPr sz="413"/>
            </a:lvl3pPr>
            <a:lvl4pPr marL="514298" indent="0">
              <a:buNone/>
              <a:defRPr sz="300"/>
            </a:lvl4pPr>
            <a:lvl5pPr marL="685732" indent="0">
              <a:buNone/>
              <a:defRPr sz="300"/>
            </a:lvl5pPr>
            <a:lvl6pPr marL="857166" indent="0">
              <a:buNone/>
              <a:defRPr sz="300"/>
            </a:lvl6pPr>
            <a:lvl7pPr marL="1028596" indent="0">
              <a:buNone/>
              <a:defRPr sz="300"/>
            </a:lvl7pPr>
            <a:lvl8pPr marL="1200030" indent="0">
              <a:buNone/>
              <a:defRPr sz="300"/>
            </a:lvl8pPr>
            <a:lvl9pPr marL="1371464" indent="0">
              <a:buNone/>
              <a:defRPr sz="300"/>
            </a:lvl9pPr>
          </a:lstStyle>
          <a:p>
            <a:pPr lvl="0"/>
            <a:r>
              <a:rPr lang="en-US" smtClean="0"/>
              <a:t>Click to edit Master text styles</a:t>
            </a:r>
          </a:p>
        </p:txBody>
      </p:sp>
    </p:spTree>
    <p:extLst>
      <p:ext uri="{BB962C8B-B14F-4D97-AF65-F5344CB8AC3E}">
        <p14:creationId xmlns:p14="http://schemas.microsoft.com/office/powerpoint/2010/main" val="175427362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86" y="4800605"/>
            <a:ext cx="5486400" cy="566738"/>
          </a:xfrm>
          <a:prstGeom prst="rect">
            <a:avLst/>
          </a:prstGeom>
        </p:spPr>
        <p:txBody>
          <a:bodyPr vert="horz" lIns="91430" tIns="45719" rIns="91430" bIns="45719" anchor="b"/>
          <a:lstStyle>
            <a:lvl1pPr algn="l">
              <a:defRPr sz="788" b="1"/>
            </a:lvl1pPr>
          </a:lstStyle>
          <a:p>
            <a:r>
              <a:rPr lang="en-US" smtClean="0"/>
              <a:t>Click to edit Master title style</a:t>
            </a:r>
            <a:endParaRPr lang="en-US"/>
          </a:p>
        </p:txBody>
      </p:sp>
      <p:sp>
        <p:nvSpPr>
          <p:cNvPr id="3" name="Picture Placeholder 2"/>
          <p:cNvSpPr>
            <a:spLocks noGrp="1"/>
          </p:cNvSpPr>
          <p:nvPr>
            <p:ph type="pic" idx="1"/>
          </p:nvPr>
        </p:nvSpPr>
        <p:spPr>
          <a:xfrm>
            <a:off x="1792486" y="612775"/>
            <a:ext cx="5486400" cy="4114800"/>
          </a:xfrm>
          <a:prstGeom prst="rect">
            <a:avLst/>
          </a:prstGeom>
        </p:spPr>
        <p:txBody>
          <a:bodyPr vert="horz" lIns="91430" tIns="45719" rIns="91430" bIns="45719"/>
          <a:lstStyle>
            <a:lvl1pPr marL="0" indent="0">
              <a:buNone/>
              <a:defRPr sz="1200"/>
            </a:lvl1pPr>
            <a:lvl2pPr marL="171434" indent="0">
              <a:buNone/>
              <a:defRPr sz="1088"/>
            </a:lvl2pPr>
            <a:lvl3pPr marL="342864" indent="0">
              <a:buNone/>
              <a:defRPr sz="900"/>
            </a:lvl3pPr>
            <a:lvl4pPr marL="514298" indent="0">
              <a:buNone/>
              <a:defRPr sz="788"/>
            </a:lvl4pPr>
            <a:lvl5pPr marL="685732" indent="0">
              <a:buNone/>
              <a:defRPr sz="788"/>
            </a:lvl5pPr>
            <a:lvl6pPr marL="857166" indent="0">
              <a:buNone/>
              <a:defRPr sz="788"/>
            </a:lvl6pPr>
            <a:lvl7pPr marL="1028596" indent="0">
              <a:buNone/>
              <a:defRPr sz="788"/>
            </a:lvl7pPr>
            <a:lvl8pPr marL="1200030" indent="0">
              <a:buNone/>
              <a:defRPr sz="788"/>
            </a:lvl8pPr>
            <a:lvl9pPr marL="1371464" indent="0">
              <a:buNone/>
              <a:defRPr sz="788"/>
            </a:lvl9pPr>
          </a:lstStyle>
          <a:p>
            <a:pPr lvl="0"/>
            <a:endParaRPr lang="en-US" noProof="0" smtClean="0">
              <a:sym typeface="Gill Sans" charset="0"/>
            </a:endParaRPr>
          </a:p>
        </p:txBody>
      </p:sp>
      <p:sp>
        <p:nvSpPr>
          <p:cNvPr id="4" name="Text Placeholder 3"/>
          <p:cNvSpPr>
            <a:spLocks noGrp="1"/>
          </p:cNvSpPr>
          <p:nvPr>
            <p:ph type="body" sz="half" idx="2"/>
          </p:nvPr>
        </p:nvSpPr>
        <p:spPr>
          <a:xfrm>
            <a:off x="1792486" y="5367342"/>
            <a:ext cx="5486400" cy="804863"/>
          </a:xfrm>
          <a:prstGeom prst="rect">
            <a:avLst/>
          </a:prstGeom>
        </p:spPr>
        <p:txBody>
          <a:bodyPr vert="horz" lIns="91430" tIns="45719" rIns="91430" bIns="45719"/>
          <a:lstStyle>
            <a:lvl1pPr marL="0" indent="0">
              <a:buNone/>
              <a:defRPr sz="488"/>
            </a:lvl1pPr>
            <a:lvl2pPr marL="171434" indent="0">
              <a:buNone/>
              <a:defRPr sz="488"/>
            </a:lvl2pPr>
            <a:lvl3pPr marL="342864" indent="0">
              <a:buNone/>
              <a:defRPr sz="413"/>
            </a:lvl3pPr>
            <a:lvl4pPr marL="514298" indent="0">
              <a:buNone/>
              <a:defRPr sz="300"/>
            </a:lvl4pPr>
            <a:lvl5pPr marL="685732" indent="0">
              <a:buNone/>
              <a:defRPr sz="300"/>
            </a:lvl5pPr>
            <a:lvl6pPr marL="857166" indent="0">
              <a:buNone/>
              <a:defRPr sz="300"/>
            </a:lvl6pPr>
            <a:lvl7pPr marL="1028596" indent="0">
              <a:buNone/>
              <a:defRPr sz="300"/>
            </a:lvl7pPr>
            <a:lvl8pPr marL="1200030" indent="0">
              <a:buNone/>
              <a:defRPr sz="300"/>
            </a:lvl8pPr>
            <a:lvl9pPr marL="1371464" indent="0">
              <a:buNone/>
              <a:defRPr sz="300"/>
            </a:lvl9pPr>
          </a:lstStyle>
          <a:p>
            <a:pPr lvl="0"/>
            <a:r>
              <a:rPr lang="en-US" smtClean="0"/>
              <a:t>Click to edit Master text styles</a:t>
            </a:r>
          </a:p>
        </p:txBody>
      </p:sp>
    </p:spTree>
    <p:extLst>
      <p:ext uri="{BB962C8B-B14F-4D97-AF65-F5344CB8AC3E}">
        <p14:creationId xmlns:p14="http://schemas.microsoft.com/office/powerpoint/2010/main" val="177169038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30" tIns="45719" rIns="91430" bIns="45719"/>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30" tIns="45719" rIns="91430" bIns="45719"/>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856521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6"/>
          </a:xfrm>
          <a:prstGeom prst="rect">
            <a:avLst/>
          </a:prstGeom>
        </p:spPr>
        <p:txBody>
          <a:bodyPr vert="eaVert" lIns="91430" tIns="45719" rIns="91430" bIns="45719"/>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115050" cy="5851526"/>
          </a:xfrm>
          <a:prstGeom prst="rect">
            <a:avLst/>
          </a:prstGeom>
        </p:spPr>
        <p:txBody>
          <a:bodyPr vert="eaVert" lIns="91430" tIns="45719" rIns="91430" bIns="45719"/>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450789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56B9E1-C45E-BD49-AED8-1AC9B5090B7D}" type="slidenum">
              <a:rPr lang="en-US" altLang="en-US"/>
              <a:pPr>
                <a:defRPr/>
              </a:pPr>
              <a:t>‹#›</a:t>
            </a:fld>
            <a:endParaRPr lang="en-US" altLang="en-US"/>
          </a:p>
        </p:txBody>
      </p:sp>
    </p:spTree>
    <p:extLst>
      <p:ext uri="{BB962C8B-B14F-4D97-AF65-F5344CB8AC3E}">
        <p14:creationId xmlns:p14="http://schemas.microsoft.com/office/powerpoint/2010/main" val="7857734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8527766-E67B-7248-90DC-F556DD7489D4}" type="slidenum">
              <a:rPr lang="en-US" altLang="en-US"/>
              <a:pPr>
                <a:defRPr/>
              </a:pPr>
              <a:t>‹#›</a:t>
            </a:fld>
            <a:endParaRPr lang="en-US" altLang="en-US"/>
          </a:p>
        </p:txBody>
      </p:sp>
    </p:spTree>
    <p:extLst>
      <p:ext uri="{BB962C8B-B14F-4D97-AF65-F5344CB8AC3E}">
        <p14:creationId xmlns:p14="http://schemas.microsoft.com/office/powerpoint/2010/main" val="209446135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9A04366-4E99-C54F-BC6F-168B00ED4E43}" type="slidenum">
              <a:rPr lang="en-US" altLang="en-US"/>
              <a:pPr>
                <a:defRPr/>
              </a:pPr>
              <a:t>‹#›</a:t>
            </a:fld>
            <a:endParaRPr lang="en-US" altLang="en-US"/>
          </a:p>
        </p:txBody>
      </p:sp>
    </p:spTree>
    <p:extLst>
      <p:ext uri="{BB962C8B-B14F-4D97-AF65-F5344CB8AC3E}">
        <p14:creationId xmlns:p14="http://schemas.microsoft.com/office/powerpoint/2010/main" val="5996782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221BC8F-109F-5A47-AF67-8FCA279828D0}" type="slidenum">
              <a:rPr lang="en-US" altLang="en-US"/>
              <a:pPr>
                <a:defRPr/>
              </a:pPr>
              <a:t>‹#›</a:t>
            </a:fld>
            <a:endParaRPr lang="en-US" altLang="en-US"/>
          </a:p>
        </p:txBody>
      </p:sp>
    </p:spTree>
    <p:extLst>
      <p:ext uri="{BB962C8B-B14F-4D97-AF65-F5344CB8AC3E}">
        <p14:creationId xmlns:p14="http://schemas.microsoft.com/office/powerpoint/2010/main" val="70942113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AB90568-6B0A-B646-96B3-76E780744847}" type="slidenum">
              <a:rPr lang="en-US" altLang="en-US"/>
              <a:pPr>
                <a:defRPr/>
              </a:pPr>
              <a:t>‹#›</a:t>
            </a:fld>
            <a:endParaRPr lang="en-US" altLang="en-US"/>
          </a:p>
        </p:txBody>
      </p:sp>
    </p:spTree>
    <p:extLst>
      <p:ext uri="{BB962C8B-B14F-4D97-AF65-F5344CB8AC3E}">
        <p14:creationId xmlns:p14="http://schemas.microsoft.com/office/powerpoint/2010/main" val="41187502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FA0B23-6856-C644-9F4C-44B013C9EF1B}" type="slidenum">
              <a:rPr lang="en-US" altLang="en-US"/>
              <a:pPr>
                <a:defRPr/>
              </a:pPr>
              <a:t>‹#›</a:t>
            </a:fld>
            <a:endParaRPr lang="en-US" altLang="en-US"/>
          </a:p>
        </p:txBody>
      </p:sp>
    </p:spTree>
    <p:extLst>
      <p:ext uri="{BB962C8B-B14F-4D97-AF65-F5344CB8AC3E}">
        <p14:creationId xmlns:p14="http://schemas.microsoft.com/office/powerpoint/2010/main" val="104381812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7CB0F1F-CEA6-424E-973C-3C81A5780C26}" type="slidenum">
              <a:rPr lang="en-US" altLang="en-US"/>
              <a:pPr>
                <a:defRPr/>
              </a:pPr>
              <a:t>‹#›</a:t>
            </a:fld>
            <a:endParaRPr lang="en-US" altLang="en-US"/>
          </a:p>
        </p:txBody>
      </p:sp>
    </p:spTree>
    <p:extLst>
      <p:ext uri="{BB962C8B-B14F-4D97-AF65-F5344CB8AC3E}">
        <p14:creationId xmlns:p14="http://schemas.microsoft.com/office/powerpoint/2010/main" val="657264111"/>
      </p:ext>
    </p:extLst>
  </p:cSld>
  <p:clrMapOvr>
    <a:masterClrMapping/>
  </p:clrMapOv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theme" Target="../theme/theme2.xml"/><Relationship Id="rId13" Type="http://schemas.openxmlformats.org/officeDocument/2006/relationships/image" Target="../media/image2.png"/><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ea typeface="+mn-ea"/>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ea typeface="+mn-ea"/>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Times New Roman" charset="0"/>
              </a:defRPr>
            </a:lvl1pPr>
          </a:lstStyle>
          <a:p>
            <a:pPr>
              <a:defRPr/>
            </a:pPr>
            <a:fld id="{5C01D756-6ACF-384E-89FF-01969CEED10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101" r:id="rId1"/>
    <p:sldLayoutId id="2147484102" r:id="rId2"/>
    <p:sldLayoutId id="2147484103" r:id="rId3"/>
    <p:sldLayoutId id="2147484104" r:id="rId4"/>
    <p:sldLayoutId id="2147484105" r:id="rId5"/>
    <p:sldLayoutId id="2147484106" r:id="rId6"/>
    <p:sldLayoutId id="2147484107" r:id="rId7"/>
    <p:sldLayoutId id="2147484108" r:id="rId8"/>
    <p:sldLayoutId id="2147484109" r:id="rId9"/>
    <p:sldLayoutId id="2147484110" r:id="rId10"/>
    <p:sldLayoutId id="2147484111" r:id="rId11"/>
    <p:sldLayoutId id="2147484112" r:id="rId12"/>
    <p:sldLayoutId id="2147484113" r:id="rId13"/>
    <p:sldLayoutId id="2147484115" r:id="rId14"/>
    <p:sldLayoutId id="2147484128" r:id="rId15"/>
  </p:sldLayoutIdLs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Tree>
    <p:extLst>
      <p:ext uri="{BB962C8B-B14F-4D97-AF65-F5344CB8AC3E}">
        <p14:creationId xmlns:p14="http://schemas.microsoft.com/office/powerpoint/2010/main" val="1317537865"/>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ransition/>
  <p:txStyles>
    <p:titleStyle>
      <a:lvl1pPr algn="ctr" rtl="0" eaLnBrk="0" fontAlgn="base" hangingPunct="0">
        <a:spcBef>
          <a:spcPct val="0"/>
        </a:spcBef>
        <a:spcAft>
          <a:spcPct val="0"/>
        </a:spcAft>
        <a:defRPr sz="4388">
          <a:solidFill>
            <a:schemeClr val="tx1"/>
          </a:solidFill>
          <a:latin typeface="+mj-lt"/>
          <a:ea typeface="+mj-ea"/>
          <a:cs typeface="+mj-cs"/>
          <a:sym typeface="Gill Sans" charset="0"/>
        </a:defRPr>
      </a:lvl1pPr>
      <a:lvl2pPr algn="ctr" rtl="0" eaLnBrk="0" fontAlgn="base" hangingPunct="0">
        <a:spcBef>
          <a:spcPct val="0"/>
        </a:spcBef>
        <a:spcAft>
          <a:spcPct val="0"/>
        </a:spcAft>
        <a:defRPr sz="4388">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4388">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4388">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4388">
          <a:solidFill>
            <a:schemeClr val="tx1"/>
          </a:solidFill>
          <a:latin typeface="Gill Sans" charset="0"/>
          <a:ea typeface="ヒラギノ角ゴ ProN W3" charset="0"/>
          <a:cs typeface="ヒラギノ角ゴ ProN W3" charset="0"/>
          <a:sym typeface="Gill Sans" charset="0"/>
        </a:defRPr>
      </a:lvl5pPr>
      <a:lvl6pPr marL="171434" algn="ctr" rtl="0" fontAlgn="base">
        <a:spcBef>
          <a:spcPct val="0"/>
        </a:spcBef>
        <a:spcAft>
          <a:spcPct val="0"/>
        </a:spcAft>
        <a:defRPr sz="4388">
          <a:solidFill>
            <a:schemeClr val="tx1"/>
          </a:solidFill>
          <a:latin typeface="Gill Sans" charset="0"/>
          <a:ea typeface="ヒラギノ角ゴ ProN W3" charset="0"/>
          <a:cs typeface="ヒラギノ角ゴ ProN W3" charset="0"/>
          <a:sym typeface="Gill Sans" charset="0"/>
        </a:defRPr>
      </a:lvl6pPr>
      <a:lvl7pPr marL="342864" algn="ctr" rtl="0" fontAlgn="base">
        <a:spcBef>
          <a:spcPct val="0"/>
        </a:spcBef>
        <a:spcAft>
          <a:spcPct val="0"/>
        </a:spcAft>
        <a:defRPr sz="4388">
          <a:solidFill>
            <a:schemeClr val="tx1"/>
          </a:solidFill>
          <a:latin typeface="Gill Sans" charset="0"/>
          <a:ea typeface="ヒラギノ角ゴ ProN W3" charset="0"/>
          <a:cs typeface="ヒラギノ角ゴ ProN W3" charset="0"/>
          <a:sym typeface="Gill Sans" charset="0"/>
        </a:defRPr>
      </a:lvl7pPr>
      <a:lvl8pPr marL="514298" algn="ctr" rtl="0" fontAlgn="base">
        <a:spcBef>
          <a:spcPct val="0"/>
        </a:spcBef>
        <a:spcAft>
          <a:spcPct val="0"/>
        </a:spcAft>
        <a:defRPr sz="4388">
          <a:solidFill>
            <a:schemeClr val="tx1"/>
          </a:solidFill>
          <a:latin typeface="Gill Sans" charset="0"/>
          <a:ea typeface="ヒラギノ角ゴ ProN W3" charset="0"/>
          <a:cs typeface="ヒラギノ角ゴ ProN W3" charset="0"/>
          <a:sym typeface="Gill Sans" charset="0"/>
        </a:defRPr>
      </a:lvl8pPr>
      <a:lvl9pPr marL="685732" algn="ctr" rtl="0" fontAlgn="base">
        <a:spcBef>
          <a:spcPct val="0"/>
        </a:spcBef>
        <a:spcAft>
          <a:spcPct val="0"/>
        </a:spcAft>
        <a:defRPr sz="4388">
          <a:solidFill>
            <a:schemeClr val="tx1"/>
          </a:solidFill>
          <a:latin typeface="Gill Sans" charset="0"/>
          <a:ea typeface="ヒラギノ角ゴ ProN W3" charset="0"/>
          <a:cs typeface="ヒラギノ角ゴ ProN W3" charset="0"/>
          <a:sym typeface="Gill Sans" charset="0"/>
        </a:defRPr>
      </a:lvl9pPr>
    </p:titleStyle>
    <p:bodyStyle>
      <a:lvl1pPr marL="127992" indent="-127992" algn="ctr" rtl="0" eaLnBrk="0" fontAlgn="base" hangingPunct="0">
        <a:spcBef>
          <a:spcPct val="0"/>
        </a:spcBef>
        <a:spcAft>
          <a:spcPct val="0"/>
        </a:spcAft>
        <a:defRPr sz="1800">
          <a:solidFill>
            <a:schemeClr val="tx1"/>
          </a:solidFill>
          <a:latin typeface="+mn-lt"/>
          <a:ea typeface="+mn-ea"/>
          <a:cs typeface="+mn-cs"/>
          <a:sym typeface="Gill Sans" charset="0"/>
        </a:defRPr>
      </a:lvl1pPr>
      <a:lvl2pPr marL="278011" indent="-106561" algn="ctr" rtl="0" eaLnBrk="0" fontAlgn="base" hangingPunct="0">
        <a:spcBef>
          <a:spcPct val="0"/>
        </a:spcBef>
        <a:spcAft>
          <a:spcPct val="0"/>
        </a:spcAft>
        <a:defRPr sz="1800">
          <a:solidFill>
            <a:schemeClr val="tx1"/>
          </a:solidFill>
          <a:latin typeface="+mn-lt"/>
          <a:ea typeface="+mn-ea"/>
          <a:cs typeface="+mn-cs"/>
          <a:sym typeface="Gill Sans" charset="0"/>
        </a:defRPr>
      </a:lvl2pPr>
      <a:lvl3pPr marL="428030" indent="-85130" algn="ctr" rtl="0" eaLnBrk="0" fontAlgn="base" hangingPunct="0">
        <a:spcBef>
          <a:spcPct val="0"/>
        </a:spcBef>
        <a:spcAft>
          <a:spcPct val="0"/>
        </a:spcAft>
        <a:defRPr sz="1800">
          <a:solidFill>
            <a:schemeClr val="tx1"/>
          </a:solidFill>
          <a:latin typeface="+mn-lt"/>
          <a:ea typeface="+mn-ea"/>
          <a:cs typeface="+mn-cs"/>
          <a:sym typeface="Gill Sans" charset="0"/>
        </a:defRPr>
      </a:lvl3pPr>
      <a:lvl4pPr marL="599480" indent="-85130" algn="ctr" rtl="0" eaLnBrk="0" fontAlgn="base" hangingPunct="0">
        <a:spcBef>
          <a:spcPct val="0"/>
        </a:spcBef>
        <a:spcAft>
          <a:spcPct val="0"/>
        </a:spcAft>
        <a:defRPr sz="1800">
          <a:solidFill>
            <a:schemeClr val="tx1"/>
          </a:solidFill>
          <a:latin typeface="+mn-lt"/>
          <a:ea typeface="+mn-ea"/>
          <a:cs typeface="+mn-cs"/>
          <a:sym typeface="Gill Sans" charset="0"/>
        </a:defRPr>
      </a:lvl4pPr>
      <a:lvl5pPr marL="770930" indent="-85130" algn="ctr" rtl="0" eaLnBrk="0" fontAlgn="base" hangingPunct="0">
        <a:spcBef>
          <a:spcPct val="0"/>
        </a:spcBef>
        <a:spcAft>
          <a:spcPct val="0"/>
        </a:spcAft>
        <a:defRPr sz="1800">
          <a:solidFill>
            <a:schemeClr val="tx1"/>
          </a:solidFill>
          <a:latin typeface="+mn-lt"/>
          <a:ea typeface="+mn-ea"/>
          <a:cs typeface="+mn-cs"/>
          <a:sym typeface="Gill Sans" charset="0"/>
        </a:defRPr>
      </a:lvl5pPr>
      <a:lvl6pPr marL="171434" algn="ctr" rtl="0" fontAlgn="base">
        <a:spcBef>
          <a:spcPct val="0"/>
        </a:spcBef>
        <a:spcAft>
          <a:spcPct val="0"/>
        </a:spcAft>
        <a:defRPr sz="1800">
          <a:solidFill>
            <a:schemeClr val="tx1"/>
          </a:solidFill>
          <a:latin typeface="+mn-lt"/>
          <a:ea typeface="+mn-ea"/>
          <a:cs typeface="+mn-cs"/>
          <a:sym typeface="Gill Sans" charset="0"/>
        </a:defRPr>
      </a:lvl6pPr>
      <a:lvl7pPr marL="342864" algn="ctr" rtl="0" fontAlgn="base">
        <a:spcBef>
          <a:spcPct val="0"/>
        </a:spcBef>
        <a:spcAft>
          <a:spcPct val="0"/>
        </a:spcAft>
        <a:defRPr sz="1800">
          <a:solidFill>
            <a:schemeClr val="tx1"/>
          </a:solidFill>
          <a:latin typeface="+mn-lt"/>
          <a:ea typeface="+mn-ea"/>
          <a:cs typeface="+mn-cs"/>
          <a:sym typeface="Gill Sans" charset="0"/>
        </a:defRPr>
      </a:lvl7pPr>
      <a:lvl8pPr marL="514298" algn="ctr" rtl="0" fontAlgn="base">
        <a:spcBef>
          <a:spcPct val="0"/>
        </a:spcBef>
        <a:spcAft>
          <a:spcPct val="0"/>
        </a:spcAft>
        <a:defRPr sz="1800">
          <a:solidFill>
            <a:schemeClr val="tx1"/>
          </a:solidFill>
          <a:latin typeface="+mn-lt"/>
          <a:ea typeface="+mn-ea"/>
          <a:cs typeface="+mn-cs"/>
          <a:sym typeface="Gill Sans" charset="0"/>
        </a:defRPr>
      </a:lvl8pPr>
      <a:lvl9pPr marL="685732" algn="ctr" rtl="0" fontAlgn="base">
        <a:spcBef>
          <a:spcPct val="0"/>
        </a:spcBef>
        <a:spcAft>
          <a:spcPct val="0"/>
        </a:spcAft>
        <a:defRPr sz="1800">
          <a:solidFill>
            <a:schemeClr val="tx1"/>
          </a:solidFill>
          <a:latin typeface="+mn-lt"/>
          <a:ea typeface="+mn-ea"/>
          <a:cs typeface="+mn-cs"/>
          <a:sym typeface="Gill Sans" charset="0"/>
        </a:defRPr>
      </a:lvl9pPr>
    </p:bodyStyle>
    <p:otherStyle>
      <a:defPPr>
        <a:defRPr lang="en-US"/>
      </a:defPPr>
      <a:lvl1pPr marL="0" algn="l" defTabSz="171434" rtl="0" eaLnBrk="1" latinLnBrk="0" hangingPunct="1">
        <a:defRPr sz="713" kern="1200">
          <a:solidFill>
            <a:schemeClr val="tx1"/>
          </a:solidFill>
          <a:latin typeface="+mn-lt"/>
          <a:ea typeface="+mn-ea"/>
          <a:cs typeface="+mn-cs"/>
        </a:defRPr>
      </a:lvl1pPr>
      <a:lvl2pPr marL="171434" algn="l" defTabSz="171434" rtl="0" eaLnBrk="1" latinLnBrk="0" hangingPunct="1">
        <a:defRPr sz="713" kern="1200">
          <a:solidFill>
            <a:schemeClr val="tx1"/>
          </a:solidFill>
          <a:latin typeface="+mn-lt"/>
          <a:ea typeface="+mn-ea"/>
          <a:cs typeface="+mn-cs"/>
        </a:defRPr>
      </a:lvl2pPr>
      <a:lvl3pPr marL="342864" algn="l" defTabSz="171434" rtl="0" eaLnBrk="1" latinLnBrk="0" hangingPunct="1">
        <a:defRPr sz="713" kern="1200">
          <a:solidFill>
            <a:schemeClr val="tx1"/>
          </a:solidFill>
          <a:latin typeface="+mn-lt"/>
          <a:ea typeface="+mn-ea"/>
          <a:cs typeface="+mn-cs"/>
        </a:defRPr>
      </a:lvl3pPr>
      <a:lvl4pPr marL="514298" algn="l" defTabSz="171434" rtl="0" eaLnBrk="1" latinLnBrk="0" hangingPunct="1">
        <a:defRPr sz="713" kern="1200">
          <a:solidFill>
            <a:schemeClr val="tx1"/>
          </a:solidFill>
          <a:latin typeface="+mn-lt"/>
          <a:ea typeface="+mn-ea"/>
          <a:cs typeface="+mn-cs"/>
        </a:defRPr>
      </a:lvl4pPr>
      <a:lvl5pPr marL="685732" algn="l" defTabSz="171434" rtl="0" eaLnBrk="1" latinLnBrk="0" hangingPunct="1">
        <a:defRPr sz="713" kern="1200">
          <a:solidFill>
            <a:schemeClr val="tx1"/>
          </a:solidFill>
          <a:latin typeface="+mn-lt"/>
          <a:ea typeface="+mn-ea"/>
          <a:cs typeface="+mn-cs"/>
        </a:defRPr>
      </a:lvl5pPr>
      <a:lvl6pPr marL="857166" algn="l" defTabSz="171434" rtl="0" eaLnBrk="1" latinLnBrk="0" hangingPunct="1">
        <a:defRPr sz="713" kern="1200">
          <a:solidFill>
            <a:schemeClr val="tx1"/>
          </a:solidFill>
          <a:latin typeface="+mn-lt"/>
          <a:ea typeface="+mn-ea"/>
          <a:cs typeface="+mn-cs"/>
        </a:defRPr>
      </a:lvl6pPr>
      <a:lvl7pPr marL="1028596" algn="l" defTabSz="171434" rtl="0" eaLnBrk="1" latinLnBrk="0" hangingPunct="1">
        <a:defRPr sz="713" kern="1200">
          <a:solidFill>
            <a:schemeClr val="tx1"/>
          </a:solidFill>
          <a:latin typeface="+mn-lt"/>
          <a:ea typeface="+mn-ea"/>
          <a:cs typeface="+mn-cs"/>
        </a:defRPr>
      </a:lvl7pPr>
      <a:lvl8pPr marL="1200030" algn="l" defTabSz="171434" rtl="0" eaLnBrk="1" latinLnBrk="0" hangingPunct="1">
        <a:defRPr sz="713" kern="1200">
          <a:solidFill>
            <a:schemeClr val="tx1"/>
          </a:solidFill>
          <a:latin typeface="+mn-lt"/>
          <a:ea typeface="+mn-ea"/>
          <a:cs typeface="+mn-cs"/>
        </a:defRPr>
      </a:lvl8pPr>
      <a:lvl9pPr marL="1371464" algn="l" defTabSz="171434" rtl="0" eaLnBrk="1" latinLnBrk="0" hangingPunct="1">
        <a:defRPr sz="7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 Id="rId3" Type="http://schemas.openxmlformats.org/officeDocument/2006/relationships/image" Target="../media/image159.jpe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77.xml"/><Relationship Id="rId4" Type="http://schemas.openxmlformats.org/officeDocument/2006/relationships/image" Target="../media/image160.jpeg"/><Relationship Id="rId1" Type="http://schemas.openxmlformats.org/officeDocument/2006/relationships/tags" Target="../tags/tag1.xml"/><Relationship Id="rId2"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161.jpeg"/><Relationship Id="rId4" Type="http://schemas.openxmlformats.org/officeDocument/2006/relationships/image" Target="../media/image162.jpeg"/><Relationship Id="rId5" Type="http://schemas.openxmlformats.org/officeDocument/2006/relationships/image" Target="../media/image163.jpeg"/><Relationship Id="rId1" Type="http://schemas.openxmlformats.org/officeDocument/2006/relationships/slideLayout" Target="../slideLayouts/slideLayout7.xml"/><Relationship Id="rId2" Type="http://schemas.openxmlformats.org/officeDocument/2006/relationships/notesSlide" Target="../notesSlides/notesSlide7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4.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165.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 Id="rId3" Type="http://schemas.openxmlformats.org/officeDocument/2006/relationships/image" Target="../media/image166.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1.xml"/><Relationship Id="rId3" Type="http://schemas.openxmlformats.org/officeDocument/2006/relationships/image" Target="../media/image167.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2.xml"/><Relationship Id="rId3" Type="http://schemas.openxmlformats.org/officeDocument/2006/relationships/image" Target="../media/image168.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3.xml"/><Relationship Id="rId3" Type="http://schemas.openxmlformats.org/officeDocument/2006/relationships/image" Target="../media/image169.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4.xml"/><Relationship Id="rId3" Type="http://schemas.openxmlformats.org/officeDocument/2006/relationships/image" Target="../media/image17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5.xml"/><Relationship Id="rId3" Type="http://schemas.openxmlformats.org/officeDocument/2006/relationships/image" Target="../media/image171.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6.xml"/><Relationship Id="rId3" Type="http://schemas.openxmlformats.org/officeDocument/2006/relationships/image" Target="../media/image172.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7.xml"/><Relationship Id="rId3" Type="http://schemas.openxmlformats.org/officeDocument/2006/relationships/image" Target="../media/image173.jpeg"/></Relationships>
</file>

<file path=ppt/slides/_rels/slide113.xml.rels><?xml version="1.0" encoding="UTF-8" standalone="yes"?>
<Relationships xmlns="http://schemas.openxmlformats.org/package/2006/relationships"><Relationship Id="rId3" Type="http://schemas.openxmlformats.org/officeDocument/2006/relationships/image" Target="../media/image174.jpeg"/><Relationship Id="rId4" Type="http://schemas.openxmlformats.org/officeDocument/2006/relationships/image" Target="../media/image175.jpeg"/><Relationship Id="rId1" Type="http://schemas.openxmlformats.org/officeDocument/2006/relationships/slideLayout" Target="../slideLayouts/slideLayout1.xml"/><Relationship Id="rId2" Type="http://schemas.openxmlformats.org/officeDocument/2006/relationships/notesSlide" Target="../notesSlides/notesSlide8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 Id="rId3"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xml"/><Relationship Id="rId3" Type="http://schemas.openxmlformats.org/officeDocument/2006/relationships/image" Target="../media/image33.jpeg"/></Relationships>
</file>

<file path=ppt/slides/_rels/slide16.xml.rels><?xml version="1.0" encoding="UTF-8" standalone="yes"?>
<Relationships xmlns="http://schemas.openxmlformats.org/package/2006/relationships"><Relationship Id="rId11" Type="http://schemas.openxmlformats.org/officeDocument/2006/relationships/image" Target="../media/image42.jpeg"/><Relationship Id="rId12" Type="http://schemas.openxmlformats.org/officeDocument/2006/relationships/image" Target="../media/image43.jpeg"/><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jpeg"/><Relationship Id="rId6" Type="http://schemas.openxmlformats.org/officeDocument/2006/relationships/image" Target="../media/image37.jpeg"/><Relationship Id="rId7" Type="http://schemas.openxmlformats.org/officeDocument/2006/relationships/image" Target="../media/image38.jpeg"/><Relationship Id="rId8" Type="http://schemas.openxmlformats.org/officeDocument/2006/relationships/image" Target="../media/image39.jpeg"/><Relationship Id="rId9" Type="http://schemas.openxmlformats.org/officeDocument/2006/relationships/image" Target="../media/image40.jpeg"/><Relationship Id="rId10"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5" Type="http://schemas.openxmlformats.org/officeDocument/2006/relationships/image" Target="../media/image48.jpeg"/><Relationship Id="rId6" Type="http://schemas.openxmlformats.org/officeDocument/2006/relationships/image" Target="../media/image49.jpeg"/><Relationship Id="rId1" Type="http://schemas.openxmlformats.org/officeDocument/2006/relationships/slideLayout" Target="../slideLayouts/slideLayout22.xml"/><Relationship Id="rId2"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5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5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5" Type="http://schemas.openxmlformats.org/officeDocument/2006/relationships/image" Target="../media/image66.jpeg"/><Relationship Id="rId6" Type="http://schemas.openxmlformats.org/officeDocument/2006/relationships/image" Target="../media/image67.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68.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6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7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7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72.JPG"/></Relationships>
</file>

<file path=ppt/slides/_rels/slide37.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7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76.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77.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78.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7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80.jpeg"/></Relationships>
</file>

<file path=ppt/slides/_rels/slide44.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82.jpeg"/><Relationship Id="rId5" Type="http://schemas.openxmlformats.org/officeDocument/2006/relationships/image" Target="../media/image83.jpeg"/><Relationship Id="rId6" Type="http://schemas.openxmlformats.org/officeDocument/2006/relationships/image" Target="../media/image84.jpeg"/><Relationship Id="rId7" Type="http://schemas.openxmlformats.org/officeDocument/2006/relationships/image" Target="../media/image85.jpeg"/><Relationship Id="rId8" Type="http://schemas.openxmlformats.org/officeDocument/2006/relationships/image" Target="../media/image86.jpeg"/><Relationship Id="rId1" Type="http://schemas.openxmlformats.org/officeDocument/2006/relationships/slideLayout" Target="../slideLayouts/slideLayout15.xml"/><Relationship Id="rId2" Type="http://schemas.openxmlformats.org/officeDocument/2006/relationships/notesSlide" Target="../notesSlides/notesSlide30.xml"/></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6.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90.jpe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9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92.jpeg"/></Relationships>
</file>

<file path=ppt/slides/_rels/slide49.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94.jpe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 Id="rId7" Type="http://schemas.openxmlformats.org/officeDocument/2006/relationships/image" Target="../media/image22.jpeg"/><Relationship Id="rId8" Type="http://schemas.openxmlformats.org/officeDocument/2006/relationships/image" Target="../media/image23.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95.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96.jpeg"/></Relationships>
</file>

<file path=ppt/slides/_rels/slide52.xml.rels><?xml version="1.0" encoding="UTF-8" standalone="yes"?>
<Relationships xmlns="http://schemas.openxmlformats.org/package/2006/relationships"><Relationship Id="rId3" Type="http://schemas.openxmlformats.org/officeDocument/2006/relationships/image" Target="../media/image97.jpeg"/><Relationship Id="rId4" Type="http://schemas.openxmlformats.org/officeDocument/2006/relationships/image" Target="../media/image23.jpeg"/><Relationship Id="rId5" Type="http://schemas.openxmlformats.org/officeDocument/2006/relationships/image" Target="../media/image98.jpeg"/><Relationship Id="rId6" Type="http://schemas.openxmlformats.org/officeDocument/2006/relationships/image" Target="../media/image99.jpe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100.jpeg"/></Relationships>
</file>

<file path=ppt/slides/_rels/slide54.xml.rels><?xml version="1.0" encoding="UTF-8" standalone="yes"?>
<Relationships xmlns="http://schemas.openxmlformats.org/package/2006/relationships"><Relationship Id="rId3" Type="http://schemas.openxmlformats.org/officeDocument/2006/relationships/image" Target="../media/image101.jpeg"/><Relationship Id="rId4" Type="http://schemas.openxmlformats.org/officeDocument/2006/relationships/image" Target="../media/image102.jpe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5.xml.rels><?xml version="1.0" encoding="UTF-8" standalone="yes"?>
<Relationships xmlns="http://schemas.openxmlformats.org/package/2006/relationships"><Relationship Id="rId3" Type="http://schemas.openxmlformats.org/officeDocument/2006/relationships/hyperlink" Target="http://www.sciencedirect.com/science/journal/00014575" TargetMode="External"/><Relationship Id="rId4" Type="http://schemas.openxmlformats.org/officeDocument/2006/relationships/image" Target="../media/image103.jpeg"/><Relationship Id="rId5" Type="http://schemas.openxmlformats.org/officeDocument/2006/relationships/image" Target="../media/image104.jpeg"/><Relationship Id="rId6" Type="http://schemas.openxmlformats.org/officeDocument/2006/relationships/image" Target="../media/image105.jpe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6.jpeg"/><Relationship Id="rId3" Type="http://schemas.openxmlformats.org/officeDocument/2006/relationships/image" Target="../media/image107.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108.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9.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4.jpeg"/></Relationships>
</file>

<file path=ppt/slides/_rels/slide60.xml.rels><?xml version="1.0" encoding="UTF-8" standalone="yes"?>
<Relationships xmlns="http://schemas.openxmlformats.org/package/2006/relationships"><Relationship Id="rId3" Type="http://schemas.openxmlformats.org/officeDocument/2006/relationships/image" Target="../media/image111.jpeg"/><Relationship Id="rId4" Type="http://schemas.openxmlformats.org/officeDocument/2006/relationships/image" Target="../media/image112.jpeg"/><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jpeg"/><Relationship Id="rId3" Type="http://schemas.openxmlformats.org/officeDocument/2006/relationships/image" Target="../media/image114.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115.jpeg"/></Relationships>
</file>

<file path=ppt/slides/_rels/slide63.xml.rels><?xml version="1.0" encoding="UTF-8" standalone="yes"?>
<Relationships xmlns="http://schemas.openxmlformats.org/package/2006/relationships"><Relationship Id="rId3" Type="http://schemas.openxmlformats.org/officeDocument/2006/relationships/image" Target="../media/image116.jpeg"/><Relationship Id="rId4" Type="http://schemas.openxmlformats.org/officeDocument/2006/relationships/image" Target="../media/image117.jpe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118.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119.jpeg"/></Relationships>
</file>

<file path=ppt/slides/_rels/slide66.xml.rels><?xml version="1.0" encoding="UTF-8" standalone="yes"?>
<Relationships xmlns="http://schemas.openxmlformats.org/package/2006/relationships"><Relationship Id="rId3" Type="http://schemas.openxmlformats.org/officeDocument/2006/relationships/image" Target="../media/image120.jpeg"/><Relationship Id="rId4" Type="http://schemas.openxmlformats.org/officeDocument/2006/relationships/image" Target="../media/image121.jpeg"/><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122.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123.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12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 Id="rId3" Type="http://schemas.openxmlformats.org/officeDocument/2006/relationships/image" Target="../media/image26.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125.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126.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127.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128.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129.jpeg"/></Relationships>
</file>

<file path=ppt/slides/_rels/slide75.xml.rels><?xml version="1.0" encoding="UTF-8" standalone="yes"?>
<Relationships xmlns="http://schemas.openxmlformats.org/package/2006/relationships"><Relationship Id="rId3" Type="http://schemas.openxmlformats.org/officeDocument/2006/relationships/image" Target="../media/image131.jpeg"/><Relationship Id="rId4" Type="http://schemas.openxmlformats.org/officeDocument/2006/relationships/image" Target="../media/image132.jpeg"/><Relationship Id="rId1" Type="http://schemas.openxmlformats.org/officeDocument/2006/relationships/slideLayout" Target="../slideLayouts/slideLayout7.xml"/><Relationship Id="rId2" Type="http://schemas.openxmlformats.org/officeDocument/2006/relationships/image" Target="../media/image130.jpeg"/></Relationships>
</file>

<file path=ppt/slides/_rels/slide76.xml.rels><?xml version="1.0" encoding="UTF-8" standalone="yes"?>
<Relationships xmlns="http://schemas.openxmlformats.org/package/2006/relationships"><Relationship Id="rId3" Type="http://schemas.openxmlformats.org/officeDocument/2006/relationships/image" Target="../media/image133.jpeg"/><Relationship Id="rId4" Type="http://schemas.openxmlformats.org/officeDocument/2006/relationships/image" Target="../media/image134.jpeg"/><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77.xml.rels><?xml version="1.0" encoding="UTF-8" standalone="yes"?>
<Relationships xmlns="http://schemas.openxmlformats.org/package/2006/relationships"><Relationship Id="rId3" Type="http://schemas.openxmlformats.org/officeDocument/2006/relationships/image" Target="../media/image135.jpeg"/><Relationship Id="rId4" Type="http://schemas.openxmlformats.org/officeDocument/2006/relationships/image" Target="../media/image136.jpeg"/><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78.xml.rels><?xml version="1.0" encoding="UTF-8" standalone="yes"?>
<Relationships xmlns="http://schemas.openxmlformats.org/package/2006/relationships"><Relationship Id="rId3" Type="http://schemas.openxmlformats.org/officeDocument/2006/relationships/image" Target="../media/image137.jpeg"/><Relationship Id="rId4" Type="http://schemas.openxmlformats.org/officeDocument/2006/relationships/image" Target="../media/image138.jpeg"/><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79.xml.rels><?xml version="1.0" encoding="UTF-8" standalone="yes"?>
<Relationships xmlns="http://schemas.openxmlformats.org/package/2006/relationships"><Relationship Id="rId3" Type="http://schemas.openxmlformats.org/officeDocument/2006/relationships/image" Target="../media/image139.jpeg"/><Relationship Id="rId4" Type="http://schemas.openxmlformats.org/officeDocument/2006/relationships/image" Target="../media/image140.jpeg"/><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1.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6.jpeg"/></Relationships>
</file>

<file path=ppt/slides/_rels/slide82.xml.rels><?xml version="1.0" encoding="UTF-8" standalone="yes"?>
<Relationships xmlns="http://schemas.openxmlformats.org/package/2006/relationships"><Relationship Id="rId3" Type="http://schemas.openxmlformats.org/officeDocument/2006/relationships/image" Target="../media/image111.jpeg"/><Relationship Id="rId4" Type="http://schemas.openxmlformats.org/officeDocument/2006/relationships/image" Target="../media/image112.jpeg"/><Relationship Id="rId1" Type="http://schemas.openxmlformats.org/officeDocument/2006/relationships/slideLayout" Target="../slideLayouts/slideLayout7.xml"/><Relationship Id="rId2" Type="http://schemas.openxmlformats.org/officeDocument/2006/relationships/notesSlide" Target="../notesSlides/notesSlide6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jpeg"/><Relationship Id="rId3" Type="http://schemas.openxmlformats.org/officeDocument/2006/relationships/image" Target="../media/image114.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142.jpeg"/></Relationships>
</file>

<file path=ppt/slides/_rels/slide85.xml.rels><?xml version="1.0" encoding="UTF-8" standalone="yes"?>
<Relationships xmlns="http://schemas.openxmlformats.org/package/2006/relationships"><Relationship Id="rId3" Type="http://schemas.openxmlformats.org/officeDocument/2006/relationships/image" Target="../media/image143.jpeg"/><Relationship Id="rId4" Type="http://schemas.openxmlformats.org/officeDocument/2006/relationships/image" Target="../media/image144.jpeg"/><Relationship Id="rId5" Type="http://schemas.openxmlformats.org/officeDocument/2006/relationships/image" Target="../media/image145.jpeg"/><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4.xml"/><Relationship Id="rId3" Type="http://schemas.openxmlformats.org/officeDocument/2006/relationships/image" Target="../media/image146.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147.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148.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14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 Id="rId3" Type="http://schemas.openxmlformats.org/officeDocument/2006/relationships/image" Target="../media/image26.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8.xml"/><Relationship Id="rId3" Type="http://schemas.openxmlformats.org/officeDocument/2006/relationships/image" Target="../media/image150.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1.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152.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0.xml"/><Relationship Id="rId3" Type="http://schemas.openxmlformats.org/officeDocument/2006/relationships/image" Target="../media/image153.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1.xml"/><Relationship Id="rId3" Type="http://schemas.openxmlformats.org/officeDocument/2006/relationships/image" Target="../media/image154.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2.xml"/><Relationship Id="rId3" Type="http://schemas.openxmlformats.org/officeDocument/2006/relationships/image" Target="../media/image155.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3.xml"/><Relationship Id="rId3" Type="http://schemas.openxmlformats.org/officeDocument/2006/relationships/image" Target="../media/image156.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4.xml"/><Relationship Id="rId3" Type="http://schemas.openxmlformats.org/officeDocument/2006/relationships/image" Target="../media/image157.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5.xml"/><Relationship Id="rId3" Type="http://schemas.openxmlformats.org/officeDocument/2006/relationships/image" Target="../media/image15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ubtitle 2"/>
          <p:cNvSpPr>
            <a:spLocks noGrp="1"/>
          </p:cNvSpPr>
          <p:nvPr>
            <p:ph type="subTitle" idx="1"/>
          </p:nvPr>
        </p:nvSpPr>
        <p:spPr>
          <a:xfrm>
            <a:off x="1236663" y="3736571"/>
            <a:ext cx="6883400" cy="1752600"/>
          </a:xfrm>
        </p:spPr>
        <p:txBody>
          <a:bodyPr/>
          <a:lstStyle/>
          <a:p>
            <a:r>
              <a:rPr lang="en-US" altLang="en-US" b="1" dirty="0">
                <a:solidFill>
                  <a:srgbClr val="FFFFFF"/>
                </a:solidFill>
                <a:latin typeface="Arial Bold" charset="0"/>
                <a:ea typeface="ＭＳ Ｐゴシック" charset="-128"/>
              </a:rPr>
              <a:t>Healthy Built Environments</a:t>
            </a:r>
          </a:p>
          <a:p>
            <a:r>
              <a:rPr lang="en-US" altLang="en-US" b="1" dirty="0" smtClean="0">
                <a:solidFill>
                  <a:srgbClr val="FFFFFF"/>
                </a:solidFill>
                <a:latin typeface="Arial Bold" charset="0"/>
                <a:ea typeface="ＭＳ Ｐゴシック" charset="-128"/>
              </a:rPr>
              <a:t>Making the Health and Vitality Connection</a:t>
            </a:r>
          </a:p>
          <a:p>
            <a:endParaRPr lang="en-US" altLang="en-US" b="1" dirty="0" smtClean="0">
              <a:solidFill>
                <a:srgbClr val="FFFFFF"/>
              </a:solidFill>
              <a:latin typeface="Arial Bold" charset="0"/>
              <a:ea typeface="ＭＳ Ｐゴシック" charset="-128"/>
            </a:endParaRPr>
          </a:p>
          <a:p>
            <a:r>
              <a:rPr lang="en-US" altLang="en-US" sz="4000" b="1" dirty="0" smtClean="0">
                <a:solidFill>
                  <a:srgbClr val="FFFFFF"/>
                </a:solidFill>
                <a:latin typeface="Arial Bold" charset="0"/>
                <a:ea typeface="ＭＳ Ｐゴシック" charset="-128"/>
              </a:rPr>
              <a:t>Smart Growth and Health</a:t>
            </a:r>
            <a:endParaRPr lang="en-US" altLang="en-US" sz="4000" b="1" dirty="0">
              <a:solidFill>
                <a:srgbClr val="FFFFFF"/>
              </a:solidFill>
              <a:latin typeface="Arial Bold" charset="0"/>
              <a:ea typeface="ＭＳ Ｐゴシック" charset="-128"/>
            </a:endParaRPr>
          </a:p>
        </p:txBody>
      </p:sp>
      <p:pic>
        <p:nvPicPr>
          <p:cNvPr id="4710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6688" y="223492"/>
            <a:ext cx="6483350"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descr="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63600"/>
            <a:ext cx="9144000" cy="513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a:spLocks noChangeArrowheads="1"/>
          </p:cNvSpPr>
          <p:nvPr/>
        </p:nvSpPr>
        <p:spPr bwMode="auto">
          <a:xfrm>
            <a:off x="0" y="6324600"/>
            <a:ext cx="328968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spcBef>
                <a:spcPct val="50000"/>
              </a:spcBef>
            </a:pPr>
            <a:r>
              <a:rPr lang="en-US" sz="2000">
                <a:solidFill>
                  <a:schemeClr val="bg1"/>
                </a:solidFill>
                <a:latin typeface="Comic Sans MS" charset="0"/>
                <a:ea typeface="MS PGothic" charset="0"/>
                <a:cs typeface="MS PGothic" charset="0"/>
              </a:rPr>
              <a:t>Courtesy of Ian Lockwood</a:t>
            </a:r>
          </a:p>
        </p:txBody>
      </p:sp>
    </p:spTree>
    <p:extLst>
      <p:ext uri="{BB962C8B-B14F-4D97-AF65-F5344CB8AC3E}">
        <p14:creationId xmlns:p14="http://schemas.microsoft.com/office/powerpoint/2010/main" val="808369814"/>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pm008790Cropp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Text Box 3"/>
          <p:cNvSpPr txBox="1">
            <a:spLocks noChangeArrowheads="1"/>
          </p:cNvSpPr>
          <p:nvPr/>
        </p:nvSpPr>
        <p:spPr bwMode="auto">
          <a:xfrm>
            <a:off x="1039813" y="403225"/>
            <a:ext cx="1246187"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058" tIns="41029" rIns="82058" bIns="41029">
            <a:spAutoFit/>
          </a:bodyPr>
          <a:lstStyle>
            <a:lvl1pPr defTabSz="820738" eaLnBrk="0" hangingPunct="0">
              <a:spcBef>
                <a:spcPct val="20000"/>
              </a:spcBef>
              <a:buChar char="•"/>
              <a:defRPr sz="3200">
                <a:solidFill>
                  <a:schemeClr val="tx1"/>
                </a:solidFill>
                <a:latin typeface="Arial" charset="0"/>
              </a:defRPr>
            </a:lvl1pPr>
            <a:lvl2pPr marL="742950" indent="-285750" defTabSz="820738" eaLnBrk="0" hangingPunct="0">
              <a:spcBef>
                <a:spcPct val="20000"/>
              </a:spcBef>
              <a:buChar char="–"/>
              <a:defRPr sz="2800">
                <a:solidFill>
                  <a:schemeClr val="tx1"/>
                </a:solidFill>
                <a:latin typeface="Arial" charset="0"/>
              </a:defRPr>
            </a:lvl2pPr>
            <a:lvl3pPr marL="1143000" indent="-228600" defTabSz="820738" eaLnBrk="0" hangingPunct="0">
              <a:spcBef>
                <a:spcPct val="20000"/>
              </a:spcBef>
              <a:buChar char="•"/>
              <a:defRPr sz="2400">
                <a:solidFill>
                  <a:schemeClr val="tx1"/>
                </a:solidFill>
                <a:latin typeface="Arial" charset="0"/>
              </a:defRPr>
            </a:lvl3pPr>
            <a:lvl4pPr marL="1600200" indent="-228600" defTabSz="820738" eaLnBrk="0" hangingPunct="0">
              <a:spcBef>
                <a:spcPct val="20000"/>
              </a:spcBef>
              <a:buChar char="–"/>
              <a:defRPr sz="2000">
                <a:solidFill>
                  <a:schemeClr val="tx1"/>
                </a:solidFill>
                <a:latin typeface="Arial" charset="0"/>
              </a:defRPr>
            </a:lvl4pPr>
            <a:lvl5pPr marL="2057400" indent="-228600" defTabSz="820738" eaLnBrk="0" hangingPunct="0">
              <a:spcBef>
                <a:spcPct val="20000"/>
              </a:spcBef>
              <a:buChar char="»"/>
              <a:defRPr sz="2000">
                <a:solidFill>
                  <a:schemeClr val="tx1"/>
                </a:solidFill>
                <a:latin typeface="Arial" charset="0"/>
              </a:defRPr>
            </a:lvl5pPr>
            <a:lvl6pPr marL="2514600" indent="-228600" defTabSz="820738" eaLnBrk="0" fontAlgn="base" hangingPunct="0">
              <a:spcBef>
                <a:spcPct val="20000"/>
              </a:spcBef>
              <a:spcAft>
                <a:spcPct val="0"/>
              </a:spcAft>
              <a:buChar char="»"/>
              <a:defRPr sz="2000">
                <a:solidFill>
                  <a:schemeClr val="tx1"/>
                </a:solidFill>
                <a:latin typeface="Arial" charset="0"/>
              </a:defRPr>
            </a:lvl6pPr>
            <a:lvl7pPr marL="2971800" indent="-228600" defTabSz="820738" eaLnBrk="0" fontAlgn="base" hangingPunct="0">
              <a:spcBef>
                <a:spcPct val="20000"/>
              </a:spcBef>
              <a:spcAft>
                <a:spcPct val="0"/>
              </a:spcAft>
              <a:buChar char="»"/>
              <a:defRPr sz="2000">
                <a:solidFill>
                  <a:schemeClr val="tx1"/>
                </a:solidFill>
                <a:latin typeface="Arial" charset="0"/>
              </a:defRPr>
            </a:lvl7pPr>
            <a:lvl8pPr marL="3429000" indent="-228600" defTabSz="820738" eaLnBrk="0" fontAlgn="base" hangingPunct="0">
              <a:spcBef>
                <a:spcPct val="20000"/>
              </a:spcBef>
              <a:spcAft>
                <a:spcPct val="0"/>
              </a:spcAft>
              <a:buChar char="»"/>
              <a:defRPr sz="2000">
                <a:solidFill>
                  <a:schemeClr val="tx1"/>
                </a:solidFill>
                <a:latin typeface="Arial" charset="0"/>
              </a:defRPr>
            </a:lvl8pPr>
            <a:lvl9pPr marL="3886200" indent="-228600" defTabSz="820738"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900">
                <a:latin typeface="Geometr415 Md BT" charset="0"/>
              </a:rPr>
              <a:t>1878</a:t>
            </a:r>
          </a:p>
        </p:txBody>
      </p:sp>
    </p:spTree>
    <p:extLst>
      <p:ext uri="{BB962C8B-B14F-4D97-AF65-F5344CB8AC3E}">
        <p14:creationId xmlns:p14="http://schemas.microsoft.com/office/powerpoint/2010/main" val="9159695"/>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hidden="1"/>
          <p:cNvSpPr>
            <a:spLocks noGrp="1" noChangeArrowheads="1"/>
          </p:cNvSpPr>
          <p:nvPr>
            <p:ph type="title"/>
          </p:nvPr>
        </p:nvSpPr>
        <p:spPr>
          <a:xfrm>
            <a:off x="692150" y="604838"/>
            <a:ext cx="7759700" cy="1143000"/>
          </a:xfrm>
        </p:spPr>
        <p:txBody>
          <a:bodyPr lIns="91429" tIns="45714" rIns="91429" bIns="45714" anchor="t"/>
          <a:lstStyle/>
          <a:p>
            <a:endParaRPr lang="en-US" altLang="en-US"/>
          </a:p>
        </p:txBody>
      </p:sp>
      <p:pic>
        <p:nvPicPr>
          <p:cNvPr id="80899" name="Picture 3" descr="DSC01117"/>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20638" y="15875"/>
            <a:ext cx="9102725" cy="682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735693"/>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Newport Aerial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15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44003" name="Picture 3" descr="Newport Aerial 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15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44004" name="Picture 4" descr="Newport Aerial Ma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15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74708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944003"/>
                                        </p:tgtEl>
                                        <p:attrNameLst>
                                          <p:attrName>style.visibility</p:attrName>
                                        </p:attrNameLst>
                                      </p:cBhvr>
                                      <p:to>
                                        <p:strVal val="visible"/>
                                      </p:to>
                                    </p:set>
                                    <p:animEffect transition="in" filter="fade">
                                      <p:cBhvr>
                                        <p:cTn id="7" dur="2000"/>
                                        <p:tgtEl>
                                          <p:spTgt spid="29440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944004"/>
                                        </p:tgtEl>
                                        <p:attrNameLst>
                                          <p:attrName>style.visibility</p:attrName>
                                        </p:attrNameLst>
                                      </p:cBhvr>
                                      <p:to>
                                        <p:strVal val="visible"/>
                                      </p:to>
                                    </p:set>
                                    <p:animEffect transition="in" filter="fade">
                                      <p:cBhvr>
                                        <p:cTn id="12" dur="2000"/>
                                        <p:tgtEl>
                                          <p:spTgt spid="2944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C:\Users\Welcome\Desktop\1.NEW 2012 PHOTOS\Sidewalks and Walkways\Commercial and Civic\Newport.100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extBox 1"/>
          <p:cNvSpPr txBox="1">
            <a:spLocks noChangeArrowheads="1"/>
          </p:cNvSpPr>
          <p:nvPr/>
        </p:nvSpPr>
        <p:spPr bwMode="auto">
          <a:xfrm>
            <a:off x="195263" y="6303963"/>
            <a:ext cx="4629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CA" altLang="en-US" sz="1800">
                <a:solidFill>
                  <a:schemeClr val="bg1"/>
                </a:solidFill>
                <a:latin typeface="Arial Black" charset="0"/>
              </a:rPr>
              <a:t>Thames Street</a:t>
            </a:r>
          </a:p>
        </p:txBody>
      </p:sp>
    </p:spTree>
    <p:extLst>
      <p:ext uri="{BB962C8B-B14F-4D97-AF65-F5344CB8AC3E}">
        <p14:creationId xmlns:p14="http://schemas.microsoft.com/office/powerpoint/2010/main" val="782142487"/>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0900"/>
            <a:ext cx="9144000" cy="5138928"/>
          </a:xfrm>
          <a:prstGeom prst="rect">
            <a:avLst/>
          </a:prstGeom>
        </p:spPr>
      </p:pic>
    </p:spTree>
    <p:extLst>
      <p:ext uri="{BB962C8B-B14F-4D97-AF65-F5344CB8AC3E}">
        <p14:creationId xmlns:p14="http://schemas.microsoft.com/office/powerpoint/2010/main" val="1863951889"/>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Newpo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9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49603" name="Text Box 3"/>
          <p:cNvSpPr txBox="1">
            <a:spLocks noChangeArrowheads="1"/>
          </p:cNvSpPr>
          <p:nvPr/>
        </p:nvSpPr>
        <p:spPr bwMode="auto">
          <a:xfrm>
            <a:off x="3581400" y="5334000"/>
            <a:ext cx="3733800" cy="7016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000">
                <a:solidFill>
                  <a:srgbClr val="FFFF00"/>
                </a:solidFill>
              </a:rPr>
              <a:t>Walk/Talk Zone 15-25 feet (comfortable width)</a:t>
            </a:r>
          </a:p>
        </p:txBody>
      </p:sp>
      <p:sp>
        <p:nvSpPr>
          <p:cNvPr id="4249604" name="Text Box 4"/>
          <p:cNvSpPr txBox="1">
            <a:spLocks noChangeArrowheads="1"/>
          </p:cNvSpPr>
          <p:nvPr/>
        </p:nvSpPr>
        <p:spPr bwMode="auto">
          <a:xfrm>
            <a:off x="76200" y="2209800"/>
            <a:ext cx="1828800" cy="7016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000">
                <a:solidFill>
                  <a:srgbClr val="FFFF00"/>
                </a:solidFill>
              </a:rPr>
              <a:t>Eyes on street</a:t>
            </a:r>
          </a:p>
        </p:txBody>
      </p:sp>
      <p:grpSp>
        <p:nvGrpSpPr>
          <p:cNvPr id="2" name="Group 5"/>
          <p:cNvGrpSpPr>
            <a:grpSpLocks/>
          </p:cNvGrpSpPr>
          <p:nvPr/>
        </p:nvGrpSpPr>
        <p:grpSpPr bwMode="auto">
          <a:xfrm>
            <a:off x="304800" y="4800600"/>
            <a:ext cx="3200400" cy="1006475"/>
            <a:chOff x="192" y="3024"/>
            <a:chExt cx="2016" cy="634"/>
          </a:xfrm>
        </p:grpSpPr>
        <p:sp>
          <p:nvSpPr>
            <p:cNvPr id="89101" name="Text Box 6"/>
            <p:cNvSpPr txBox="1">
              <a:spLocks noChangeArrowheads="1"/>
            </p:cNvSpPr>
            <p:nvPr/>
          </p:nvSpPr>
          <p:spPr bwMode="auto">
            <a:xfrm>
              <a:off x="192" y="3024"/>
              <a:ext cx="1152" cy="634"/>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000">
                  <a:solidFill>
                    <a:srgbClr val="FFFF00"/>
                  </a:solidFill>
                </a:rPr>
                <a:t>Furniture zone 4-8 feet</a:t>
              </a:r>
            </a:p>
          </p:txBody>
        </p:sp>
        <p:sp>
          <p:nvSpPr>
            <p:cNvPr id="89102" name="Line 7"/>
            <p:cNvSpPr>
              <a:spLocks noChangeShapeType="1"/>
            </p:cNvSpPr>
            <p:nvPr/>
          </p:nvSpPr>
          <p:spPr bwMode="auto">
            <a:xfrm flipV="1">
              <a:off x="1056" y="3072"/>
              <a:ext cx="1152" cy="240"/>
            </a:xfrm>
            <a:prstGeom prst="line">
              <a:avLst/>
            </a:prstGeom>
            <a:noFill/>
            <a:ln w="57150">
              <a:solidFill>
                <a:srgbClr val="FFFF00"/>
              </a:solidFill>
              <a:round/>
              <a:headEnd/>
              <a:tailEnd type="triangle" w="med" len="me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a:lstStyle/>
            <a:p>
              <a:endParaRPr lang="en-US"/>
            </a:p>
          </p:txBody>
        </p:sp>
      </p:grpSp>
      <p:grpSp>
        <p:nvGrpSpPr>
          <p:cNvPr id="3" name="Group 8"/>
          <p:cNvGrpSpPr>
            <a:grpSpLocks/>
          </p:cNvGrpSpPr>
          <p:nvPr/>
        </p:nvGrpSpPr>
        <p:grpSpPr bwMode="auto">
          <a:xfrm>
            <a:off x="5791200" y="2514600"/>
            <a:ext cx="1676400" cy="1371600"/>
            <a:chOff x="3216" y="2064"/>
            <a:chExt cx="1056" cy="864"/>
          </a:xfrm>
        </p:grpSpPr>
        <p:sp>
          <p:nvSpPr>
            <p:cNvPr id="89099" name="Text Box 9"/>
            <p:cNvSpPr txBox="1">
              <a:spLocks noChangeArrowheads="1"/>
            </p:cNvSpPr>
            <p:nvPr/>
          </p:nvSpPr>
          <p:spPr bwMode="auto">
            <a:xfrm>
              <a:off x="3408" y="2064"/>
              <a:ext cx="864" cy="44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000">
                  <a:solidFill>
                    <a:srgbClr val="FFFF00"/>
                  </a:solidFill>
                </a:rPr>
                <a:t>Shore line</a:t>
              </a:r>
            </a:p>
          </p:txBody>
        </p:sp>
        <p:sp>
          <p:nvSpPr>
            <p:cNvPr id="89100" name="Line 10"/>
            <p:cNvSpPr>
              <a:spLocks noChangeShapeType="1"/>
            </p:cNvSpPr>
            <p:nvPr/>
          </p:nvSpPr>
          <p:spPr bwMode="auto">
            <a:xfrm flipH="1">
              <a:off x="3216" y="2496"/>
              <a:ext cx="384" cy="432"/>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4249611" name="Text Box 11"/>
          <p:cNvSpPr txBox="1">
            <a:spLocks noChangeArrowheads="1"/>
          </p:cNvSpPr>
          <p:nvPr/>
        </p:nvSpPr>
        <p:spPr bwMode="auto">
          <a:xfrm>
            <a:off x="152400" y="0"/>
            <a:ext cx="2286000" cy="7016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000">
                <a:solidFill>
                  <a:srgbClr val="FFFF00"/>
                </a:solidFill>
              </a:rPr>
              <a:t>Attractive lamps</a:t>
            </a:r>
          </a:p>
        </p:txBody>
      </p:sp>
      <p:sp>
        <p:nvSpPr>
          <p:cNvPr id="4249612" name="Text Box 12"/>
          <p:cNvSpPr txBox="1">
            <a:spLocks noChangeArrowheads="1"/>
          </p:cNvSpPr>
          <p:nvPr/>
        </p:nvSpPr>
        <p:spPr bwMode="auto">
          <a:xfrm>
            <a:off x="2057400" y="3657600"/>
            <a:ext cx="2286000" cy="3968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000">
                <a:solidFill>
                  <a:srgbClr val="FFFF00"/>
                </a:solidFill>
              </a:rPr>
              <a:t>Parking buffer</a:t>
            </a:r>
          </a:p>
        </p:txBody>
      </p:sp>
      <p:sp>
        <p:nvSpPr>
          <p:cNvPr id="89097" name="Text Box 13"/>
          <p:cNvSpPr txBox="1">
            <a:spLocks noChangeArrowheads="1"/>
          </p:cNvSpPr>
          <p:nvPr/>
        </p:nvSpPr>
        <p:spPr bwMode="auto">
          <a:xfrm>
            <a:off x="457200" y="6278563"/>
            <a:ext cx="2743200" cy="579437"/>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r>
              <a:rPr lang="en-US" altLang="en-US" sz="1800">
                <a:solidFill>
                  <a:schemeClr val="bg1"/>
                </a:solidFill>
                <a:latin typeface="Architecture" charset="0"/>
              </a:rPr>
              <a:t>Great Street</a:t>
            </a:r>
          </a:p>
        </p:txBody>
      </p:sp>
      <p:sp>
        <p:nvSpPr>
          <p:cNvPr id="4249614" name="Text Box 14"/>
          <p:cNvSpPr txBox="1">
            <a:spLocks noChangeArrowheads="1"/>
          </p:cNvSpPr>
          <p:nvPr/>
        </p:nvSpPr>
        <p:spPr bwMode="auto">
          <a:xfrm>
            <a:off x="7620000" y="4953000"/>
            <a:ext cx="1828800" cy="10064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50000"/>
              </a:spcBef>
              <a:buFontTx/>
              <a:buNone/>
            </a:pPr>
            <a:r>
              <a:rPr lang="en-US" altLang="en-US" sz="2000">
                <a:solidFill>
                  <a:srgbClr val="FFFF00"/>
                </a:solidFill>
              </a:rPr>
              <a:t>Properly scaled signs</a:t>
            </a:r>
          </a:p>
        </p:txBody>
      </p:sp>
    </p:spTree>
    <p:extLst>
      <p:ext uri="{BB962C8B-B14F-4D97-AF65-F5344CB8AC3E}">
        <p14:creationId xmlns:p14="http://schemas.microsoft.com/office/powerpoint/2010/main" val="7213757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249604"/>
                                        </p:tgtEl>
                                        <p:attrNameLst>
                                          <p:attrName>style.visibility</p:attrName>
                                        </p:attrNameLst>
                                      </p:cBhvr>
                                      <p:to>
                                        <p:strVal val="visible"/>
                                      </p:to>
                                    </p:set>
                                    <p:animEffect transition="in" filter="fade">
                                      <p:cBhvr>
                                        <p:cTn id="7" dur="2000"/>
                                        <p:tgtEl>
                                          <p:spTgt spid="424960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249603"/>
                                        </p:tgtEl>
                                        <p:attrNameLst>
                                          <p:attrName>style.visibility</p:attrName>
                                        </p:attrNameLst>
                                      </p:cBhvr>
                                      <p:to>
                                        <p:strVal val="visible"/>
                                      </p:to>
                                    </p:set>
                                    <p:animEffect transition="in" filter="fade">
                                      <p:cBhvr>
                                        <p:cTn id="11" dur="2000"/>
                                        <p:tgtEl>
                                          <p:spTgt spid="4249603"/>
                                        </p:tgtEl>
                                      </p:cBhvr>
                                    </p:animEffect>
                                  </p:childTnLst>
                                </p:cTn>
                              </p:par>
                            </p:childTnLst>
                          </p:cTn>
                        </p:par>
                        <p:par>
                          <p:cTn id="12" fill="hold" nodeType="afterGroup">
                            <p:stCondLst>
                              <p:cond delay="400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4249611"/>
                                        </p:tgtEl>
                                        <p:attrNameLst>
                                          <p:attrName>style.visibility</p:attrName>
                                        </p:attrNameLst>
                                      </p:cBhvr>
                                      <p:to>
                                        <p:strVal val="visible"/>
                                      </p:to>
                                    </p:set>
                                    <p:animEffect transition="in" filter="fade">
                                      <p:cBhvr>
                                        <p:cTn id="19" dur="2000"/>
                                        <p:tgtEl>
                                          <p:spTgt spid="4249611"/>
                                        </p:tgtEl>
                                      </p:cBhvr>
                                    </p:animEffect>
                                  </p:childTnLst>
                                </p:cTn>
                              </p:par>
                            </p:childTnLst>
                          </p:cTn>
                        </p:par>
                        <p:par>
                          <p:cTn id="20" fill="hold" nodeType="afterGroup">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4249612"/>
                                        </p:tgtEl>
                                        <p:attrNameLst>
                                          <p:attrName>style.visibility</p:attrName>
                                        </p:attrNameLst>
                                      </p:cBhvr>
                                      <p:to>
                                        <p:strVal val="visible"/>
                                      </p:to>
                                    </p:set>
                                    <p:animEffect transition="in" filter="fade">
                                      <p:cBhvr>
                                        <p:cTn id="23" dur="2000"/>
                                        <p:tgtEl>
                                          <p:spTgt spid="4249612"/>
                                        </p:tgtEl>
                                      </p:cBhvr>
                                    </p:animEffect>
                                  </p:childTnLst>
                                </p:cTn>
                              </p:par>
                            </p:childTnLst>
                          </p:cTn>
                        </p:par>
                        <p:par>
                          <p:cTn id="24" fill="hold" nodeType="afterGroup">
                            <p:stCondLst>
                              <p:cond delay="10000"/>
                            </p:stCondLst>
                            <p:childTnLst>
                              <p:par>
                                <p:cTn id="25" presetID="10" presetClass="entr" presetSubtype="0"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2000"/>
                                        <p:tgtEl>
                                          <p:spTgt spid="2"/>
                                        </p:tgtEl>
                                      </p:cBhvr>
                                    </p:animEffect>
                                  </p:childTnLst>
                                </p:cTn>
                              </p:par>
                            </p:childTnLst>
                          </p:cTn>
                        </p:par>
                        <p:par>
                          <p:cTn id="28" fill="hold" nodeType="afterGroup">
                            <p:stCondLst>
                              <p:cond delay="12000"/>
                            </p:stCondLst>
                            <p:childTnLst>
                              <p:par>
                                <p:cTn id="29" presetID="10" presetClass="entr" presetSubtype="0" fill="hold" grpId="0" nodeType="afterEffect">
                                  <p:stCondLst>
                                    <p:cond delay="0"/>
                                  </p:stCondLst>
                                  <p:childTnLst>
                                    <p:set>
                                      <p:cBhvr>
                                        <p:cTn id="30" dur="1" fill="hold">
                                          <p:stCondLst>
                                            <p:cond delay="0"/>
                                          </p:stCondLst>
                                        </p:cTn>
                                        <p:tgtEl>
                                          <p:spTgt spid="4249614"/>
                                        </p:tgtEl>
                                        <p:attrNameLst>
                                          <p:attrName>style.visibility</p:attrName>
                                        </p:attrNameLst>
                                      </p:cBhvr>
                                      <p:to>
                                        <p:strVal val="visible"/>
                                      </p:to>
                                    </p:set>
                                    <p:animEffect transition="in" filter="fade">
                                      <p:cBhvr>
                                        <p:cTn id="31" dur="2000"/>
                                        <p:tgtEl>
                                          <p:spTgt spid="4249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9603" grpId="0"/>
      <p:bldP spid="4249604" grpId="0"/>
      <p:bldP spid="4249611" grpId="0"/>
      <p:bldP spid="4249612" grpId="0"/>
      <p:bldP spid="4249614"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8914" name="Text Box 2"/>
          <p:cNvSpPr txBox="1">
            <a:spLocks noChangeArrowheads="1"/>
          </p:cNvSpPr>
          <p:nvPr/>
        </p:nvSpPr>
        <p:spPr bwMode="auto">
          <a:xfrm>
            <a:off x="0" y="1309688"/>
            <a:ext cx="9144000" cy="762000"/>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defRPr/>
            </a:pPr>
            <a:r>
              <a:rPr lang="en-US" sz="4400" i="1">
                <a:solidFill>
                  <a:srgbClr val="FFFFCC"/>
                </a:solidFill>
                <a:latin typeface="Myriad"/>
                <a:ea typeface="+mn-ea"/>
              </a:rPr>
              <a:t>The Breakdown</a:t>
            </a:r>
            <a:endParaRPr lang="en-US" sz="6000" i="1">
              <a:solidFill>
                <a:srgbClr val="FFFFCC"/>
              </a:solidFill>
              <a:latin typeface="Myriad"/>
              <a:ea typeface="+mn-ea"/>
            </a:endParaRPr>
          </a:p>
        </p:txBody>
      </p:sp>
      <p:sp>
        <p:nvSpPr>
          <p:cNvPr id="73730" name="Line 3"/>
          <p:cNvSpPr>
            <a:spLocks noChangeShapeType="1"/>
          </p:cNvSpPr>
          <p:nvPr/>
        </p:nvSpPr>
        <p:spPr bwMode="auto">
          <a:xfrm>
            <a:off x="0" y="1905000"/>
            <a:ext cx="2679700" cy="0"/>
          </a:xfrm>
          <a:prstGeom prst="line">
            <a:avLst/>
          </a:prstGeom>
          <a:noFill/>
          <a:ln w="9525">
            <a:solidFill>
              <a:srgbClr val="FFFF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3731" name="Line 4"/>
          <p:cNvSpPr>
            <a:spLocks noChangeShapeType="1"/>
          </p:cNvSpPr>
          <p:nvPr/>
        </p:nvSpPr>
        <p:spPr bwMode="auto">
          <a:xfrm>
            <a:off x="6553200" y="1905000"/>
            <a:ext cx="2590800" cy="0"/>
          </a:xfrm>
          <a:prstGeom prst="line">
            <a:avLst/>
          </a:prstGeom>
          <a:noFill/>
          <a:ln w="9525">
            <a:solidFill>
              <a:srgbClr val="FFFF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958917" name="Text Box 5"/>
          <p:cNvSpPr txBox="1">
            <a:spLocks noChangeArrowheads="1"/>
          </p:cNvSpPr>
          <p:nvPr/>
        </p:nvSpPr>
        <p:spPr bwMode="auto">
          <a:xfrm>
            <a:off x="0" y="0"/>
            <a:ext cx="9144000" cy="11588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0" hangingPunct="0">
              <a:defRPr/>
            </a:pPr>
            <a:r>
              <a:rPr lang="en-US" sz="7000">
                <a:solidFill>
                  <a:srgbClr val="FFFFCC"/>
                </a:solidFill>
                <a:latin typeface="Myriad"/>
                <a:ea typeface="+mn-ea"/>
              </a:rPr>
              <a:t>Winter Park Village</a:t>
            </a:r>
          </a:p>
        </p:txBody>
      </p:sp>
      <p:pic>
        <p:nvPicPr>
          <p:cNvPr id="73733" name="Picture 6" descr="Breakdown"/>
          <p:cNvPicPr>
            <a:picLocks noChangeAspect="1" noChangeArrowheads="1"/>
          </p:cNvPicPr>
          <p:nvPr/>
        </p:nvPicPr>
        <p:blipFill>
          <a:blip r:embed="rId3">
            <a:extLst>
              <a:ext uri="{28A0092B-C50C-407E-A947-70E740481C1C}">
                <a14:useLocalDpi xmlns:a14="http://schemas.microsoft.com/office/drawing/2010/main" val="0"/>
              </a:ext>
            </a:extLst>
          </a:blip>
          <a:srcRect t="14749"/>
          <a:stretch>
            <a:fillRect/>
          </a:stretch>
        </p:blipFill>
        <p:spPr bwMode="auto">
          <a:xfrm>
            <a:off x="2879725" y="2451100"/>
            <a:ext cx="3489325" cy="36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2996149"/>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descr="Original mall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598488"/>
            <a:ext cx="7159625" cy="5661025"/>
          </a:xfrm>
          <a:prstGeom prst="rect">
            <a:avLst/>
          </a:prstGeom>
          <a:noFill/>
          <a:ln w="76200">
            <a:solidFill>
              <a:srgbClr val="99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1841313"/>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descr="WPV construction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622300"/>
            <a:ext cx="7010400" cy="5613400"/>
          </a:xfrm>
          <a:prstGeom prst="rect">
            <a:avLst/>
          </a:prstGeom>
          <a:noFill/>
          <a:ln w="76200">
            <a:solidFill>
              <a:srgbClr val="99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318883"/>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descr="AerialWP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685800"/>
            <a:ext cx="7458075" cy="5429250"/>
          </a:xfrm>
          <a:prstGeom prst="rect">
            <a:avLst/>
          </a:prstGeom>
          <a:noFill/>
          <a:ln w="76200">
            <a:solidFill>
              <a:srgbClr val="99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545230"/>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1"/>
          <p:cNvSpPr>
            <a:spLocks noChangeArrowheads="1"/>
          </p:cNvSpPr>
          <p:nvPr/>
        </p:nvSpPr>
        <p:spPr bwMode="auto">
          <a:xfrm>
            <a:off x="1009402" y="287762"/>
            <a:ext cx="6762997" cy="59554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11" tIns="45708" rIns="91411" bIns="45708" anchor="ctr">
            <a:spAutoFit/>
          </a:bodyPr>
          <a:lstStyle>
            <a:lvl1pPr eaLnBrk="0" hangingPunct="0">
              <a:tabLst>
                <a:tab pos="2998788" algn="l"/>
              </a:tabLst>
              <a:defRPr sz="4800">
                <a:solidFill>
                  <a:schemeClr val="accent1"/>
                </a:solidFill>
                <a:latin typeface="Times New Roman" pitchFamily="18" charset="0"/>
              </a:defRPr>
            </a:lvl1pPr>
            <a:lvl2pPr marL="742950" indent="-285750" eaLnBrk="0" hangingPunct="0">
              <a:tabLst>
                <a:tab pos="2998788" algn="l"/>
              </a:tabLst>
              <a:defRPr sz="4800">
                <a:solidFill>
                  <a:schemeClr val="accent1"/>
                </a:solidFill>
                <a:latin typeface="Times New Roman" pitchFamily="18" charset="0"/>
              </a:defRPr>
            </a:lvl2pPr>
            <a:lvl3pPr marL="1143000" indent="-228600" eaLnBrk="0" hangingPunct="0">
              <a:tabLst>
                <a:tab pos="2998788" algn="l"/>
              </a:tabLst>
              <a:defRPr sz="4800">
                <a:solidFill>
                  <a:schemeClr val="accent1"/>
                </a:solidFill>
                <a:latin typeface="Times New Roman" pitchFamily="18" charset="0"/>
              </a:defRPr>
            </a:lvl3pPr>
            <a:lvl4pPr marL="1600200" indent="-228600" eaLnBrk="0" hangingPunct="0">
              <a:tabLst>
                <a:tab pos="2998788" algn="l"/>
              </a:tabLst>
              <a:defRPr sz="4800">
                <a:solidFill>
                  <a:schemeClr val="accent1"/>
                </a:solidFill>
                <a:latin typeface="Times New Roman" pitchFamily="18" charset="0"/>
              </a:defRPr>
            </a:lvl4pPr>
            <a:lvl5pPr marL="2057400" indent="-228600" eaLnBrk="0" hangingPunct="0">
              <a:tabLst>
                <a:tab pos="2998788" algn="l"/>
              </a:tabLst>
              <a:defRPr sz="4800">
                <a:solidFill>
                  <a:schemeClr val="accent1"/>
                </a:solidFill>
                <a:latin typeface="Times New Roman" pitchFamily="18" charset="0"/>
              </a:defRPr>
            </a:lvl5pPr>
            <a:lvl6pPr marL="2514600" indent="-228600" eaLnBrk="0" fontAlgn="base" hangingPunct="0">
              <a:spcBef>
                <a:spcPct val="0"/>
              </a:spcBef>
              <a:spcAft>
                <a:spcPct val="0"/>
              </a:spcAft>
              <a:tabLst>
                <a:tab pos="2998788" algn="l"/>
              </a:tabLst>
              <a:defRPr sz="4800">
                <a:solidFill>
                  <a:schemeClr val="accent1"/>
                </a:solidFill>
                <a:latin typeface="Times New Roman" pitchFamily="18" charset="0"/>
              </a:defRPr>
            </a:lvl6pPr>
            <a:lvl7pPr marL="2971800" indent="-228600" eaLnBrk="0" fontAlgn="base" hangingPunct="0">
              <a:spcBef>
                <a:spcPct val="0"/>
              </a:spcBef>
              <a:spcAft>
                <a:spcPct val="0"/>
              </a:spcAft>
              <a:tabLst>
                <a:tab pos="2998788" algn="l"/>
              </a:tabLst>
              <a:defRPr sz="4800">
                <a:solidFill>
                  <a:schemeClr val="accent1"/>
                </a:solidFill>
                <a:latin typeface="Times New Roman" pitchFamily="18" charset="0"/>
              </a:defRPr>
            </a:lvl7pPr>
            <a:lvl8pPr marL="3429000" indent="-228600" eaLnBrk="0" fontAlgn="base" hangingPunct="0">
              <a:spcBef>
                <a:spcPct val="0"/>
              </a:spcBef>
              <a:spcAft>
                <a:spcPct val="0"/>
              </a:spcAft>
              <a:tabLst>
                <a:tab pos="2998788" algn="l"/>
              </a:tabLst>
              <a:defRPr sz="4800">
                <a:solidFill>
                  <a:schemeClr val="accent1"/>
                </a:solidFill>
                <a:latin typeface="Times New Roman" pitchFamily="18" charset="0"/>
              </a:defRPr>
            </a:lvl8pPr>
            <a:lvl9pPr marL="3886200" indent="-228600" eaLnBrk="0" fontAlgn="base" hangingPunct="0">
              <a:spcBef>
                <a:spcPct val="0"/>
              </a:spcBef>
              <a:spcAft>
                <a:spcPct val="0"/>
              </a:spcAft>
              <a:tabLst>
                <a:tab pos="2998788" algn="l"/>
              </a:tabLst>
              <a:defRPr sz="4800">
                <a:solidFill>
                  <a:schemeClr val="accent1"/>
                </a:solidFill>
                <a:latin typeface="Times New Roman" pitchFamily="18" charset="0"/>
              </a:defRPr>
            </a:lvl9pPr>
          </a:lstStyle>
          <a:p>
            <a:r>
              <a:rPr lang="en-US" altLang="en-US" sz="3600" dirty="0">
                <a:solidFill>
                  <a:srgbClr val="FFFFFF"/>
                </a:solidFill>
                <a:latin typeface="Calibri" pitchFamily="34" charset="0"/>
                <a:ea typeface="Calibri" pitchFamily="34" charset="0"/>
                <a:cs typeface="Times New Roman" pitchFamily="18" charset="0"/>
              </a:rPr>
              <a:t>Litmus Test:</a:t>
            </a:r>
          </a:p>
          <a:p>
            <a:endParaRPr lang="en-US" altLang="en-US" sz="900" dirty="0">
              <a:solidFill>
                <a:srgbClr val="FFFFFF"/>
              </a:solidFill>
              <a:ea typeface="Calibri" pitchFamily="34" charset="0"/>
              <a:cs typeface="Times New Roman" pitchFamily="18" charset="0"/>
            </a:endParaRPr>
          </a:p>
          <a:p>
            <a:r>
              <a:rPr lang="en-US" altLang="en-US" sz="3600" dirty="0">
                <a:solidFill>
                  <a:srgbClr val="F0A22E"/>
                </a:solidFill>
                <a:latin typeface="Calibri" pitchFamily="34" charset="0"/>
                <a:ea typeface="Calibri" pitchFamily="34" charset="0"/>
                <a:cs typeface="Times New Roman" pitchFamily="18" charset="0"/>
              </a:rPr>
              <a:t>Does the “change” reward the short trip </a:t>
            </a:r>
            <a:r>
              <a:rPr lang="en-US" altLang="en-US" sz="3600" dirty="0" smtClean="0">
                <a:solidFill>
                  <a:srgbClr val="F0A22E"/>
                </a:solidFill>
                <a:latin typeface="Calibri" pitchFamily="34" charset="0"/>
                <a:ea typeface="Calibri" pitchFamily="34" charset="0"/>
                <a:cs typeface="Times New Roman" pitchFamily="18" charset="0"/>
              </a:rPr>
              <a:t>and active transportation? </a:t>
            </a:r>
            <a:endParaRPr lang="en-US" altLang="en-US" sz="3600" dirty="0">
              <a:solidFill>
                <a:srgbClr val="F0A22E"/>
              </a:solidFill>
              <a:latin typeface="Calibri" pitchFamily="34" charset="0"/>
              <a:ea typeface="Calibri" pitchFamily="34" charset="0"/>
              <a:cs typeface="Times New Roman" pitchFamily="18" charset="0"/>
            </a:endParaRPr>
          </a:p>
          <a:p>
            <a:endParaRPr lang="en-US" altLang="en-US" dirty="0">
              <a:solidFill>
                <a:srgbClr val="FFFFFF"/>
              </a:solidFill>
              <a:latin typeface="Calibri" pitchFamily="34" charset="0"/>
              <a:ea typeface="Calibri" pitchFamily="34" charset="0"/>
              <a:cs typeface="Times New Roman" pitchFamily="18" charset="0"/>
            </a:endParaRPr>
          </a:p>
          <a:p>
            <a:endParaRPr lang="en-US" altLang="en-US" dirty="0">
              <a:solidFill>
                <a:srgbClr val="FFFFFF"/>
              </a:solidFill>
              <a:ea typeface="Calibri" pitchFamily="34" charset="0"/>
              <a:cs typeface="Times New Roman" pitchFamily="18" charset="0"/>
            </a:endParaRPr>
          </a:p>
          <a:p>
            <a:r>
              <a:rPr lang="en-US" altLang="en-US" sz="2800" i="1" dirty="0">
                <a:solidFill>
                  <a:srgbClr val="FFFFFF"/>
                </a:solidFill>
                <a:latin typeface="Calibri" pitchFamily="34" charset="0"/>
                <a:ea typeface="Calibri" pitchFamily="34" charset="0"/>
                <a:cs typeface="Times New Roman" pitchFamily="18" charset="0"/>
              </a:rPr>
              <a:t>Change:	change in policy, street design, 	land use, operations, transit 	initiative, etc</a:t>
            </a:r>
            <a:r>
              <a:rPr lang="en-US" altLang="en-US" sz="2800" dirty="0">
                <a:solidFill>
                  <a:srgbClr val="FFFFFF"/>
                </a:solidFill>
                <a:latin typeface="Calibri" pitchFamily="34" charset="0"/>
                <a:ea typeface="Calibri" pitchFamily="34" charset="0"/>
                <a:cs typeface="Times New Roman" pitchFamily="18" charset="0"/>
              </a:rPr>
              <a:t>.</a:t>
            </a:r>
            <a:endParaRPr lang="en-US" altLang="en-US" sz="900" dirty="0">
              <a:solidFill>
                <a:srgbClr val="FFFFFF"/>
              </a:solidFill>
              <a:ea typeface="Calibri" pitchFamily="34" charset="0"/>
              <a:cs typeface="Times New Roman" pitchFamily="18" charset="0"/>
            </a:endParaRPr>
          </a:p>
          <a:p>
            <a:endParaRPr lang="en-US" altLang="en-US" dirty="0">
              <a:solidFill>
                <a:srgbClr val="FFFFFF"/>
              </a:solidFill>
              <a:ea typeface="Calibri" pitchFamily="34" charset="0"/>
              <a:cs typeface="Times New Roman" pitchFamily="18" charset="0"/>
            </a:endParaRPr>
          </a:p>
        </p:txBody>
      </p:sp>
    </p:spTree>
    <p:extLst>
      <p:ext uri="{BB962C8B-B14F-4D97-AF65-F5344CB8AC3E}">
        <p14:creationId xmlns:p14="http://schemas.microsoft.com/office/powerpoint/2010/main" val="243557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SUPER BL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19113"/>
            <a:ext cx="8686800" cy="58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0190330"/>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descr="sketch bef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571500"/>
            <a:ext cx="85725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Text Box 3"/>
          <p:cNvSpPr txBox="1">
            <a:spLocks noChangeArrowheads="1"/>
          </p:cNvSpPr>
          <p:nvPr/>
        </p:nvSpPr>
        <p:spPr bwMode="auto">
          <a:xfrm rot="-1021655">
            <a:off x="2197100" y="2795588"/>
            <a:ext cx="2582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hlink"/>
                </a:solidFill>
                <a:latin typeface="Arial Black" charset="0"/>
                <a:ea typeface="ＭＳ Ｐゴシック" charset="-128"/>
              </a:defRPr>
            </a:lvl1pPr>
            <a:lvl2pPr marL="742950" indent="-285750" eaLnBrk="0" hangingPunct="0">
              <a:defRPr sz="3200">
                <a:solidFill>
                  <a:schemeClr val="hlink"/>
                </a:solidFill>
                <a:latin typeface="Arial Black" charset="0"/>
                <a:ea typeface="ＭＳ Ｐゴシック" charset="-128"/>
              </a:defRPr>
            </a:lvl2pPr>
            <a:lvl3pPr marL="1143000" indent="-228600" eaLnBrk="0" hangingPunct="0">
              <a:defRPr sz="3200">
                <a:solidFill>
                  <a:schemeClr val="hlink"/>
                </a:solidFill>
                <a:latin typeface="Arial Black" charset="0"/>
                <a:ea typeface="ＭＳ Ｐゴシック" charset="-128"/>
              </a:defRPr>
            </a:lvl3pPr>
            <a:lvl4pPr marL="1600200" indent="-228600" eaLnBrk="0" hangingPunct="0">
              <a:defRPr sz="3200">
                <a:solidFill>
                  <a:schemeClr val="hlink"/>
                </a:solidFill>
                <a:latin typeface="Arial Black" charset="0"/>
                <a:ea typeface="ＭＳ Ｐゴシック" charset="-128"/>
              </a:defRPr>
            </a:lvl4pPr>
            <a:lvl5pPr marL="2057400" indent="-228600" eaLnBrk="0" hangingPunct="0">
              <a:defRPr sz="3200">
                <a:solidFill>
                  <a:schemeClr val="hlink"/>
                </a:solidFill>
                <a:latin typeface="Arial Black" charset="0"/>
                <a:ea typeface="ＭＳ Ｐゴシック" charset="-128"/>
              </a:defRPr>
            </a:lvl5pPr>
            <a:lvl6pPr marL="2514600" indent="-228600" eaLnBrk="0" fontAlgn="base" hangingPunct="0">
              <a:spcBef>
                <a:spcPct val="0"/>
              </a:spcBef>
              <a:spcAft>
                <a:spcPct val="0"/>
              </a:spcAft>
              <a:defRPr sz="3200">
                <a:solidFill>
                  <a:schemeClr val="hlink"/>
                </a:solidFill>
                <a:latin typeface="Arial Black" charset="0"/>
                <a:ea typeface="ＭＳ Ｐゴシック" charset="-128"/>
              </a:defRPr>
            </a:lvl6pPr>
            <a:lvl7pPr marL="2971800" indent="-228600" eaLnBrk="0" fontAlgn="base" hangingPunct="0">
              <a:spcBef>
                <a:spcPct val="0"/>
              </a:spcBef>
              <a:spcAft>
                <a:spcPct val="0"/>
              </a:spcAft>
              <a:defRPr sz="3200">
                <a:solidFill>
                  <a:schemeClr val="hlink"/>
                </a:solidFill>
                <a:latin typeface="Arial Black" charset="0"/>
                <a:ea typeface="ＭＳ Ｐゴシック" charset="-128"/>
              </a:defRPr>
            </a:lvl7pPr>
            <a:lvl8pPr marL="3429000" indent="-228600" eaLnBrk="0" fontAlgn="base" hangingPunct="0">
              <a:spcBef>
                <a:spcPct val="0"/>
              </a:spcBef>
              <a:spcAft>
                <a:spcPct val="0"/>
              </a:spcAft>
              <a:defRPr sz="3200">
                <a:solidFill>
                  <a:schemeClr val="hlink"/>
                </a:solidFill>
                <a:latin typeface="Arial Black" charset="0"/>
                <a:ea typeface="ＭＳ Ｐゴシック" charset="-128"/>
              </a:defRPr>
            </a:lvl8pPr>
            <a:lvl9pPr marL="3886200" indent="-228600" eaLnBrk="0" fontAlgn="base" hangingPunct="0">
              <a:spcBef>
                <a:spcPct val="0"/>
              </a:spcBef>
              <a:spcAft>
                <a:spcPct val="0"/>
              </a:spcAft>
              <a:defRPr sz="3200">
                <a:solidFill>
                  <a:schemeClr val="hlink"/>
                </a:solidFill>
                <a:latin typeface="Arial Black" charset="0"/>
                <a:ea typeface="ＭＳ Ｐゴシック" charset="-128"/>
              </a:defRPr>
            </a:lvl9pPr>
          </a:lstStyle>
          <a:p>
            <a:pPr algn="ctr">
              <a:spcBef>
                <a:spcPct val="50000"/>
              </a:spcBef>
            </a:pPr>
            <a:r>
              <a:rPr lang="en-US" altLang="en-US" sz="1600" b="1">
                <a:latin typeface="Myriad" charset="0"/>
              </a:rPr>
              <a:t>Orlando Avenue</a:t>
            </a:r>
          </a:p>
        </p:txBody>
      </p:sp>
      <p:sp>
        <p:nvSpPr>
          <p:cNvPr id="83971" name="Text Box 4"/>
          <p:cNvSpPr txBox="1">
            <a:spLocks noChangeArrowheads="1"/>
          </p:cNvSpPr>
          <p:nvPr/>
        </p:nvSpPr>
        <p:spPr bwMode="auto">
          <a:xfrm rot="1822811">
            <a:off x="2740025" y="4146550"/>
            <a:ext cx="2582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hlink"/>
                </a:solidFill>
                <a:latin typeface="Arial Black" charset="0"/>
                <a:ea typeface="ＭＳ Ｐゴシック" charset="-128"/>
              </a:defRPr>
            </a:lvl1pPr>
            <a:lvl2pPr marL="742950" indent="-285750" eaLnBrk="0" hangingPunct="0">
              <a:defRPr sz="3200">
                <a:solidFill>
                  <a:schemeClr val="hlink"/>
                </a:solidFill>
                <a:latin typeface="Arial Black" charset="0"/>
                <a:ea typeface="ＭＳ Ｐゴシック" charset="-128"/>
              </a:defRPr>
            </a:lvl2pPr>
            <a:lvl3pPr marL="1143000" indent="-228600" eaLnBrk="0" hangingPunct="0">
              <a:defRPr sz="3200">
                <a:solidFill>
                  <a:schemeClr val="hlink"/>
                </a:solidFill>
                <a:latin typeface="Arial Black" charset="0"/>
                <a:ea typeface="ＭＳ Ｐゴシック" charset="-128"/>
              </a:defRPr>
            </a:lvl3pPr>
            <a:lvl4pPr marL="1600200" indent="-228600" eaLnBrk="0" hangingPunct="0">
              <a:defRPr sz="3200">
                <a:solidFill>
                  <a:schemeClr val="hlink"/>
                </a:solidFill>
                <a:latin typeface="Arial Black" charset="0"/>
                <a:ea typeface="ＭＳ Ｐゴシック" charset="-128"/>
              </a:defRPr>
            </a:lvl4pPr>
            <a:lvl5pPr marL="2057400" indent="-228600" eaLnBrk="0" hangingPunct="0">
              <a:defRPr sz="3200">
                <a:solidFill>
                  <a:schemeClr val="hlink"/>
                </a:solidFill>
                <a:latin typeface="Arial Black" charset="0"/>
                <a:ea typeface="ＭＳ Ｐゴシック" charset="-128"/>
              </a:defRPr>
            </a:lvl5pPr>
            <a:lvl6pPr marL="2514600" indent="-228600" eaLnBrk="0" fontAlgn="base" hangingPunct="0">
              <a:spcBef>
                <a:spcPct val="0"/>
              </a:spcBef>
              <a:spcAft>
                <a:spcPct val="0"/>
              </a:spcAft>
              <a:defRPr sz="3200">
                <a:solidFill>
                  <a:schemeClr val="hlink"/>
                </a:solidFill>
                <a:latin typeface="Arial Black" charset="0"/>
                <a:ea typeface="ＭＳ Ｐゴシック" charset="-128"/>
              </a:defRPr>
            </a:lvl6pPr>
            <a:lvl7pPr marL="2971800" indent="-228600" eaLnBrk="0" fontAlgn="base" hangingPunct="0">
              <a:spcBef>
                <a:spcPct val="0"/>
              </a:spcBef>
              <a:spcAft>
                <a:spcPct val="0"/>
              </a:spcAft>
              <a:defRPr sz="3200">
                <a:solidFill>
                  <a:schemeClr val="hlink"/>
                </a:solidFill>
                <a:latin typeface="Arial Black" charset="0"/>
                <a:ea typeface="ＭＳ Ｐゴシック" charset="-128"/>
              </a:defRPr>
            </a:lvl7pPr>
            <a:lvl8pPr marL="3429000" indent="-228600" eaLnBrk="0" fontAlgn="base" hangingPunct="0">
              <a:spcBef>
                <a:spcPct val="0"/>
              </a:spcBef>
              <a:spcAft>
                <a:spcPct val="0"/>
              </a:spcAft>
              <a:defRPr sz="3200">
                <a:solidFill>
                  <a:schemeClr val="hlink"/>
                </a:solidFill>
                <a:latin typeface="Arial Black" charset="0"/>
                <a:ea typeface="ＭＳ Ｐゴシック" charset="-128"/>
              </a:defRPr>
            </a:lvl8pPr>
            <a:lvl9pPr marL="3886200" indent="-228600" eaLnBrk="0" fontAlgn="base" hangingPunct="0">
              <a:spcBef>
                <a:spcPct val="0"/>
              </a:spcBef>
              <a:spcAft>
                <a:spcPct val="0"/>
              </a:spcAft>
              <a:defRPr sz="3200">
                <a:solidFill>
                  <a:schemeClr val="hlink"/>
                </a:solidFill>
                <a:latin typeface="Arial Black" charset="0"/>
                <a:ea typeface="ＭＳ Ｐゴシック" charset="-128"/>
              </a:defRPr>
            </a:lvl9pPr>
          </a:lstStyle>
          <a:p>
            <a:pPr algn="ctr">
              <a:spcBef>
                <a:spcPct val="50000"/>
              </a:spcBef>
            </a:pPr>
            <a:r>
              <a:rPr lang="en-US" altLang="en-US" sz="1600" b="1">
                <a:latin typeface="Myriad" charset="0"/>
              </a:rPr>
              <a:t>Webster Ave.</a:t>
            </a:r>
          </a:p>
        </p:txBody>
      </p:sp>
      <p:sp>
        <p:nvSpPr>
          <p:cNvPr id="83972" name="Text Box 5"/>
          <p:cNvSpPr txBox="1">
            <a:spLocks noChangeArrowheads="1"/>
          </p:cNvSpPr>
          <p:nvPr/>
        </p:nvSpPr>
        <p:spPr bwMode="auto">
          <a:xfrm rot="1339480">
            <a:off x="1819275" y="2090738"/>
            <a:ext cx="2582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hlink"/>
                </a:solidFill>
                <a:latin typeface="Arial Black" charset="0"/>
                <a:ea typeface="ＭＳ Ｐゴシック" charset="-128"/>
              </a:defRPr>
            </a:lvl1pPr>
            <a:lvl2pPr marL="742950" indent="-285750" eaLnBrk="0" hangingPunct="0">
              <a:defRPr sz="3200">
                <a:solidFill>
                  <a:schemeClr val="hlink"/>
                </a:solidFill>
                <a:latin typeface="Arial Black" charset="0"/>
                <a:ea typeface="ＭＳ Ｐゴシック" charset="-128"/>
              </a:defRPr>
            </a:lvl2pPr>
            <a:lvl3pPr marL="1143000" indent="-228600" eaLnBrk="0" hangingPunct="0">
              <a:defRPr sz="3200">
                <a:solidFill>
                  <a:schemeClr val="hlink"/>
                </a:solidFill>
                <a:latin typeface="Arial Black" charset="0"/>
                <a:ea typeface="ＭＳ Ｐゴシック" charset="-128"/>
              </a:defRPr>
            </a:lvl3pPr>
            <a:lvl4pPr marL="1600200" indent="-228600" eaLnBrk="0" hangingPunct="0">
              <a:defRPr sz="3200">
                <a:solidFill>
                  <a:schemeClr val="hlink"/>
                </a:solidFill>
                <a:latin typeface="Arial Black" charset="0"/>
                <a:ea typeface="ＭＳ Ｐゴシック" charset="-128"/>
              </a:defRPr>
            </a:lvl4pPr>
            <a:lvl5pPr marL="2057400" indent="-228600" eaLnBrk="0" hangingPunct="0">
              <a:defRPr sz="3200">
                <a:solidFill>
                  <a:schemeClr val="hlink"/>
                </a:solidFill>
                <a:latin typeface="Arial Black" charset="0"/>
                <a:ea typeface="ＭＳ Ｐゴシック" charset="-128"/>
              </a:defRPr>
            </a:lvl5pPr>
            <a:lvl6pPr marL="2514600" indent="-228600" eaLnBrk="0" fontAlgn="base" hangingPunct="0">
              <a:spcBef>
                <a:spcPct val="0"/>
              </a:spcBef>
              <a:spcAft>
                <a:spcPct val="0"/>
              </a:spcAft>
              <a:defRPr sz="3200">
                <a:solidFill>
                  <a:schemeClr val="hlink"/>
                </a:solidFill>
                <a:latin typeface="Arial Black" charset="0"/>
                <a:ea typeface="ＭＳ Ｐゴシック" charset="-128"/>
              </a:defRPr>
            </a:lvl6pPr>
            <a:lvl7pPr marL="2971800" indent="-228600" eaLnBrk="0" fontAlgn="base" hangingPunct="0">
              <a:spcBef>
                <a:spcPct val="0"/>
              </a:spcBef>
              <a:spcAft>
                <a:spcPct val="0"/>
              </a:spcAft>
              <a:defRPr sz="3200">
                <a:solidFill>
                  <a:schemeClr val="hlink"/>
                </a:solidFill>
                <a:latin typeface="Arial Black" charset="0"/>
                <a:ea typeface="ＭＳ Ｐゴシック" charset="-128"/>
              </a:defRPr>
            </a:lvl7pPr>
            <a:lvl8pPr marL="3429000" indent="-228600" eaLnBrk="0" fontAlgn="base" hangingPunct="0">
              <a:spcBef>
                <a:spcPct val="0"/>
              </a:spcBef>
              <a:spcAft>
                <a:spcPct val="0"/>
              </a:spcAft>
              <a:defRPr sz="3200">
                <a:solidFill>
                  <a:schemeClr val="hlink"/>
                </a:solidFill>
                <a:latin typeface="Arial Black" charset="0"/>
                <a:ea typeface="ＭＳ Ｐゴシック" charset="-128"/>
              </a:defRPr>
            </a:lvl8pPr>
            <a:lvl9pPr marL="3886200" indent="-228600" eaLnBrk="0" fontAlgn="base" hangingPunct="0">
              <a:spcBef>
                <a:spcPct val="0"/>
              </a:spcBef>
              <a:spcAft>
                <a:spcPct val="0"/>
              </a:spcAft>
              <a:defRPr sz="3200">
                <a:solidFill>
                  <a:schemeClr val="hlink"/>
                </a:solidFill>
                <a:latin typeface="Arial Black" charset="0"/>
                <a:ea typeface="ＭＳ Ｐゴシック" charset="-128"/>
              </a:defRPr>
            </a:lvl9pPr>
          </a:lstStyle>
          <a:p>
            <a:pPr algn="ctr">
              <a:spcBef>
                <a:spcPct val="50000"/>
              </a:spcBef>
            </a:pPr>
            <a:r>
              <a:rPr lang="en-US" altLang="en-US" sz="1600" b="1">
                <a:latin typeface="Myriad" charset="0"/>
              </a:rPr>
              <a:t>Lee Rd.</a:t>
            </a:r>
          </a:p>
        </p:txBody>
      </p:sp>
      <p:sp>
        <p:nvSpPr>
          <p:cNvPr id="83973" name="Text Box 6"/>
          <p:cNvSpPr txBox="1">
            <a:spLocks noChangeArrowheads="1"/>
          </p:cNvSpPr>
          <p:nvPr/>
        </p:nvSpPr>
        <p:spPr bwMode="auto">
          <a:xfrm rot="-1987298">
            <a:off x="4370388" y="5308600"/>
            <a:ext cx="2582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hlink"/>
                </a:solidFill>
                <a:latin typeface="Arial Black" charset="0"/>
                <a:ea typeface="ＭＳ Ｐゴシック" charset="-128"/>
              </a:defRPr>
            </a:lvl1pPr>
            <a:lvl2pPr marL="742950" indent="-285750" eaLnBrk="0" hangingPunct="0">
              <a:defRPr sz="3200">
                <a:solidFill>
                  <a:schemeClr val="hlink"/>
                </a:solidFill>
                <a:latin typeface="Arial Black" charset="0"/>
                <a:ea typeface="ＭＳ Ｐゴシック" charset="-128"/>
              </a:defRPr>
            </a:lvl2pPr>
            <a:lvl3pPr marL="1143000" indent="-228600" eaLnBrk="0" hangingPunct="0">
              <a:defRPr sz="3200">
                <a:solidFill>
                  <a:schemeClr val="hlink"/>
                </a:solidFill>
                <a:latin typeface="Arial Black" charset="0"/>
                <a:ea typeface="ＭＳ Ｐゴシック" charset="-128"/>
              </a:defRPr>
            </a:lvl3pPr>
            <a:lvl4pPr marL="1600200" indent="-228600" eaLnBrk="0" hangingPunct="0">
              <a:defRPr sz="3200">
                <a:solidFill>
                  <a:schemeClr val="hlink"/>
                </a:solidFill>
                <a:latin typeface="Arial Black" charset="0"/>
                <a:ea typeface="ＭＳ Ｐゴシック" charset="-128"/>
              </a:defRPr>
            </a:lvl4pPr>
            <a:lvl5pPr marL="2057400" indent="-228600" eaLnBrk="0" hangingPunct="0">
              <a:defRPr sz="3200">
                <a:solidFill>
                  <a:schemeClr val="hlink"/>
                </a:solidFill>
                <a:latin typeface="Arial Black" charset="0"/>
                <a:ea typeface="ＭＳ Ｐゴシック" charset="-128"/>
              </a:defRPr>
            </a:lvl5pPr>
            <a:lvl6pPr marL="2514600" indent="-228600" eaLnBrk="0" fontAlgn="base" hangingPunct="0">
              <a:spcBef>
                <a:spcPct val="0"/>
              </a:spcBef>
              <a:spcAft>
                <a:spcPct val="0"/>
              </a:spcAft>
              <a:defRPr sz="3200">
                <a:solidFill>
                  <a:schemeClr val="hlink"/>
                </a:solidFill>
                <a:latin typeface="Arial Black" charset="0"/>
                <a:ea typeface="ＭＳ Ｐゴシック" charset="-128"/>
              </a:defRPr>
            </a:lvl6pPr>
            <a:lvl7pPr marL="2971800" indent="-228600" eaLnBrk="0" fontAlgn="base" hangingPunct="0">
              <a:spcBef>
                <a:spcPct val="0"/>
              </a:spcBef>
              <a:spcAft>
                <a:spcPct val="0"/>
              </a:spcAft>
              <a:defRPr sz="3200">
                <a:solidFill>
                  <a:schemeClr val="hlink"/>
                </a:solidFill>
                <a:latin typeface="Arial Black" charset="0"/>
                <a:ea typeface="ＭＳ Ｐゴシック" charset="-128"/>
              </a:defRPr>
            </a:lvl7pPr>
            <a:lvl8pPr marL="3429000" indent="-228600" eaLnBrk="0" fontAlgn="base" hangingPunct="0">
              <a:spcBef>
                <a:spcPct val="0"/>
              </a:spcBef>
              <a:spcAft>
                <a:spcPct val="0"/>
              </a:spcAft>
              <a:defRPr sz="3200">
                <a:solidFill>
                  <a:schemeClr val="hlink"/>
                </a:solidFill>
                <a:latin typeface="Arial Black" charset="0"/>
                <a:ea typeface="ＭＳ Ｐゴシック" charset="-128"/>
              </a:defRPr>
            </a:lvl8pPr>
            <a:lvl9pPr marL="3886200" indent="-228600" eaLnBrk="0" fontAlgn="base" hangingPunct="0">
              <a:spcBef>
                <a:spcPct val="0"/>
              </a:spcBef>
              <a:spcAft>
                <a:spcPct val="0"/>
              </a:spcAft>
              <a:defRPr sz="3200">
                <a:solidFill>
                  <a:schemeClr val="hlink"/>
                </a:solidFill>
                <a:latin typeface="Arial Black" charset="0"/>
                <a:ea typeface="ＭＳ Ｐゴシック" charset="-128"/>
              </a:defRPr>
            </a:lvl9pPr>
          </a:lstStyle>
          <a:p>
            <a:pPr algn="ctr">
              <a:spcBef>
                <a:spcPct val="50000"/>
              </a:spcBef>
            </a:pPr>
            <a:r>
              <a:rPr lang="en-US" altLang="en-US" sz="1600" b="1">
                <a:latin typeface="Myriad" charset="0"/>
              </a:rPr>
              <a:t>Denning Dr.</a:t>
            </a:r>
          </a:p>
        </p:txBody>
      </p:sp>
      <p:sp>
        <p:nvSpPr>
          <p:cNvPr id="83974" name="Text Box 7"/>
          <p:cNvSpPr txBox="1">
            <a:spLocks noChangeArrowheads="1"/>
          </p:cNvSpPr>
          <p:nvPr/>
        </p:nvSpPr>
        <p:spPr bwMode="auto">
          <a:xfrm rot="2884992">
            <a:off x="6192044" y="2715419"/>
            <a:ext cx="2582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hlink"/>
                </a:solidFill>
                <a:latin typeface="Arial Black" charset="0"/>
                <a:ea typeface="ＭＳ Ｐゴシック" charset="-128"/>
              </a:defRPr>
            </a:lvl1pPr>
            <a:lvl2pPr marL="742950" indent="-285750" eaLnBrk="0" hangingPunct="0">
              <a:defRPr sz="3200">
                <a:solidFill>
                  <a:schemeClr val="hlink"/>
                </a:solidFill>
                <a:latin typeface="Arial Black" charset="0"/>
                <a:ea typeface="ＭＳ Ｐゴシック" charset="-128"/>
              </a:defRPr>
            </a:lvl2pPr>
            <a:lvl3pPr marL="1143000" indent="-228600" eaLnBrk="0" hangingPunct="0">
              <a:defRPr sz="3200">
                <a:solidFill>
                  <a:schemeClr val="hlink"/>
                </a:solidFill>
                <a:latin typeface="Arial Black" charset="0"/>
                <a:ea typeface="ＭＳ Ｐゴシック" charset="-128"/>
              </a:defRPr>
            </a:lvl3pPr>
            <a:lvl4pPr marL="1600200" indent="-228600" eaLnBrk="0" hangingPunct="0">
              <a:defRPr sz="3200">
                <a:solidFill>
                  <a:schemeClr val="hlink"/>
                </a:solidFill>
                <a:latin typeface="Arial Black" charset="0"/>
                <a:ea typeface="ＭＳ Ｐゴシック" charset="-128"/>
              </a:defRPr>
            </a:lvl4pPr>
            <a:lvl5pPr marL="2057400" indent="-228600" eaLnBrk="0" hangingPunct="0">
              <a:defRPr sz="3200">
                <a:solidFill>
                  <a:schemeClr val="hlink"/>
                </a:solidFill>
                <a:latin typeface="Arial Black" charset="0"/>
                <a:ea typeface="ＭＳ Ｐゴシック" charset="-128"/>
              </a:defRPr>
            </a:lvl5pPr>
            <a:lvl6pPr marL="2514600" indent="-228600" eaLnBrk="0" fontAlgn="base" hangingPunct="0">
              <a:spcBef>
                <a:spcPct val="0"/>
              </a:spcBef>
              <a:spcAft>
                <a:spcPct val="0"/>
              </a:spcAft>
              <a:defRPr sz="3200">
                <a:solidFill>
                  <a:schemeClr val="hlink"/>
                </a:solidFill>
                <a:latin typeface="Arial Black" charset="0"/>
                <a:ea typeface="ＭＳ Ｐゴシック" charset="-128"/>
              </a:defRPr>
            </a:lvl6pPr>
            <a:lvl7pPr marL="2971800" indent="-228600" eaLnBrk="0" fontAlgn="base" hangingPunct="0">
              <a:spcBef>
                <a:spcPct val="0"/>
              </a:spcBef>
              <a:spcAft>
                <a:spcPct val="0"/>
              </a:spcAft>
              <a:defRPr sz="3200">
                <a:solidFill>
                  <a:schemeClr val="hlink"/>
                </a:solidFill>
                <a:latin typeface="Arial Black" charset="0"/>
                <a:ea typeface="ＭＳ Ｐゴシック" charset="-128"/>
              </a:defRPr>
            </a:lvl7pPr>
            <a:lvl8pPr marL="3429000" indent="-228600" eaLnBrk="0" fontAlgn="base" hangingPunct="0">
              <a:spcBef>
                <a:spcPct val="0"/>
              </a:spcBef>
              <a:spcAft>
                <a:spcPct val="0"/>
              </a:spcAft>
              <a:defRPr sz="3200">
                <a:solidFill>
                  <a:schemeClr val="hlink"/>
                </a:solidFill>
                <a:latin typeface="Arial Black" charset="0"/>
                <a:ea typeface="ＭＳ Ｐゴシック" charset="-128"/>
              </a:defRPr>
            </a:lvl8pPr>
            <a:lvl9pPr marL="3886200" indent="-228600" eaLnBrk="0" fontAlgn="base" hangingPunct="0">
              <a:spcBef>
                <a:spcPct val="0"/>
              </a:spcBef>
              <a:spcAft>
                <a:spcPct val="0"/>
              </a:spcAft>
              <a:defRPr sz="3200">
                <a:solidFill>
                  <a:schemeClr val="hlink"/>
                </a:solidFill>
                <a:latin typeface="Arial Black" charset="0"/>
                <a:ea typeface="ＭＳ Ｐゴシック" charset="-128"/>
              </a:defRPr>
            </a:lvl9pPr>
          </a:lstStyle>
          <a:p>
            <a:pPr algn="ctr">
              <a:spcBef>
                <a:spcPct val="50000"/>
              </a:spcBef>
            </a:pPr>
            <a:r>
              <a:rPr lang="en-US" altLang="en-US" sz="1600" b="1">
                <a:latin typeface="Myriad" charset="0"/>
              </a:rPr>
              <a:t>Solana Ave.</a:t>
            </a:r>
          </a:p>
        </p:txBody>
      </p:sp>
      <p:sp>
        <p:nvSpPr>
          <p:cNvPr id="83975" name="Text Box 8"/>
          <p:cNvSpPr txBox="1">
            <a:spLocks noChangeArrowheads="1"/>
          </p:cNvSpPr>
          <p:nvPr/>
        </p:nvSpPr>
        <p:spPr bwMode="auto">
          <a:xfrm rot="58999">
            <a:off x="1317625" y="4335463"/>
            <a:ext cx="2582863"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hlink"/>
                </a:solidFill>
                <a:latin typeface="Arial Black" charset="0"/>
                <a:ea typeface="ＭＳ Ｐゴシック" charset="-128"/>
              </a:defRPr>
            </a:lvl1pPr>
            <a:lvl2pPr marL="742950" indent="-285750" eaLnBrk="0" hangingPunct="0">
              <a:defRPr sz="3200">
                <a:solidFill>
                  <a:schemeClr val="hlink"/>
                </a:solidFill>
                <a:latin typeface="Arial Black" charset="0"/>
                <a:ea typeface="ＭＳ Ｐゴシック" charset="-128"/>
              </a:defRPr>
            </a:lvl2pPr>
            <a:lvl3pPr marL="1143000" indent="-228600" eaLnBrk="0" hangingPunct="0">
              <a:defRPr sz="3200">
                <a:solidFill>
                  <a:schemeClr val="hlink"/>
                </a:solidFill>
                <a:latin typeface="Arial Black" charset="0"/>
                <a:ea typeface="ＭＳ Ｐゴシック" charset="-128"/>
              </a:defRPr>
            </a:lvl3pPr>
            <a:lvl4pPr marL="1600200" indent="-228600" eaLnBrk="0" hangingPunct="0">
              <a:defRPr sz="3200">
                <a:solidFill>
                  <a:schemeClr val="hlink"/>
                </a:solidFill>
                <a:latin typeface="Arial Black" charset="0"/>
                <a:ea typeface="ＭＳ Ｐゴシック" charset="-128"/>
              </a:defRPr>
            </a:lvl4pPr>
            <a:lvl5pPr marL="2057400" indent="-228600" eaLnBrk="0" hangingPunct="0">
              <a:defRPr sz="3200">
                <a:solidFill>
                  <a:schemeClr val="hlink"/>
                </a:solidFill>
                <a:latin typeface="Arial Black" charset="0"/>
                <a:ea typeface="ＭＳ Ｐゴシック" charset="-128"/>
              </a:defRPr>
            </a:lvl5pPr>
            <a:lvl6pPr marL="2514600" indent="-228600" eaLnBrk="0" fontAlgn="base" hangingPunct="0">
              <a:spcBef>
                <a:spcPct val="0"/>
              </a:spcBef>
              <a:spcAft>
                <a:spcPct val="0"/>
              </a:spcAft>
              <a:defRPr sz="3200">
                <a:solidFill>
                  <a:schemeClr val="hlink"/>
                </a:solidFill>
                <a:latin typeface="Arial Black" charset="0"/>
                <a:ea typeface="ＭＳ Ｐゴシック" charset="-128"/>
              </a:defRPr>
            </a:lvl6pPr>
            <a:lvl7pPr marL="2971800" indent="-228600" eaLnBrk="0" fontAlgn="base" hangingPunct="0">
              <a:spcBef>
                <a:spcPct val="0"/>
              </a:spcBef>
              <a:spcAft>
                <a:spcPct val="0"/>
              </a:spcAft>
              <a:defRPr sz="3200">
                <a:solidFill>
                  <a:schemeClr val="hlink"/>
                </a:solidFill>
                <a:latin typeface="Arial Black" charset="0"/>
                <a:ea typeface="ＭＳ Ｐゴシック" charset="-128"/>
              </a:defRPr>
            </a:lvl7pPr>
            <a:lvl8pPr marL="3429000" indent="-228600" eaLnBrk="0" fontAlgn="base" hangingPunct="0">
              <a:spcBef>
                <a:spcPct val="0"/>
              </a:spcBef>
              <a:spcAft>
                <a:spcPct val="0"/>
              </a:spcAft>
              <a:defRPr sz="3200">
                <a:solidFill>
                  <a:schemeClr val="hlink"/>
                </a:solidFill>
                <a:latin typeface="Arial Black" charset="0"/>
                <a:ea typeface="ＭＳ Ｐゴシック" charset="-128"/>
              </a:defRPr>
            </a:lvl8pPr>
            <a:lvl9pPr marL="3886200" indent="-228600" eaLnBrk="0" fontAlgn="base" hangingPunct="0">
              <a:spcBef>
                <a:spcPct val="0"/>
              </a:spcBef>
              <a:spcAft>
                <a:spcPct val="0"/>
              </a:spcAft>
              <a:defRPr sz="3200">
                <a:solidFill>
                  <a:schemeClr val="hlink"/>
                </a:solidFill>
                <a:latin typeface="Arial Black" charset="0"/>
                <a:ea typeface="ＭＳ Ｐゴシック" charset="-128"/>
              </a:defRPr>
            </a:lvl9pPr>
          </a:lstStyle>
          <a:p>
            <a:pPr algn="ctr">
              <a:spcBef>
                <a:spcPct val="50000"/>
              </a:spcBef>
            </a:pPr>
            <a:r>
              <a:rPr lang="en-US" altLang="en-US" sz="1600" b="1">
                <a:latin typeface="Myriad" charset="0"/>
              </a:rPr>
              <a:t>Winter Park </a:t>
            </a:r>
          </a:p>
          <a:p>
            <a:pPr algn="ctr">
              <a:spcBef>
                <a:spcPct val="50000"/>
              </a:spcBef>
            </a:pPr>
            <a:r>
              <a:rPr lang="en-US" altLang="en-US" sz="1600" b="1">
                <a:latin typeface="Myriad" charset="0"/>
              </a:rPr>
              <a:t>Village</a:t>
            </a:r>
          </a:p>
        </p:txBody>
      </p:sp>
      <p:sp>
        <p:nvSpPr>
          <p:cNvPr id="83976" name="Text Box 9"/>
          <p:cNvSpPr txBox="1">
            <a:spLocks noChangeArrowheads="1"/>
          </p:cNvSpPr>
          <p:nvPr/>
        </p:nvSpPr>
        <p:spPr bwMode="auto">
          <a:xfrm rot="58999">
            <a:off x="0" y="2238375"/>
            <a:ext cx="2200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hlink"/>
                </a:solidFill>
                <a:latin typeface="Arial Black" charset="0"/>
                <a:ea typeface="ＭＳ Ｐゴシック" charset="-128"/>
              </a:defRPr>
            </a:lvl1pPr>
            <a:lvl2pPr marL="742950" indent="-285750" eaLnBrk="0" hangingPunct="0">
              <a:defRPr sz="3200">
                <a:solidFill>
                  <a:schemeClr val="hlink"/>
                </a:solidFill>
                <a:latin typeface="Arial Black" charset="0"/>
                <a:ea typeface="ＭＳ Ｐゴシック" charset="-128"/>
              </a:defRPr>
            </a:lvl2pPr>
            <a:lvl3pPr marL="1143000" indent="-228600" eaLnBrk="0" hangingPunct="0">
              <a:defRPr sz="3200">
                <a:solidFill>
                  <a:schemeClr val="hlink"/>
                </a:solidFill>
                <a:latin typeface="Arial Black" charset="0"/>
                <a:ea typeface="ＭＳ Ｐゴシック" charset="-128"/>
              </a:defRPr>
            </a:lvl3pPr>
            <a:lvl4pPr marL="1600200" indent="-228600" eaLnBrk="0" hangingPunct="0">
              <a:defRPr sz="3200">
                <a:solidFill>
                  <a:schemeClr val="hlink"/>
                </a:solidFill>
                <a:latin typeface="Arial Black" charset="0"/>
                <a:ea typeface="ＭＳ Ｐゴシック" charset="-128"/>
              </a:defRPr>
            </a:lvl4pPr>
            <a:lvl5pPr marL="2057400" indent="-228600" eaLnBrk="0" hangingPunct="0">
              <a:defRPr sz="3200">
                <a:solidFill>
                  <a:schemeClr val="hlink"/>
                </a:solidFill>
                <a:latin typeface="Arial Black" charset="0"/>
                <a:ea typeface="ＭＳ Ｐゴシック" charset="-128"/>
              </a:defRPr>
            </a:lvl5pPr>
            <a:lvl6pPr marL="2514600" indent="-228600" eaLnBrk="0" fontAlgn="base" hangingPunct="0">
              <a:spcBef>
                <a:spcPct val="0"/>
              </a:spcBef>
              <a:spcAft>
                <a:spcPct val="0"/>
              </a:spcAft>
              <a:defRPr sz="3200">
                <a:solidFill>
                  <a:schemeClr val="hlink"/>
                </a:solidFill>
                <a:latin typeface="Arial Black" charset="0"/>
                <a:ea typeface="ＭＳ Ｐゴシック" charset="-128"/>
              </a:defRPr>
            </a:lvl6pPr>
            <a:lvl7pPr marL="2971800" indent="-228600" eaLnBrk="0" fontAlgn="base" hangingPunct="0">
              <a:spcBef>
                <a:spcPct val="0"/>
              </a:spcBef>
              <a:spcAft>
                <a:spcPct val="0"/>
              </a:spcAft>
              <a:defRPr sz="3200">
                <a:solidFill>
                  <a:schemeClr val="hlink"/>
                </a:solidFill>
                <a:latin typeface="Arial Black" charset="0"/>
                <a:ea typeface="ＭＳ Ｐゴシック" charset="-128"/>
              </a:defRPr>
            </a:lvl7pPr>
            <a:lvl8pPr marL="3429000" indent="-228600" eaLnBrk="0" fontAlgn="base" hangingPunct="0">
              <a:spcBef>
                <a:spcPct val="0"/>
              </a:spcBef>
              <a:spcAft>
                <a:spcPct val="0"/>
              </a:spcAft>
              <a:defRPr sz="3200">
                <a:solidFill>
                  <a:schemeClr val="hlink"/>
                </a:solidFill>
                <a:latin typeface="Arial Black" charset="0"/>
                <a:ea typeface="ＭＳ Ｐゴシック" charset="-128"/>
              </a:defRPr>
            </a:lvl8pPr>
            <a:lvl9pPr marL="3886200" indent="-228600" eaLnBrk="0" fontAlgn="base" hangingPunct="0">
              <a:spcBef>
                <a:spcPct val="0"/>
              </a:spcBef>
              <a:spcAft>
                <a:spcPct val="0"/>
              </a:spcAft>
              <a:defRPr sz="3200">
                <a:solidFill>
                  <a:schemeClr val="hlink"/>
                </a:solidFill>
                <a:latin typeface="Arial Black" charset="0"/>
                <a:ea typeface="ＭＳ Ｐゴシック" charset="-128"/>
              </a:defRPr>
            </a:lvl9pPr>
          </a:lstStyle>
          <a:p>
            <a:pPr algn="ctr">
              <a:spcBef>
                <a:spcPct val="50000"/>
              </a:spcBef>
            </a:pPr>
            <a:r>
              <a:rPr lang="en-US" altLang="en-US" sz="1600" b="1">
                <a:latin typeface="Myriad" charset="0"/>
              </a:rPr>
              <a:t>K Mart</a:t>
            </a:r>
          </a:p>
        </p:txBody>
      </p:sp>
      <p:sp>
        <p:nvSpPr>
          <p:cNvPr id="83977" name="Text Box 10"/>
          <p:cNvSpPr txBox="1">
            <a:spLocks noChangeArrowheads="1"/>
          </p:cNvSpPr>
          <p:nvPr/>
        </p:nvSpPr>
        <p:spPr bwMode="auto">
          <a:xfrm rot="58999">
            <a:off x="4572000" y="3756025"/>
            <a:ext cx="2582863"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hlink"/>
                </a:solidFill>
                <a:latin typeface="Arial Black" charset="0"/>
                <a:ea typeface="ＭＳ Ｐゴシック" charset="-128"/>
              </a:defRPr>
            </a:lvl1pPr>
            <a:lvl2pPr marL="742950" indent="-285750" eaLnBrk="0" hangingPunct="0">
              <a:defRPr sz="3200">
                <a:solidFill>
                  <a:schemeClr val="hlink"/>
                </a:solidFill>
                <a:latin typeface="Arial Black" charset="0"/>
                <a:ea typeface="ＭＳ Ｐゴシック" charset="-128"/>
              </a:defRPr>
            </a:lvl2pPr>
            <a:lvl3pPr marL="1143000" indent="-228600" eaLnBrk="0" hangingPunct="0">
              <a:defRPr sz="3200">
                <a:solidFill>
                  <a:schemeClr val="hlink"/>
                </a:solidFill>
                <a:latin typeface="Arial Black" charset="0"/>
                <a:ea typeface="ＭＳ Ｐゴシック" charset="-128"/>
              </a:defRPr>
            </a:lvl3pPr>
            <a:lvl4pPr marL="1600200" indent="-228600" eaLnBrk="0" hangingPunct="0">
              <a:defRPr sz="3200">
                <a:solidFill>
                  <a:schemeClr val="hlink"/>
                </a:solidFill>
                <a:latin typeface="Arial Black" charset="0"/>
                <a:ea typeface="ＭＳ Ｐゴシック" charset="-128"/>
              </a:defRPr>
            </a:lvl4pPr>
            <a:lvl5pPr marL="2057400" indent="-228600" eaLnBrk="0" hangingPunct="0">
              <a:defRPr sz="3200">
                <a:solidFill>
                  <a:schemeClr val="hlink"/>
                </a:solidFill>
                <a:latin typeface="Arial Black" charset="0"/>
                <a:ea typeface="ＭＳ Ｐゴシック" charset="-128"/>
              </a:defRPr>
            </a:lvl5pPr>
            <a:lvl6pPr marL="2514600" indent="-228600" eaLnBrk="0" fontAlgn="base" hangingPunct="0">
              <a:spcBef>
                <a:spcPct val="0"/>
              </a:spcBef>
              <a:spcAft>
                <a:spcPct val="0"/>
              </a:spcAft>
              <a:defRPr sz="3200">
                <a:solidFill>
                  <a:schemeClr val="hlink"/>
                </a:solidFill>
                <a:latin typeface="Arial Black" charset="0"/>
                <a:ea typeface="ＭＳ Ｐゴシック" charset="-128"/>
              </a:defRPr>
            </a:lvl6pPr>
            <a:lvl7pPr marL="2971800" indent="-228600" eaLnBrk="0" fontAlgn="base" hangingPunct="0">
              <a:spcBef>
                <a:spcPct val="0"/>
              </a:spcBef>
              <a:spcAft>
                <a:spcPct val="0"/>
              </a:spcAft>
              <a:defRPr sz="3200">
                <a:solidFill>
                  <a:schemeClr val="hlink"/>
                </a:solidFill>
                <a:latin typeface="Arial Black" charset="0"/>
                <a:ea typeface="ＭＳ Ｐゴシック" charset="-128"/>
              </a:defRPr>
            </a:lvl7pPr>
            <a:lvl8pPr marL="3429000" indent="-228600" eaLnBrk="0" fontAlgn="base" hangingPunct="0">
              <a:spcBef>
                <a:spcPct val="0"/>
              </a:spcBef>
              <a:spcAft>
                <a:spcPct val="0"/>
              </a:spcAft>
              <a:defRPr sz="3200">
                <a:solidFill>
                  <a:schemeClr val="hlink"/>
                </a:solidFill>
                <a:latin typeface="Arial Black" charset="0"/>
                <a:ea typeface="ＭＳ Ｐゴシック" charset="-128"/>
              </a:defRPr>
            </a:lvl8pPr>
            <a:lvl9pPr marL="3886200" indent="-228600" eaLnBrk="0" fontAlgn="base" hangingPunct="0">
              <a:spcBef>
                <a:spcPct val="0"/>
              </a:spcBef>
              <a:spcAft>
                <a:spcPct val="0"/>
              </a:spcAft>
              <a:defRPr sz="3200">
                <a:solidFill>
                  <a:schemeClr val="hlink"/>
                </a:solidFill>
                <a:latin typeface="Arial Black" charset="0"/>
                <a:ea typeface="ＭＳ Ｐゴシック" charset="-128"/>
              </a:defRPr>
            </a:lvl9pPr>
          </a:lstStyle>
          <a:p>
            <a:pPr algn="ctr">
              <a:spcBef>
                <a:spcPct val="50000"/>
              </a:spcBef>
            </a:pPr>
            <a:r>
              <a:rPr lang="en-US" altLang="en-US" sz="1600" b="1">
                <a:latin typeface="Myriad" charset="0"/>
              </a:rPr>
              <a:t>Winter Park </a:t>
            </a:r>
          </a:p>
          <a:p>
            <a:pPr algn="ctr">
              <a:spcBef>
                <a:spcPct val="50000"/>
              </a:spcBef>
            </a:pPr>
            <a:r>
              <a:rPr lang="en-US" altLang="en-US" sz="1600" b="1">
                <a:latin typeface="Myriad" charset="0"/>
              </a:rPr>
              <a:t>Vo Tech</a:t>
            </a:r>
          </a:p>
        </p:txBody>
      </p:sp>
      <p:sp>
        <p:nvSpPr>
          <p:cNvPr id="83978" name="Text Box 11"/>
          <p:cNvSpPr txBox="1">
            <a:spLocks noChangeArrowheads="1"/>
          </p:cNvSpPr>
          <p:nvPr/>
        </p:nvSpPr>
        <p:spPr bwMode="auto">
          <a:xfrm>
            <a:off x="1752600" y="257175"/>
            <a:ext cx="7372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hlink"/>
                </a:solidFill>
                <a:latin typeface="Arial Black" charset="0"/>
                <a:ea typeface="ＭＳ Ｐゴシック" charset="-128"/>
              </a:defRPr>
            </a:lvl1pPr>
            <a:lvl2pPr marL="742950" indent="-285750" eaLnBrk="0" hangingPunct="0">
              <a:defRPr sz="3200">
                <a:solidFill>
                  <a:schemeClr val="hlink"/>
                </a:solidFill>
                <a:latin typeface="Arial Black" charset="0"/>
                <a:ea typeface="ＭＳ Ｐゴシック" charset="-128"/>
              </a:defRPr>
            </a:lvl2pPr>
            <a:lvl3pPr marL="1143000" indent="-228600" eaLnBrk="0" hangingPunct="0">
              <a:defRPr sz="3200">
                <a:solidFill>
                  <a:schemeClr val="hlink"/>
                </a:solidFill>
                <a:latin typeface="Arial Black" charset="0"/>
                <a:ea typeface="ＭＳ Ｐゴシック" charset="-128"/>
              </a:defRPr>
            </a:lvl3pPr>
            <a:lvl4pPr marL="1600200" indent="-228600" eaLnBrk="0" hangingPunct="0">
              <a:defRPr sz="3200">
                <a:solidFill>
                  <a:schemeClr val="hlink"/>
                </a:solidFill>
                <a:latin typeface="Arial Black" charset="0"/>
                <a:ea typeface="ＭＳ Ｐゴシック" charset="-128"/>
              </a:defRPr>
            </a:lvl4pPr>
            <a:lvl5pPr marL="2057400" indent="-228600" eaLnBrk="0" hangingPunct="0">
              <a:defRPr sz="3200">
                <a:solidFill>
                  <a:schemeClr val="hlink"/>
                </a:solidFill>
                <a:latin typeface="Arial Black" charset="0"/>
                <a:ea typeface="ＭＳ Ｐゴシック" charset="-128"/>
              </a:defRPr>
            </a:lvl5pPr>
            <a:lvl6pPr marL="2514600" indent="-228600" eaLnBrk="0" fontAlgn="base" hangingPunct="0">
              <a:spcBef>
                <a:spcPct val="0"/>
              </a:spcBef>
              <a:spcAft>
                <a:spcPct val="0"/>
              </a:spcAft>
              <a:defRPr sz="3200">
                <a:solidFill>
                  <a:schemeClr val="hlink"/>
                </a:solidFill>
                <a:latin typeface="Arial Black" charset="0"/>
                <a:ea typeface="ＭＳ Ｐゴシック" charset="-128"/>
              </a:defRPr>
            </a:lvl6pPr>
            <a:lvl7pPr marL="2971800" indent="-228600" eaLnBrk="0" fontAlgn="base" hangingPunct="0">
              <a:spcBef>
                <a:spcPct val="0"/>
              </a:spcBef>
              <a:spcAft>
                <a:spcPct val="0"/>
              </a:spcAft>
              <a:defRPr sz="3200">
                <a:solidFill>
                  <a:schemeClr val="hlink"/>
                </a:solidFill>
                <a:latin typeface="Arial Black" charset="0"/>
                <a:ea typeface="ＭＳ Ｐゴシック" charset="-128"/>
              </a:defRPr>
            </a:lvl7pPr>
            <a:lvl8pPr marL="3429000" indent="-228600" eaLnBrk="0" fontAlgn="base" hangingPunct="0">
              <a:spcBef>
                <a:spcPct val="0"/>
              </a:spcBef>
              <a:spcAft>
                <a:spcPct val="0"/>
              </a:spcAft>
              <a:defRPr sz="3200">
                <a:solidFill>
                  <a:schemeClr val="hlink"/>
                </a:solidFill>
                <a:latin typeface="Arial Black" charset="0"/>
                <a:ea typeface="ＭＳ Ｐゴシック" charset="-128"/>
              </a:defRPr>
            </a:lvl8pPr>
            <a:lvl9pPr marL="3886200" indent="-228600" eaLnBrk="0" fontAlgn="base" hangingPunct="0">
              <a:spcBef>
                <a:spcPct val="0"/>
              </a:spcBef>
              <a:spcAft>
                <a:spcPct val="0"/>
              </a:spcAft>
              <a:defRPr sz="3200">
                <a:solidFill>
                  <a:schemeClr val="hlink"/>
                </a:solidFill>
                <a:latin typeface="Arial Black" charset="0"/>
                <a:ea typeface="ＭＳ Ｐゴシック" charset="-128"/>
              </a:defRPr>
            </a:lvl9pPr>
          </a:lstStyle>
          <a:p>
            <a:pPr algn="r">
              <a:spcBef>
                <a:spcPct val="50000"/>
              </a:spcBef>
            </a:pPr>
            <a:endParaRPr lang="en-US" altLang="en-US" sz="1400">
              <a:solidFill>
                <a:schemeClr val="bg1"/>
              </a:solidFill>
              <a:latin typeface="Myriad" charset="0"/>
            </a:endParaRPr>
          </a:p>
        </p:txBody>
      </p:sp>
      <p:sp>
        <p:nvSpPr>
          <p:cNvPr id="83979" name="Line 12"/>
          <p:cNvSpPr>
            <a:spLocks noChangeShapeType="1"/>
          </p:cNvSpPr>
          <p:nvPr/>
        </p:nvSpPr>
        <p:spPr bwMode="auto">
          <a:xfrm flipV="1">
            <a:off x="304800" y="1600200"/>
            <a:ext cx="8534400" cy="2209800"/>
          </a:xfrm>
          <a:prstGeom prst="line">
            <a:avLst/>
          </a:prstGeom>
          <a:noFill/>
          <a:ln w="762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980" name="Line 13"/>
          <p:cNvSpPr>
            <a:spLocks noChangeShapeType="1"/>
          </p:cNvSpPr>
          <p:nvPr/>
        </p:nvSpPr>
        <p:spPr bwMode="auto">
          <a:xfrm>
            <a:off x="304800" y="1066800"/>
            <a:ext cx="4114800" cy="1752600"/>
          </a:xfrm>
          <a:prstGeom prst="line">
            <a:avLst/>
          </a:prstGeom>
          <a:noFill/>
          <a:ln w="762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981" name="Line 14"/>
          <p:cNvSpPr>
            <a:spLocks noChangeShapeType="1"/>
          </p:cNvSpPr>
          <p:nvPr/>
        </p:nvSpPr>
        <p:spPr bwMode="auto">
          <a:xfrm flipV="1">
            <a:off x="2438400" y="2819400"/>
            <a:ext cx="1981200" cy="533400"/>
          </a:xfrm>
          <a:prstGeom prst="line">
            <a:avLst/>
          </a:prstGeom>
          <a:noFill/>
          <a:ln w="762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982" name="Line 15"/>
          <p:cNvSpPr>
            <a:spLocks noChangeShapeType="1"/>
          </p:cNvSpPr>
          <p:nvPr/>
        </p:nvSpPr>
        <p:spPr bwMode="auto">
          <a:xfrm flipH="1" flipV="1">
            <a:off x="2438400" y="3352800"/>
            <a:ext cx="4953000" cy="2895600"/>
          </a:xfrm>
          <a:prstGeom prst="line">
            <a:avLst/>
          </a:prstGeom>
          <a:noFill/>
          <a:ln w="76200">
            <a:solidFill>
              <a:schemeClr val="folHlink"/>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491624898"/>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2" descr="sketch af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8858250" cy="5905500"/>
          </a:xfrm>
          <a:prstGeom prst="rect">
            <a:avLst/>
          </a:prstGeom>
          <a:noFill/>
          <a:ln w="9525">
            <a:solidFill>
              <a:srgbClr val="CC3300"/>
            </a:solidFill>
            <a:miter lim="800000"/>
            <a:headEnd/>
            <a:tailEnd/>
          </a:ln>
          <a:extLst>
            <a:ext uri="{909E8E84-426E-40DD-AFC4-6F175D3DCCD1}">
              <a14:hiddenFill xmlns:a14="http://schemas.microsoft.com/office/drawing/2010/main">
                <a:solidFill>
                  <a:srgbClr val="FFFFFF"/>
                </a:solidFill>
              </a14:hiddenFill>
            </a:ext>
          </a:extLst>
        </p:spPr>
      </p:pic>
      <p:sp>
        <p:nvSpPr>
          <p:cNvPr id="86018" name="Text Box 3"/>
          <p:cNvSpPr txBox="1">
            <a:spLocks noChangeArrowheads="1"/>
          </p:cNvSpPr>
          <p:nvPr/>
        </p:nvSpPr>
        <p:spPr bwMode="auto">
          <a:xfrm rot="-1021655">
            <a:off x="2197100" y="2795588"/>
            <a:ext cx="2582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hlink"/>
                </a:solidFill>
                <a:latin typeface="Arial Black" charset="0"/>
                <a:ea typeface="ＭＳ Ｐゴシック" charset="-128"/>
              </a:defRPr>
            </a:lvl1pPr>
            <a:lvl2pPr marL="742950" indent="-285750" eaLnBrk="0" hangingPunct="0">
              <a:defRPr sz="3200">
                <a:solidFill>
                  <a:schemeClr val="hlink"/>
                </a:solidFill>
                <a:latin typeface="Arial Black" charset="0"/>
                <a:ea typeface="ＭＳ Ｐゴシック" charset="-128"/>
              </a:defRPr>
            </a:lvl2pPr>
            <a:lvl3pPr marL="1143000" indent="-228600" eaLnBrk="0" hangingPunct="0">
              <a:defRPr sz="3200">
                <a:solidFill>
                  <a:schemeClr val="hlink"/>
                </a:solidFill>
                <a:latin typeface="Arial Black" charset="0"/>
                <a:ea typeface="ＭＳ Ｐゴシック" charset="-128"/>
              </a:defRPr>
            </a:lvl3pPr>
            <a:lvl4pPr marL="1600200" indent="-228600" eaLnBrk="0" hangingPunct="0">
              <a:defRPr sz="3200">
                <a:solidFill>
                  <a:schemeClr val="hlink"/>
                </a:solidFill>
                <a:latin typeface="Arial Black" charset="0"/>
                <a:ea typeface="ＭＳ Ｐゴシック" charset="-128"/>
              </a:defRPr>
            </a:lvl4pPr>
            <a:lvl5pPr marL="2057400" indent="-228600" eaLnBrk="0" hangingPunct="0">
              <a:defRPr sz="3200">
                <a:solidFill>
                  <a:schemeClr val="hlink"/>
                </a:solidFill>
                <a:latin typeface="Arial Black" charset="0"/>
                <a:ea typeface="ＭＳ Ｐゴシック" charset="-128"/>
              </a:defRPr>
            </a:lvl5pPr>
            <a:lvl6pPr marL="2514600" indent="-228600" eaLnBrk="0" fontAlgn="base" hangingPunct="0">
              <a:spcBef>
                <a:spcPct val="0"/>
              </a:spcBef>
              <a:spcAft>
                <a:spcPct val="0"/>
              </a:spcAft>
              <a:defRPr sz="3200">
                <a:solidFill>
                  <a:schemeClr val="hlink"/>
                </a:solidFill>
                <a:latin typeface="Arial Black" charset="0"/>
                <a:ea typeface="ＭＳ Ｐゴシック" charset="-128"/>
              </a:defRPr>
            </a:lvl6pPr>
            <a:lvl7pPr marL="2971800" indent="-228600" eaLnBrk="0" fontAlgn="base" hangingPunct="0">
              <a:spcBef>
                <a:spcPct val="0"/>
              </a:spcBef>
              <a:spcAft>
                <a:spcPct val="0"/>
              </a:spcAft>
              <a:defRPr sz="3200">
                <a:solidFill>
                  <a:schemeClr val="hlink"/>
                </a:solidFill>
                <a:latin typeface="Arial Black" charset="0"/>
                <a:ea typeface="ＭＳ Ｐゴシック" charset="-128"/>
              </a:defRPr>
            </a:lvl7pPr>
            <a:lvl8pPr marL="3429000" indent="-228600" eaLnBrk="0" fontAlgn="base" hangingPunct="0">
              <a:spcBef>
                <a:spcPct val="0"/>
              </a:spcBef>
              <a:spcAft>
                <a:spcPct val="0"/>
              </a:spcAft>
              <a:defRPr sz="3200">
                <a:solidFill>
                  <a:schemeClr val="hlink"/>
                </a:solidFill>
                <a:latin typeface="Arial Black" charset="0"/>
                <a:ea typeface="ＭＳ Ｐゴシック" charset="-128"/>
              </a:defRPr>
            </a:lvl8pPr>
            <a:lvl9pPr marL="3886200" indent="-228600" eaLnBrk="0" fontAlgn="base" hangingPunct="0">
              <a:spcBef>
                <a:spcPct val="0"/>
              </a:spcBef>
              <a:spcAft>
                <a:spcPct val="0"/>
              </a:spcAft>
              <a:defRPr sz="3200">
                <a:solidFill>
                  <a:schemeClr val="hlink"/>
                </a:solidFill>
                <a:latin typeface="Arial Black" charset="0"/>
                <a:ea typeface="ＭＳ Ｐゴシック" charset="-128"/>
              </a:defRPr>
            </a:lvl9pPr>
          </a:lstStyle>
          <a:p>
            <a:pPr algn="ctr">
              <a:spcBef>
                <a:spcPct val="50000"/>
              </a:spcBef>
            </a:pPr>
            <a:r>
              <a:rPr lang="en-US" altLang="en-US" sz="1600" b="1">
                <a:latin typeface="Myriad" charset="0"/>
              </a:rPr>
              <a:t>Orlando Avenue</a:t>
            </a:r>
          </a:p>
        </p:txBody>
      </p:sp>
      <p:sp>
        <p:nvSpPr>
          <p:cNvPr id="86019" name="Text Box 4"/>
          <p:cNvSpPr txBox="1">
            <a:spLocks noChangeArrowheads="1"/>
          </p:cNvSpPr>
          <p:nvPr/>
        </p:nvSpPr>
        <p:spPr bwMode="auto">
          <a:xfrm rot="1822811">
            <a:off x="2806700" y="4095750"/>
            <a:ext cx="2582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hlink"/>
                </a:solidFill>
                <a:latin typeface="Arial Black" charset="0"/>
                <a:ea typeface="ＭＳ Ｐゴシック" charset="-128"/>
              </a:defRPr>
            </a:lvl1pPr>
            <a:lvl2pPr marL="742950" indent="-285750" eaLnBrk="0" hangingPunct="0">
              <a:defRPr sz="3200">
                <a:solidFill>
                  <a:schemeClr val="hlink"/>
                </a:solidFill>
                <a:latin typeface="Arial Black" charset="0"/>
                <a:ea typeface="ＭＳ Ｐゴシック" charset="-128"/>
              </a:defRPr>
            </a:lvl2pPr>
            <a:lvl3pPr marL="1143000" indent="-228600" eaLnBrk="0" hangingPunct="0">
              <a:defRPr sz="3200">
                <a:solidFill>
                  <a:schemeClr val="hlink"/>
                </a:solidFill>
                <a:latin typeface="Arial Black" charset="0"/>
                <a:ea typeface="ＭＳ Ｐゴシック" charset="-128"/>
              </a:defRPr>
            </a:lvl3pPr>
            <a:lvl4pPr marL="1600200" indent="-228600" eaLnBrk="0" hangingPunct="0">
              <a:defRPr sz="3200">
                <a:solidFill>
                  <a:schemeClr val="hlink"/>
                </a:solidFill>
                <a:latin typeface="Arial Black" charset="0"/>
                <a:ea typeface="ＭＳ Ｐゴシック" charset="-128"/>
              </a:defRPr>
            </a:lvl4pPr>
            <a:lvl5pPr marL="2057400" indent="-228600" eaLnBrk="0" hangingPunct="0">
              <a:defRPr sz="3200">
                <a:solidFill>
                  <a:schemeClr val="hlink"/>
                </a:solidFill>
                <a:latin typeface="Arial Black" charset="0"/>
                <a:ea typeface="ＭＳ Ｐゴシック" charset="-128"/>
              </a:defRPr>
            </a:lvl5pPr>
            <a:lvl6pPr marL="2514600" indent="-228600" eaLnBrk="0" fontAlgn="base" hangingPunct="0">
              <a:spcBef>
                <a:spcPct val="0"/>
              </a:spcBef>
              <a:spcAft>
                <a:spcPct val="0"/>
              </a:spcAft>
              <a:defRPr sz="3200">
                <a:solidFill>
                  <a:schemeClr val="hlink"/>
                </a:solidFill>
                <a:latin typeface="Arial Black" charset="0"/>
                <a:ea typeface="ＭＳ Ｐゴシック" charset="-128"/>
              </a:defRPr>
            </a:lvl6pPr>
            <a:lvl7pPr marL="2971800" indent="-228600" eaLnBrk="0" fontAlgn="base" hangingPunct="0">
              <a:spcBef>
                <a:spcPct val="0"/>
              </a:spcBef>
              <a:spcAft>
                <a:spcPct val="0"/>
              </a:spcAft>
              <a:defRPr sz="3200">
                <a:solidFill>
                  <a:schemeClr val="hlink"/>
                </a:solidFill>
                <a:latin typeface="Arial Black" charset="0"/>
                <a:ea typeface="ＭＳ Ｐゴシック" charset="-128"/>
              </a:defRPr>
            </a:lvl7pPr>
            <a:lvl8pPr marL="3429000" indent="-228600" eaLnBrk="0" fontAlgn="base" hangingPunct="0">
              <a:spcBef>
                <a:spcPct val="0"/>
              </a:spcBef>
              <a:spcAft>
                <a:spcPct val="0"/>
              </a:spcAft>
              <a:defRPr sz="3200">
                <a:solidFill>
                  <a:schemeClr val="hlink"/>
                </a:solidFill>
                <a:latin typeface="Arial Black" charset="0"/>
                <a:ea typeface="ＭＳ Ｐゴシック" charset="-128"/>
              </a:defRPr>
            </a:lvl8pPr>
            <a:lvl9pPr marL="3886200" indent="-228600" eaLnBrk="0" fontAlgn="base" hangingPunct="0">
              <a:spcBef>
                <a:spcPct val="0"/>
              </a:spcBef>
              <a:spcAft>
                <a:spcPct val="0"/>
              </a:spcAft>
              <a:defRPr sz="3200">
                <a:solidFill>
                  <a:schemeClr val="hlink"/>
                </a:solidFill>
                <a:latin typeface="Arial Black" charset="0"/>
                <a:ea typeface="ＭＳ Ｐゴシック" charset="-128"/>
              </a:defRPr>
            </a:lvl9pPr>
          </a:lstStyle>
          <a:p>
            <a:pPr algn="ctr">
              <a:spcBef>
                <a:spcPct val="50000"/>
              </a:spcBef>
            </a:pPr>
            <a:r>
              <a:rPr lang="en-US" altLang="en-US" sz="1600" b="1">
                <a:latin typeface="Myriad" charset="0"/>
              </a:rPr>
              <a:t>Webster Ave.</a:t>
            </a:r>
          </a:p>
        </p:txBody>
      </p:sp>
      <p:sp>
        <p:nvSpPr>
          <p:cNvPr id="86020" name="Text Box 5"/>
          <p:cNvSpPr txBox="1">
            <a:spLocks noChangeArrowheads="1"/>
          </p:cNvSpPr>
          <p:nvPr/>
        </p:nvSpPr>
        <p:spPr bwMode="auto">
          <a:xfrm rot="1339480">
            <a:off x="1819275" y="2090738"/>
            <a:ext cx="2582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hlink"/>
                </a:solidFill>
                <a:latin typeface="Arial Black" charset="0"/>
                <a:ea typeface="ＭＳ Ｐゴシック" charset="-128"/>
              </a:defRPr>
            </a:lvl1pPr>
            <a:lvl2pPr marL="742950" indent="-285750" eaLnBrk="0" hangingPunct="0">
              <a:defRPr sz="3200">
                <a:solidFill>
                  <a:schemeClr val="hlink"/>
                </a:solidFill>
                <a:latin typeface="Arial Black" charset="0"/>
                <a:ea typeface="ＭＳ Ｐゴシック" charset="-128"/>
              </a:defRPr>
            </a:lvl2pPr>
            <a:lvl3pPr marL="1143000" indent="-228600" eaLnBrk="0" hangingPunct="0">
              <a:defRPr sz="3200">
                <a:solidFill>
                  <a:schemeClr val="hlink"/>
                </a:solidFill>
                <a:latin typeface="Arial Black" charset="0"/>
                <a:ea typeface="ＭＳ Ｐゴシック" charset="-128"/>
              </a:defRPr>
            </a:lvl3pPr>
            <a:lvl4pPr marL="1600200" indent="-228600" eaLnBrk="0" hangingPunct="0">
              <a:defRPr sz="3200">
                <a:solidFill>
                  <a:schemeClr val="hlink"/>
                </a:solidFill>
                <a:latin typeface="Arial Black" charset="0"/>
                <a:ea typeface="ＭＳ Ｐゴシック" charset="-128"/>
              </a:defRPr>
            </a:lvl4pPr>
            <a:lvl5pPr marL="2057400" indent="-228600" eaLnBrk="0" hangingPunct="0">
              <a:defRPr sz="3200">
                <a:solidFill>
                  <a:schemeClr val="hlink"/>
                </a:solidFill>
                <a:latin typeface="Arial Black" charset="0"/>
                <a:ea typeface="ＭＳ Ｐゴシック" charset="-128"/>
              </a:defRPr>
            </a:lvl5pPr>
            <a:lvl6pPr marL="2514600" indent="-228600" eaLnBrk="0" fontAlgn="base" hangingPunct="0">
              <a:spcBef>
                <a:spcPct val="0"/>
              </a:spcBef>
              <a:spcAft>
                <a:spcPct val="0"/>
              </a:spcAft>
              <a:defRPr sz="3200">
                <a:solidFill>
                  <a:schemeClr val="hlink"/>
                </a:solidFill>
                <a:latin typeface="Arial Black" charset="0"/>
                <a:ea typeface="ＭＳ Ｐゴシック" charset="-128"/>
              </a:defRPr>
            </a:lvl6pPr>
            <a:lvl7pPr marL="2971800" indent="-228600" eaLnBrk="0" fontAlgn="base" hangingPunct="0">
              <a:spcBef>
                <a:spcPct val="0"/>
              </a:spcBef>
              <a:spcAft>
                <a:spcPct val="0"/>
              </a:spcAft>
              <a:defRPr sz="3200">
                <a:solidFill>
                  <a:schemeClr val="hlink"/>
                </a:solidFill>
                <a:latin typeface="Arial Black" charset="0"/>
                <a:ea typeface="ＭＳ Ｐゴシック" charset="-128"/>
              </a:defRPr>
            </a:lvl7pPr>
            <a:lvl8pPr marL="3429000" indent="-228600" eaLnBrk="0" fontAlgn="base" hangingPunct="0">
              <a:spcBef>
                <a:spcPct val="0"/>
              </a:spcBef>
              <a:spcAft>
                <a:spcPct val="0"/>
              </a:spcAft>
              <a:defRPr sz="3200">
                <a:solidFill>
                  <a:schemeClr val="hlink"/>
                </a:solidFill>
                <a:latin typeface="Arial Black" charset="0"/>
                <a:ea typeface="ＭＳ Ｐゴシック" charset="-128"/>
              </a:defRPr>
            </a:lvl8pPr>
            <a:lvl9pPr marL="3886200" indent="-228600" eaLnBrk="0" fontAlgn="base" hangingPunct="0">
              <a:spcBef>
                <a:spcPct val="0"/>
              </a:spcBef>
              <a:spcAft>
                <a:spcPct val="0"/>
              </a:spcAft>
              <a:defRPr sz="3200">
                <a:solidFill>
                  <a:schemeClr val="hlink"/>
                </a:solidFill>
                <a:latin typeface="Arial Black" charset="0"/>
                <a:ea typeface="ＭＳ Ｐゴシック" charset="-128"/>
              </a:defRPr>
            </a:lvl9pPr>
          </a:lstStyle>
          <a:p>
            <a:pPr algn="ctr">
              <a:spcBef>
                <a:spcPct val="50000"/>
              </a:spcBef>
            </a:pPr>
            <a:r>
              <a:rPr lang="en-US" altLang="en-US" sz="1600" b="1">
                <a:latin typeface="Myriad" charset="0"/>
              </a:rPr>
              <a:t>Lee Rd.</a:t>
            </a:r>
          </a:p>
        </p:txBody>
      </p:sp>
      <p:sp>
        <p:nvSpPr>
          <p:cNvPr id="86021" name="Text Box 6"/>
          <p:cNvSpPr txBox="1">
            <a:spLocks noChangeArrowheads="1"/>
          </p:cNvSpPr>
          <p:nvPr/>
        </p:nvSpPr>
        <p:spPr bwMode="auto">
          <a:xfrm rot="-1987298">
            <a:off x="4411663" y="5349875"/>
            <a:ext cx="2582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hlink"/>
                </a:solidFill>
                <a:latin typeface="Arial Black" charset="0"/>
                <a:ea typeface="ＭＳ Ｐゴシック" charset="-128"/>
              </a:defRPr>
            </a:lvl1pPr>
            <a:lvl2pPr marL="742950" indent="-285750" eaLnBrk="0" hangingPunct="0">
              <a:defRPr sz="3200">
                <a:solidFill>
                  <a:schemeClr val="hlink"/>
                </a:solidFill>
                <a:latin typeface="Arial Black" charset="0"/>
                <a:ea typeface="ＭＳ Ｐゴシック" charset="-128"/>
              </a:defRPr>
            </a:lvl2pPr>
            <a:lvl3pPr marL="1143000" indent="-228600" eaLnBrk="0" hangingPunct="0">
              <a:defRPr sz="3200">
                <a:solidFill>
                  <a:schemeClr val="hlink"/>
                </a:solidFill>
                <a:latin typeface="Arial Black" charset="0"/>
                <a:ea typeface="ＭＳ Ｐゴシック" charset="-128"/>
              </a:defRPr>
            </a:lvl3pPr>
            <a:lvl4pPr marL="1600200" indent="-228600" eaLnBrk="0" hangingPunct="0">
              <a:defRPr sz="3200">
                <a:solidFill>
                  <a:schemeClr val="hlink"/>
                </a:solidFill>
                <a:latin typeface="Arial Black" charset="0"/>
                <a:ea typeface="ＭＳ Ｐゴシック" charset="-128"/>
              </a:defRPr>
            </a:lvl4pPr>
            <a:lvl5pPr marL="2057400" indent="-228600" eaLnBrk="0" hangingPunct="0">
              <a:defRPr sz="3200">
                <a:solidFill>
                  <a:schemeClr val="hlink"/>
                </a:solidFill>
                <a:latin typeface="Arial Black" charset="0"/>
                <a:ea typeface="ＭＳ Ｐゴシック" charset="-128"/>
              </a:defRPr>
            </a:lvl5pPr>
            <a:lvl6pPr marL="2514600" indent="-228600" eaLnBrk="0" fontAlgn="base" hangingPunct="0">
              <a:spcBef>
                <a:spcPct val="0"/>
              </a:spcBef>
              <a:spcAft>
                <a:spcPct val="0"/>
              </a:spcAft>
              <a:defRPr sz="3200">
                <a:solidFill>
                  <a:schemeClr val="hlink"/>
                </a:solidFill>
                <a:latin typeface="Arial Black" charset="0"/>
                <a:ea typeface="ＭＳ Ｐゴシック" charset="-128"/>
              </a:defRPr>
            </a:lvl6pPr>
            <a:lvl7pPr marL="2971800" indent="-228600" eaLnBrk="0" fontAlgn="base" hangingPunct="0">
              <a:spcBef>
                <a:spcPct val="0"/>
              </a:spcBef>
              <a:spcAft>
                <a:spcPct val="0"/>
              </a:spcAft>
              <a:defRPr sz="3200">
                <a:solidFill>
                  <a:schemeClr val="hlink"/>
                </a:solidFill>
                <a:latin typeface="Arial Black" charset="0"/>
                <a:ea typeface="ＭＳ Ｐゴシック" charset="-128"/>
              </a:defRPr>
            </a:lvl7pPr>
            <a:lvl8pPr marL="3429000" indent="-228600" eaLnBrk="0" fontAlgn="base" hangingPunct="0">
              <a:spcBef>
                <a:spcPct val="0"/>
              </a:spcBef>
              <a:spcAft>
                <a:spcPct val="0"/>
              </a:spcAft>
              <a:defRPr sz="3200">
                <a:solidFill>
                  <a:schemeClr val="hlink"/>
                </a:solidFill>
                <a:latin typeface="Arial Black" charset="0"/>
                <a:ea typeface="ＭＳ Ｐゴシック" charset="-128"/>
              </a:defRPr>
            </a:lvl8pPr>
            <a:lvl9pPr marL="3886200" indent="-228600" eaLnBrk="0" fontAlgn="base" hangingPunct="0">
              <a:spcBef>
                <a:spcPct val="0"/>
              </a:spcBef>
              <a:spcAft>
                <a:spcPct val="0"/>
              </a:spcAft>
              <a:defRPr sz="3200">
                <a:solidFill>
                  <a:schemeClr val="hlink"/>
                </a:solidFill>
                <a:latin typeface="Arial Black" charset="0"/>
                <a:ea typeface="ＭＳ Ｐゴシック" charset="-128"/>
              </a:defRPr>
            </a:lvl9pPr>
          </a:lstStyle>
          <a:p>
            <a:pPr algn="ctr">
              <a:spcBef>
                <a:spcPct val="50000"/>
              </a:spcBef>
            </a:pPr>
            <a:r>
              <a:rPr lang="en-US" altLang="en-US" sz="1600" b="1">
                <a:latin typeface="Myriad" charset="0"/>
              </a:rPr>
              <a:t>Denning Dr.</a:t>
            </a:r>
          </a:p>
        </p:txBody>
      </p:sp>
      <p:sp>
        <p:nvSpPr>
          <p:cNvPr id="86022" name="Text Box 7"/>
          <p:cNvSpPr txBox="1">
            <a:spLocks noChangeArrowheads="1"/>
          </p:cNvSpPr>
          <p:nvPr/>
        </p:nvSpPr>
        <p:spPr bwMode="auto">
          <a:xfrm rot="58999">
            <a:off x="1317625" y="4335463"/>
            <a:ext cx="2582863"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hlink"/>
                </a:solidFill>
                <a:latin typeface="Arial Black" charset="0"/>
                <a:ea typeface="ＭＳ Ｐゴシック" charset="-128"/>
              </a:defRPr>
            </a:lvl1pPr>
            <a:lvl2pPr marL="742950" indent="-285750" eaLnBrk="0" hangingPunct="0">
              <a:defRPr sz="3200">
                <a:solidFill>
                  <a:schemeClr val="hlink"/>
                </a:solidFill>
                <a:latin typeface="Arial Black" charset="0"/>
                <a:ea typeface="ＭＳ Ｐゴシック" charset="-128"/>
              </a:defRPr>
            </a:lvl2pPr>
            <a:lvl3pPr marL="1143000" indent="-228600" eaLnBrk="0" hangingPunct="0">
              <a:defRPr sz="3200">
                <a:solidFill>
                  <a:schemeClr val="hlink"/>
                </a:solidFill>
                <a:latin typeface="Arial Black" charset="0"/>
                <a:ea typeface="ＭＳ Ｐゴシック" charset="-128"/>
              </a:defRPr>
            </a:lvl3pPr>
            <a:lvl4pPr marL="1600200" indent="-228600" eaLnBrk="0" hangingPunct="0">
              <a:defRPr sz="3200">
                <a:solidFill>
                  <a:schemeClr val="hlink"/>
                </a:solidFill>
                <a:latin typeface="Arial Black" charset="0"/>
                <a:ea typeface="ＭＳ Ｐゴシック" charset="-128"/>
              </a:defRPr>
            </a:lvl4pPr>
            <a:lvl5pPr marL="2057400" indent="-228600" eaLnBrk="0" hangingPunct="0">
              <a:defRPr sz="3200">
                <a:solidFill>
                  <a:schemeClr val="hlink"/>
                </a:solidFill>
                <a:latin typeface="Arial Black" charset="0"/>
                <a:ea typeface="ＭＳ Ｐゴシック" charset="-128"/>
              </a:defRPr>
            </a:lvl5pPr>
            <a:lvl6pPr marL="2514600" indent="-228600" eaLnBrk="0" fontAlgn="base" hangingPunct="0">
              <a:spcBef>
                <a:spcPct val="0"/>
              </a:spcBef>
              <a:spcAft>
                <a:spcPct val="0"/>
              </a:spcAft>
              <a:defRPr sz="3200">
                <a:solidFill>
                  <a:schemeClr val="hlink"/>
                </a:solidFill>
                <a:latin typeface="Arial Black" charset="0"/>
                <a:ea typeface="ＭＳ Ｐゴシック" charset="-128"/>
              </a:defRPr>
            </a:lvl6pPr>
            <a:lvl7pPr marL="2971800" indent="-228600" eaLnBrk="0" fontAlgn="base" hangingPunct="0">
              <a:spcBef>
                <a:spcPct val="0"/>
              </a:spcBef>
              <a:spcAft>
                <a:spcPct val="0"/>
              </a:spcAft>
              <a:defRPr sz="3200">
                <a:solidFill>
                  <a:schemeClr val="hlink"/>
                </a:solidFill>
                <a:latin typeface="Arial Black" charset="0"/>
                <a:ea typeface="ＭＳ Ｐゴシック" charset="-128"/>
              </a:defRPr>
            </a:lvl7pPr>
            <a:lvl8pPr marL="3429000" indent="-228600" eaLnBrk="0" fontAlgn="base" hangingPunct="0">
              <a:spcBef>
                <a:spcPct val="0"/>
              </a:spcBef>
              <a:spcAft>
                <a:spcPct val="0"/>
              </a:spcAft>
              <a:defRPr sz="3200">
                <a:solidFill>
                  <a:schemeClr val="hlink"/>
                </a:solidFill>
                <a:latin typeface="Arial Black" charset="0"/>
                <a:ea typeface="ＭＳ Ｐゴシック" charset="-128"/>
              </a:defRPr>
            </a:lvl8pPr>
            <a:lvl9pPr marL="3886200" indent="-228600" eaLnBrk="0" fontAlgn="base" hangingPunct="0">
              <a:spcBef>
                <a:spcPct val="0"/>
              </a:spcBef>
              <a:spcAft>
                <a:spcPct val="0"/>
              </a:spcAft>
              <a:defRPr sz="3200">
                <a:solidFill>
                  <a:schemeClr val="hlink"/>
                </a:solidFill>
                <a:latin typeface="Arial Black" charset="0"/>
                <a:ea typeface="ＭＳ Ｐゴシック" charset="-128"/>
              </a:defRPr>
            </a:lvl9pPr>
          </a:lstStyle>
          <a:p>
            <a:pPr algn="ctr">
              <a:spcBef>
                <a:spcPct val="50000"/>
              </a:spcBef>
            </a:pPr>
            <a:r>
              <a:rPr lang="en-US" altLang="en-US" sz="1600" b="1">
                <a:latin typeface="Myriad" charset="0"/>
              </a:rPr>
              <a:t>Winter Park </a:t>
            </a:r>
          </a:p>
          <a:p>
            <a:pPr algn="ctr">
              <a:spcBef>
                <a:spcPct val="50000"/>
              </a:spcBef>
            </a:pPr>
            <a:r>
              <a:rPr lang="en-US" altLang="en-US" sz="1600" b="1">
                <a:latin typeface="Myriad" charset="0"/>
              </a:rPr>
              <a:t>Village</a:t>
            </a:r>
          </a:p>
        </p:txBody>
      </p:sp>
      <p:sp>
        <p:nvSpPr>
          <p:cNvPr id="86023" name="Text Box 8"/>
          <p:cNvSpPr txBox="1">
            <a:spLocks noChangeArrowheads="1"/>
          </p:cNvSpPr>
          <p:nvPr/>
        </p:nvSpPr>
        <p:spPr bwMode="auto">
          <a:xfrm rot="58999">
            <a:off x="0" y="2238375"/>
            <a:ext cx="22002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hlink"/>
                </a:solidFill>
                <a:latin typeface="Arial Black" charset="0"/>
                <a:ea typeface="ＭＳ Ｐゴシック" charset="-128"/>
              </a:defRPr>
            </a:lvl1pPr>
            <a:lvl2pPr marL="742950" indent="-285750" eaLnBrk="0" hangingPunct="0">
              <a:defRPr sz="3200">
                <a:solidFill>
                  <a:schemeClr val="hlink"/>
                </a:solidFill>
                <a:latin typeface="Arial Black" charset="0"/>
                <a:ea typeface="ＭＳ Ｐゴシック" charset="-128"/>
              </a:defRPr>
            </a:lvl2pPr>
            <a:lvl3pPr marL="1143000" indent="-228600" eaLnBrk="0" hangingPunct="0">
              <a:defRPr sz="3200">
                <a:solidFill>
                  <a:schemeClr val="hlink"/>
                </a:solidFill>
                <a:latin typeface="Arial Black" charset="0"/>
                <a:ea typeface="ＭＳ Ｐゴシック" charset="-128"/>
              </a:defRPr>
            </a:lvl3pPr>
            <a:lvl4pPr marL="1600200" indent="-228600" eaLnBrk="0" hangingPunct="0">
              <a:defRPr sz="3200">
                <a:solidFill>
                  <a:schemeClr val="hlink"/>
                </a:solidFill>
                <a:latin typeface="Arial Black" charset="0"/>
                <a:ea typeface="ＭＳ Ｐゴシック" charset="-128"/>
              </a:defRPr>
            </a:lvl4pPr>
            <a:lvl5pPr marL="2057400" indent="-228600" eaLnBrk="0" hangingPunct="0">
              <a:defRPr sz="3200">
                <a:solidFill>
                  <a:schemeClr val="hlink"/>
                </a:solidFill>
                <a:latin typeface="Arial Black" charset="0"/>
                <a:ea typeface="ＭＳ Ｐゴシック" charset="-128"/>
              </a:defRPr>
            </a:lvl5pPr>
            <a:lvl6pPr marL="2514600" indent="-228600" eaLnBrk="0" fontAlgn="base" hangingPunct="0">
              <a:spcBef>
                <a:spcPct val="0"/>
              </a:spcBef>
              <a:spcAft>
                <a:spcPct val="0"/>
              </a:spcAft>
              <a:defRPr sz="3200">
                <a:solidFill>
                  <a:schemeClr val="hlink"/>
                </a:solidFill>
                <a:latin typeface="Arial Black" charset="0"/>
                <a:ea typeface="ＭＳ Ｐゴシック" charset="-128"/>
              </a:defRPr>
            </a:lvl6pPr>
            <a:lvl7pPr marL="2971800" indent="-228600" eaLnBrk="0" fontAlgn="base" hangingPunct="0">
              <a:spcBef>
                <a:spcPct val="0"/>
              </a:spcBef>
              <a:spcAft>
                <a:spcPct val="0"/>
              </a:spcAft>
              <a:defRPr sz="3200">
                <a:solidFill>
                  <a:schemeClr val="hlink"/>
                </a:solidFill>
                <a:latin typeface="Arial Black" charset="0"/>
                <a:ea typeface="ＭＳ Ｐゴシック" charset="-128"/>
              </a:defRPr>
            </a:lvl7pPr>
            <a:lvl8pPr marL="3429000" indent="-228600" eaLnBrk="0" fontAlgn="base" hangingPunct="0">
              <a:spcBef>
                <a:spcPct val="0"/>
              </a:spcBef>
              <a:spcAft>
                <a:spcPct val="0"/>
              </a:spcAft>
              <a:defRPr sz="3200">
                <a:solidFill>
                  <a:schemeClr val="hlink"/>
                </a:solidFill>
                <a:latin typeface="Arial Black" charset="0"/>
                <a:ea typeface="ＭＳ Ｐゴシック" charset="-128"/>
              </a:defRPr>
            </a:lvl8pPr>
            <a:lvl9pPr marL="3886200" indent="-228600" eaLnBrk="0" fontAlgn="base" hangingPunct="0">
              <a:spcBef>
                <a:spcPct val="0"/>
              </a:spcBef>
              <a:spcAft>
                <a:spcPct val="0"/>
              </a:spcAft>
              <a:defRPr sz="3200">
                <a:solidFill>
                  <a:schemeClr val="hlink"/>
                </a:solidFill>
                <a:latin typeface="Arial Black" charset="0"/>
                <a:ea typeface="ＭＳ Ｐゴシック" charset="-128"/>
              </a:defRPr>
            </a:lvl9pPr>
          </a:lstStyle>
          <a:p>
            <a:pPr algn="ctr">
              <a:spcBef>
                <a:spcPct val="50000"/>
              </a:spcBef>
            </a:pPr>
            <a:r>
              <a:rPr lang="en-US" altLang="en-US" sz="1600" b="1">
                <a:latin typeface="Myriad" charset="0"/>
              </a:rPr>
              <a:t>K Mart</a:t>
            </a:r>
          </a:p>
        </p:txBody>
      </p:sp>
      <p:sp>
        <p:nvSpPr>
          <p:cNvPr id="86024" name="Text Box 9"/>
          <p:cNvSpPr txBox="1">
            <a:spLocks noChangeArrowheads="1"/>
          </p:cNvSpPr>
          <p:nvPr/>
        </p:nvSpPr>
        <p:spPr bwMode="auto">
          <a:xfrm>
            <a:off x="6675438" y="5003800"/>
            <a:ext cx="2060575" cy="581025"/>
          </a:xfrm>
          <a:prstGeom prst="rect">
            <a:avLst/>
          </a:prstGeom>
          <a:solidFill>
            <a:srgbClr val="C0C0C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hlink"/>
                </a:solidFill>
                <a:latin typeface="Arial Black" charset="0"/>
                <a:ea typeface="ＭＳ Ｐゴシック" charset="-128"/>
              </a:defRPr>
            </a:lvl1pPr>
            <a:lvl2pPr marL="742950" indent="-285750" eaLnBrk="0" hangingPunct="0">
              <a:defRPr sz="3200">
                <a:solidFill>
                  <a:schemeClr val="hlink"/>
                </a:solidFill>
                <a:latin typeface="Arial Black" charset="0"/>
                <a:ea typeface="ＭＳ Ｐゴシック" charset="-128"/>
              </a:defRPr>
            </a:lvl2pPr>
            <a:lvl3pPr marL="1143000" indent="-228600" eaLnBrk="0" hangingPunct="0">
              <a:defRPr sz="3200">
                <a:solidFill>
                  <a:schemeClr val="hlink"/>
                </a:solidFill>
                <a:latin typeface="Arial Black" charset="0"/>
                <a:ea typeface="ＭＳ Ｐゴシック" charset="-128"/>
              </a:defRPr>
            </a:lvl3pPr>
            <a:lvl4pPr marL="1600200" indent="-228600" eaLnBrk="0" hangingPunct="0">
              <a:defRPr sz="3200">
                <a:solidFill>
                  <a:schemeClr val="hlink"/>
                </a:solidFill>
                <a:latin typeface="Arial Black" charset="0"/>
                <a:ea typeface="ＭＳ Ｐゴシック" charset="-128"/>
              </a:defRPr>
            </a:lvl4pPr>
            <a:lvl5pPr marL="2057400" indent="-228600" eaLnBrk="0" hangingPunct="0">
              <a:defRPr sz="3200">
                <a:solidFill>
                  <a:schemeClr val="hlink"/>
                </a:solidFill>
                <a:latin typeface="Arial Black" charset="0"/>
                <a:ea typeface="ＭＳ Ｐゴシック" charset="-128"/>
              </a:defRPr>
            </a:lvl5pPr>
            <a:lvl6pPr marL="2514600" indent="-228600" eaLnBrk="0" fontAlgn="base" hangingPunct="0">
              <a:spcBef>
                <a:spcPct val="0"/>
              </a:spcBef>
              <a:spcAft>
                <a:spcPct val="0"/>
              </a:spcAft>
              <a:defRPr sz="3200">
                <a:solidFill>
                  <a:schemeClr val="hlink"/>
                </a:solidFill>
                <a:latin typeface="Arial Black" charset="0"/>
                <a:ea typeface="ＭＳ Ｐゴシック" charset="-128"/>
              </a:defRPr>
            </a:lvl6pPr>
            <a:lvl7pPr marL="2971800" indent="-228600" eaLnBrk="0" fontAlgn="base" hangingPunct="0">
              <a:spcBef>
                <a:spcPct val="0"/>
              </a:spcBef>
              <a:spcAft>
                <a:spcPct val="0"/>
              </a:spcAft>
              <a:defRPr sz="3200">
                <a:solidFill>
                  <a:schemeClr val="hlink"/>
                </a:solidFill>
                <a:latin typeface="Arial Black" charset="0"/>
                <a:ea typeface="ＭＳ Ｐゴシック" charset="-128"/>
              </a:defRPr>
            </a:lvl7pPr>
            <a:lvl8pPr marL="3429000" indent="-228600" eaLnBrk="0" fontAlgn="base" hangingPunct="0">
              <a:spcBef>
                <a:spcPct val="0"/>
              </a:spcBef>
              <a:spcAft>
                <a:spcPct val="0"/>
              </a:spcAft>
              <a:defRPr sz="3200">
                <a:solidFill>
                  <a:schemeClr val="hlink"/>
                </a:solidFill>
                <a:latin typeface="Arial Black" charset="0"/>
                <a:ea typeface="ＭＳ Ｐゴシック" charset="-128"/>
              </a:defRPr>
            </a:lvl8pPr>
            <a:lvl9pPr marL="3886200" indent="-228600" eaLnBrk="0" fontAlgn="base" hangingPunct="0">
              <a:spcBef>
                <a:spcPct val="0"/>
              </a:spcBef>
              <a:spcAft>
                <a:spcPct val="0"/>
              </a:spcAft>
              <a:defRPr sz="3200">
                <a:solidFill>
                  <a:schemeClr val="hlink"/>
                </a:solidFill>
                <a:latin typeface="Arial Black" charset="0"/>
                <a:ea typeface="ＭＳ Ｐゴシック" charset="-128"/>
              </a:defRPr>
            </a:lvl9pPr>
          </a:lstStyle>
          <a:p>
            <a:pPr algn="ctr">
              <a:spcBef>
                <a:spcPct val="50000"/>
              </a:spcBef>
            </a:pPr>
            <a:r>
              <a:rPr lang="en-US" altLang="en-US" sz="1600" b="1"/>
              <a:t>Residential Redevelopment</a:t>
            </a:r>
          </a:p>
        </p:txBody>
      </p:sp>
      <p:sp>
        <p:nvSpPr>
          <p:cNvPr id="86025" name="Line 10"/>
          <p:cNvSpPr>
            <a:spLocks noChangeShapeType="1"/>
          </p:cNvSpPr>
          <p:nvPr/>
        </p:nvSpPr>
        <p:spPr bwMode="auto">
          <a:xfrm flipH="1" flipV="1">
            <a:off x="6051550" y="4438650"/>
            <a:ext cx="657225" cy="623888"/>
          </a:xfrm>
          <a:prstGeom prst="line">
            <a:avLst/>
          </a:prstGeom>
          <a:noFill/>
          <a:ln w="22225">
            <a:solidFill>
              <a:schemeClr val="tx1"/>
            </a:solidFill>
            <a:round/>
            <a:headEnd/>
            <a:tailEnd type="oval" w="med" len="med"/>
          </a:ln>
          <a:extLst>
            <a:ext uri="{909E8E84-426E-40DD-AFC4-6F175D3DCCD1}">
              <a14:hiddenFill xmlns:a14="http://schemas.microsoft.com/office/drawing/2010/main">
                <a:noFill/>
              </a14:hiddenFill>
            </a:ext>
          </a:extLst>
        </p:spPr>
        <p:txBody>
          <a:bodyPr/>
          <a:lstStyle/>
          <a:p>
            <a:endParaRPr lang="en-US"/>
          </a:p>
        </p:txBody>
      </p:sp>
      <p:sp>
        <p:nvSpPr>
          <p:cNvPr id="86026" name="Text Box 11"/>
          <p:cNvSpPr txBox="1">
            <a:spLocks noChangeArrowheads="1"/>
          </p:cNvSpPr>
          <p:nvPr/>
        </p:nvSpPr>
        <p:spPr bwMode="auto">
          <a:xfrm>
            <a:off x="6778625" y="1530350"/>
            <a:ext cx="2060575" cy="581025"/>
          </a:xfrm>
          <a:prstGeom prst="rect">
            <a:avLst/>
          </a:prstGeom>
          <a:solidFill>
            <a:srgbClr val="C0C0C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hlink"/>
                </a:solidFill>
                <a:latin typeface="Arial Black" charset="0"/>
                <a:ea typeface="ＭＳ Ｐゴシック" charset="-128"/>
              </a:defRPr>
            </a:lvl1pPr>
            <a:lvl2pPr marL="742950" indent="-285750" eaLnBrk="0" hangingPunct="0">
              <a:defRPr sz="3200">
                <a:solidFill>
                  <a:schemeClr val="hlink"/>
                </a:solidFill>
                <a:latin typeface="Arial Black" charset="0"/>
                <a:ea typeface="ＭＳ Ｐゴシック" charset="-128"/>
              </a:defRPr>
            </a:lvl2pPr>
            <a:lvl3pPr marL="1143000" indent="-228600" eaLnBrk="0" hangingPunct="0">
              <a:defRPr sz="3200">
                <a:solidFill>
                  <a:schemeClr val="hlink"/>
                </a:solidFill>
                <a:latin typeface="Arial Black" charset="0"/>
                <a:ea typeface="ＭＳ Ｐゴシック" charset="-128"/>
              </a:defRPr>
            </a:lvl3pPr>
            <a:lvl4pPr marL="1600200" indent="-228600" eaLnBrk="0" hangingPunct="0">
              <a:defRPr sz="3200">
                <a:solidFill>
                  <a:schemeClr val="hlink"/>
                </a:solidFill>
                <a:latin typeface="Arial Black" charset="0"/>
                <a:ea typeface="ＭＳ Ｐゴシック" charset="-128"/>
              </a:defRPr>
            </a:lvl4pPr>
            <a:lvl5pPr marL="2057400" indent="-228600" eaLnBrk="0" hangingPunct="0">
              <a:defRPr sz="3200">
                <a:solidFill>
                  <a:schemeClr val="hlink"/>
                </a:solidFill>
                <a:latin typeface="Arial Black" charset="0"/>
                <a:ea typeface="ＭＳ Ｐゴシック" charset="-128"/>
              </a:defRPr>
            </a:lvl5pPr>
            <a:lvl6pPr marL="2514600" indent="-228600" eaLnBrk="0" fontAlgn="base" hangingPunct="0">
              <a:spcBef>
                <a:spcPct val="0"/>
              </a:spcBef>
              <a:spcAft>
                <a:spcPct val="0"/>
              </a:spcAft>
              <a:defRPr sz="3200">
                <a:solidFill>
                  <a:schemeClr val="hlink"/>
                </a:solidFill>
                <a:latin typeface="Arial Black" charset="0"/>
                <a:ea typeface="ＭＳ Ｐゴシック" charset="-128"/>
              </a:defRPr>
            </a:lvl6pPr>
            <a:lvl7pPr marL="2971800" indent="-228600" eaLnBrk="0" fontAlgn="base" hangingPunct="0">
              <a:spcBef>
                <a:spcPct val="0"/>
              </a:spcBef>
              <a:spcAft>
                <a:spcPct val="0"/>
              </a:spcAft>
              <a:defRPr sz="3200">
                <a:solidFill>
                  <a:schemeClr val="hlink"/>
                </a:solidFill>
                <a:latin typeface="Arial Black" charset="0"/>
                <a:ea typeface="ＭＳ Ｐゴシック" charset="-128"/>
              </a:defRPr>
            </a:lvl7pPr>
            <a:lvl8pPr marL="3429000" indent="-228600" eaLnBrk="0" fontAlgn="base" hangingPunct="0">
              <a:spcBef>
                <a:spcPct val="0"/>
              </a:spcBef>
              <a:spcAft>
                <a:spcPct val="0"/>
              </a:spcAft>
              <a:defRPr sz="3200">
                <a:solidFill>
                  <a:schemeClr val="hlink"/>
                </a:solidFill>
                <a:latin typeface="Arial Black" charset="0"/>
                <a:ea typeface="ＭＳ Ｐゴシック" charset="-128"/>
              </a:defRPr>
            </a:lvl8pPr>
            <a:lvl9pPr marL="3886200" indent="-228600" eaLnBrk="0" fontAlgn="base" hangingPunct="0">
              <a:spcBef>
                <a:spcPct val="0"/>
              </a:spcBef>
              <a:spcAft>
                <a:spcPct val="0"/>
              </a:spcAft>
              <a:defRPr sz="3200">
                <a:solidFill>
                  <a:schemeClr val="hlink"/>
                </a:solidFill>
                <a:latin typeface="Arial Black" charset="0"/>
                <a:ea typeface="ＭＳ Ｐゴシック" charset="-128"/>
              </a:defRPr>
            </a:lvl9pPr>
          </a:lstStyle>
          <a:p>
            <a:pPr algn="ctr">
              <a:spcBef>
                <a:spcPct val="50000"/>
              </a:spcBef>
            </a:pPr>
            <a:r>
              <a:rPr lang="en-US" altLang="en-US" sz="1600" b="1"/>
              <a:t>Mixed Use Redevelopment</a:t>
            </a:r>
          </a:p>
        </p:txBody>
      </p:sp>
      <p:sp>
        <p:nvSpPr>
          <p:cNvPr id="86027" name="Line 12"/>
          <p:cNvSpPr>
            <a:spLocks noChangeShapeType="1"/>
          </p:cNvSpPr>
          <p:nvPr/>
        </p:nvSpPr>
        <p:spPr bwMode="auto">
          <a:xfrm flipH="1">
            <a:off x="6221413" y="2012950"/>
            <a:ext cx="606425" cy="1004888"/>
          </a:xfrm>
          <a:prstGeom prst="line">
            <a:avLst/>
          </a:prstGeom>
          <a:noFill/>
          <a:ln w="22225">
            <a:solidFill>
              <a:schemeClr val="tx1"/>
            </a:solidFill>
            <a:round/>
            <a:headEnd/>
            <a:tailEnd type="oval" w="med" len="med"/>
          </a:ln>
          <a:extLst>
            <a:ext uri="{909E8E84-426E-40DD-AFC4-6F175D3DCCD1}">
              <a14:hiddenFill xmlns:a14="http://schemas.microsoft.com/office/drawing/2010/main">
                <a:noFill/>
              </a14:hiddenFill>
            </a:ext>
          </a:extLst>
        </p:spPr>
        <p:txBody>
          <a:bodyPr/>
          <a:lstStyle/>
          <a:p>
            <a:endParaRPr lang="en-US"/>
          </a:p>
        </p:txBody>
      </p:sp>
      <p:sp>
        <p:nvSpPr>
          <p:cNvPr id="86028" name="Text Box 13"/>
          <p:cNvSpPr txBox="1">
            <a:spLocks noChangeArrowheads="1"/>
          </p:cNvSpPr>
          <p:nvPr/>
        </p:nvSpPr>
        <p:spPr bwMode="auto">
          <a:xfrm>
            <a:off x="3268663" y="1522413"/>
            <a:ext cx="2060575" cy="581025"/>
          </a:xfrm>
          <a:prstGeom prst="rect">
            <a:avLst/>
          </a:prstGeom>
          <a:solidFill>
            <a:srgbClr val="C0C0C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hlink"/>
                </a:solidFill>
                <a:latin typeface="Arial Black" charset="0"/>
                <a:ea typeface="ＭＳ Ｐゴシック" charset="-128"/>
              </a:defRPr>
            </a:lvl1pPr>
            <a:lvl2pPr marL="742950" indent="-285750" eaLnBrk="0" hangingPunct="0">
              <a:defRPr sz="3200">
                <a:solidFill>
                  <a:schemeClr val="hlink"/>
                </a:solidFill>
                <a:latin typeface="Arial Black" charset="0"/>
                <a:ea typeface="ＭＳ Ｐゴシック" charset="-128"/>
              </a:defRPr>
            </a:lvl2pPr>
            <a:lvl3pPr marL="1143000" indent="-228600" eaLnBrk="0" hangingPunct="0">
              <a:defRPr sz="3200">
                <a:solidFill>
                  <a:schemeClr val="hlink"/>
                </a:solidFill>
                <a:latin typeface="Arial Black" charset="0"/>
                <a:ea typeface="ＭＳ Ｐゴシック" charset="-128"/>
              </a:defRPr>
            </a:lvl3pPr>
            <a:lvl4pPr marL="1600200" indent="-228600" eaLnBrk="0" hangingPunct="0">
              <a:defRPr sz="3200">
                <a:solidFill>
                  <a:schemeClr val="hlink"/>
                </a:solidFill>
                <a:latin typeface="Arial Black" charset="0"/>
                <a:ea typeface="ＭＳ Ｐゴシック" charset="-128"/>
              </a:defRPr>
            </a:lvl4pPr>
            <a:lvl5pPr marL="2057400" indent="-228600" eaLnBrk="0" hangingPunct="0">
              <a:defRPr sz="3200">
                <a:solidFill>
                  <a:schemeClr val="hlink"/>
                </a:solidFill>
                <a:latin typeface="Arial Black" charset="0"/>
                <a:ea typeface="ＭＳ Ｐゴシック" charset="-128"/>
              </a:defRPr>
            </a:lvl5pPr>
            <a:lvl6pPr marL="2514600" indent="-228600" eaLnBrk="0" fontAlgn="base" hangingPunct="0">
              <a:spcBef>
                <a:spcPct val="0"/>
              </a:spcBef>
              <a:spcAft>
                <a:spcPct val="0"/>
              </a:spcAft>
              <a:defRPr sz="3200">
                <a:solidFill>
                  <a:schemeClr val="hlink"/>
                </a:solidFill>
                <a:latin typeface="Arial Black" charset="0"/>
                <a:ea typeface="ＭＳ Ｐゴシック" charset="-128"/>
              </a:defRPr>
            </a:lvl6pPr>
            <a:lvl7pPr marL="2971800" indent="-228600" eaLnBrk="0" fontAlgn="base" hangingPunct="0">
              <a:spcBef>
                <a:spcPct val="0"/>
              </a:spcBef>
              <a:spcAft>
                <a:spcPct val="0"/>
              </a:spcAft>
              <a:defRPr sz="3200">
                <a:solidFill>
                  <a:schemeClr val="hlink"/>
                </a:solidFill>
                <a:latin typeface="Arial Black" charset="0"/>
                <a:ea typeface="ＭＳ Ｐゴシック" charset="-128"/>
              </a:defRPr>
            </a:lvl7pPr>
            <a:lvl8pPr marL="3429000" indent="-228600" eaLnBrk="0" fontAlgn="base" hangingPunct="0">
              <a:spcBef>
                <a:spcPct val="0"/>
              </a:spcBef>
              <a:spcAft>
                <a:spcPct val="0"/>
              </a:spcAft>
              <a:defRPr sz="3200">
                <a:solidFill>
                  <a:schemeClr val="hlink"/>
                </a:solidFill>
                <a:latin typeface="Arial Black" charset="0"/>
                <a:ea typeface="ＭＳ Ｐゴシック" charset="-128"/>
              </a:defRPr>
            </a:lvl8pPr>
            <a:lvl9pPr marL="3886200" indent="-228600" eaLnBrk="0" fontAlgn="base" hangingPunct="0">
              <a:spcBef>
                <a:spcPct val="0"/>
              </a:spcBef>
              <a:spcAft>
                <a:spcPct val="0"/>
              </a:spcAft>
              <a:defRPr sz="3200">
                <a:solidFill>
                  <a:schemeClr val="hlink"/>
                </a:solidFill>
                <a:latin typeface="Arial Black" charset="0"/>
                <a:ea typeface="ＭＳ Ｐゴシック" charset="-128"/>
              </a:defRPr>
            </a:lvl9pPr>
          </a:lstStyle>
          <a:p>
            <a:pPr algn="ctr">
              <a:spcBef>
                <a:spcPct val="50000"/>
              </a:spcBef>
            </a:pPr>
            <a:r>
              <a:rPr lang="en-US" altLang="en-US" sz="1600" b="1"/>
              <a:t>Lee Road Extension</a:t>
            </a:r>
          </a:p>
        </p:txBody>
      </p:sp>
      <p:sp>
        <p:nvSpPr>
          <p:cNvPr id="86029" name="Line 14"/>
          <p:cNvSpPr>
            <a:spLocks noChangeShapeType="1"/>
          </p:cNvSpPr>
          <p:nvPr/>
        </p:nvSpPr>
        <p:spPr bwMode="auto">
          <a:xfrm>
            <a:off x="5256213" y="2039938"/>
            <a:ext cx="422275" cy="1189037"/>
          </a:xfrm>
          <a:prstGeom prst="line">
            <a:avLst/>
          </a:prstGeom>
          <a:noFill/>
          <a:ln w="22225">
            <a:solidFill>
              <a:schemeClr val="tx1"/>
            </a:solidFill>
            <a:round/>
            <a:headEnd/>
            <a:tailEnd type="oval" w="med" len="med"/>
          </a:ln>
          <a:extLst>
            <a:ext uri="{909E8E84-426E-40DD-AFC4-6F175D3DCCD1}">
              <a14:hiddenFill xmlns:a14="http://schemas.microsoft.com/office/drawing/2010/main">
                <a:noFill/>
              </a14:hiddenFill>
            </a:ext>
          </a:extLst>
        </p:spPr>
        <p:txBody>
          <a:bodyPr/>
          <a:lstStyle/>
          <a:p>
            <a:endParaRPr lang="en-US"/>
          </a:p>
        </p:txBody>
      </p:sp>
      <p:sp>
        <p:nvSpPr>
          <p:cNvPr id="86030" name="Text Box 15"/>
          <p:cNvSpPr txBox="1">
            <a:spLocks noChangeArrowheads="1"/>
          </p:cNvSpPr>
          <p:nvPr/>
        </p:nvSpPr>
        <p:spPr bwMode="auto">
          <a:xfrm>
            <a:off x="917575" y="5287963"/>
            <a:ext cx="2060575" cy="581025"/>
          </a:xfrm>
          <a:prstGeom prst="rect">
            <a:avLst/>
          </a:prstGeom>
          <a:solidFill>
            <a:srgbClr val="C0C0C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hlink"/>
                </a:solidFill>
                <a:latin typeface="Arial Black" charset="0"/>
                <a:ea typeface="ＭＳ Ｐゴシック" charset="-128"/>
              </a:defRPr>
            </a:lvl1pPr>
            <a:lvl2pPr marL="742950" indent="-285750" eaLnBrk="0" hangingPunct="0">
              <a:defRPr sz="3200">
                <a:solidFill>
                  <a:schemeClr val="hlink"/>
                </a:solidFill>
                <a:latin typeface="Arial Black" charset="0"/>
                <a:ea typeface="ＭＳ Ｐゴシック" charset="-128"/>
              </a:defRPr>
            </a:lvl2pPr>
            <a:lvl3pPr marL="1143000" indent="-228600" eaLnBrk="0" hangingPunct="0">
              <a:defRPr sz="3200">
                <a:solidFill>
                  <a:schemeClr val="hlink"/>
                </a:solidFill>
                <a:latin typeface="Arial Black" charset="0"/>
                <a:ea typeface="ＭＳ Ｐゴシック" charset="-128"/>
              </a:defRPr>
            </a:lvl3pPr>
            <a:lvl4pPr marL="1600200" indent="-228600" eaLnBrk="0" hangingPunct="0">
              <a:defRPr sz="3200">
                <a:solidFill>
                  <a:schemeClr val="hlink"/>
                </a:solidFill>
                <a:latin typeface="Arial Black" charset="0"/>
                <a:ea typeface="ＭＳ Ｐゴシック" charset="-128"/>
              </a:defRPr>
            </a:lvl4pPr>
            <a:lvl5pPr marL="2057400" indent="-228600" eaLnBrk="0" hangingPunct="0">
              <a:defRPr sz="3200">
                <a:solidFill>
                  <a:schemeClr val="hlink"/>
                </a:solidFill>
                <a:latin typeface="Arial Black" charset="0"/>
                <a:ea typeface="ＭＳ Ｐゴシック" charset="-128"/>
              </a:defRPr>
            </a:lvl5pPr>
            <a:lvl6pPr marL="2514600" indent="-228600" eaLnBrk="0" fontAlgn="base" hangingPunct="0">
              <a:spcBef>
                <a:spcPct val="0"/>
              </a:spcBef>
              <a:spcAft>
                <a:spcPct val="0"/>
              </a:spcAft>
              <a:defRPr sz="3200">
                <a:solidFill>
                  <a:schemeClr val="hlink"/>
                </a:solidFill>
                <a:latin typeface="Arial Black" charset="0"/>
                <a:ea typeface="ＭＳ Ｐゴシック" charset="-128"/>
              </a:defRPr>
            </a:lvl6pPr>
            <a:lvl7pPr marL="2971800" indent="-228600" eaLnBrk="0" fontAlgn="base" hangingPunct="0">
              <a:spcBef>
                <a:spcPct val="0"/>
              </a:spcBef>
              <a:spcAft>
                <a:spcPct val="0"/>
              </a:spcAft>
              <a:defRPr sz="3200">
                <a:solidFill>
                  <a:schemeClr val="hlink"/>
                </a:solidFill>
                <a:latin typeface="Arial Black" charset="0"/>
                <a:ea typeface="ＭＳ Ｐゴシック" charset="-128"/>
              </a:defRPr>
            </a:lvl7pPr>
            <a:lvl8pPr marL="3429000" indent="-228600" eaLnBrk="0" fontAlgn="base" hangingPunct="0">
              <a:spcBef>
                <a:spcPct val="0"/>
              </a:spcBef>
              <a:spcAft>
                <a:spcPct val="0"/>
              </a:spcAft>
              <a:defRPr sz="3200">
                <a:solidFill>
                  <a:schemeClr val="hlink"/>
                </a:solidFill>
                <a:latin typeface="Arial Black" charset="0"/>
                <a:ea typeface="ＭＳ Ｐゴシック" charset="-128"/>
              </a:defRPr>
            </a:lvl8pPr>
            <a:lvl9pPr marL="3886200" indent="-228600" eaLnBrk="0" fontAlgn="base" hangingPunct="0">
              <a:spcBef>
                <a:spcPct val="0"/>
              </a:spcBef>
              <a:spcAft>
                <a:spcPct val="0"/>
              </a:spcAft>
              <a:defRPr sz="3200">
                <a:solidFill>
                  <a:schemeClr val="hlink"/>
                </a:solidFill>
                <a:latin typeface="Arial Black" charset="0"/>
                <a:ea typeface="ＭＳ Ｐゴシック" charset="-128"/>
              </a:defRPr>
            </a:lvl9pPr>
          </a:lstStyle>
          <a:p>
            <a:pPr algn="ctr">
              <a:spcBef>
                <a:spcPct val="50000"/>
              </a:spcBef>
            </a:pPr>
            <a:r>
              <a:rPr lang="en-US" altLang="en-US" sz="1600" b="1"/>
              <a:t>W.P.V. Development</a:t>
            </a:r>
          </a:p>
        </p:txBody>
      </p:sp>
      <p:sp>
        <p:nvSpPr>
          <p:cNvPr id="86031" name="Line 16"/>
          <p:cNvSpPr>
            <a:spLocks noChangeShapeType="1"/>
          </p:cNvSpPr>
          <p:nvPr/>
        </p:nvSpPr>
        <p:spPr bwMode="auto">
          <a:xfrm flipV="1">
            <a:off x="2909888" y="5413375"/>
            <a:ext cx="1004887" cy="192088"/>
          </a:xfrm>
          <a:prstGeom prst="line">
            <a:avLst/>
          </a:prstGeom>
          <a:noFill/>
          <a:ln w="22225">
            <a:solidFill>
              <a:schemeClr val="tx1"/>
            </a:solidFill>
            <a:round/>
            <a:headEnd/>
            <a:tailEnd type="oval" w="med" len="med"/>
          </a:ln>
          <a:extLst>
            <a:ext uri="{909E8E84-426E-40DD-AFC4-6F175D3DCCD1}">
              <a14:hiddenFill xmlns:a14="http://schemas.microsoft.com/office/drawing/2010/main">
                <a:noFill/>
              </a14:hiddenFill>
            </a:ext>
          </a:extLst>
        </p:spPr>
        <p:txBody>
          <a:bodyPr/>
          <a:lstStyle/>
          <a:p>
            <a:endParaRPr lang="en-US"/>
          </a:p>
        </p:txBody>
      </p:sp>
      <p:sp>
        <p:nvSpPr>
          <p:cNvPr id="86032" name="Text Box 17"/>
          <p:cNvSpPr txBox="1">
            <a:spLocks noChangeArrowheads="1"/>
          </p:cNvSpPr>
          <p:nvPr/>
        </p:nvSpPr>
        <p:spPr bwMode="auto">
          <a:xfrm>
            <a:off x="1752600" y="257175"/>
            <a:ext cx="7372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hlink"/>
                </a:solidFill>
                <a:latin typeface="Arial Black" charset="0"/>
                <a:ea typeface="ＭＳ Ｐゴシック" charset="-128"/>
              </a:defRPr>
            </a:lvl1pPr>
            <a:lvl2pPr marL="742950" indent="-285750" eaLnBrk="0" hangingPunct="0">
              <a:defRPr sz="3200">
                <a:solidFill>
                  <a:schemeClr val="hlink"/>
                </a:solidFill>
                <a:latin typeface="Arial Black" charset="0"/>
                <a:ea typeface="ＭＳ Ｐゴシック" charset="-128"/>
              </a:defRPr>
            </a:lvl2pPr>
            <a:lvl3pPr marL="1143000" indent="-228600" eaLnBrk="0" hangingPunct="0">
              <a:defRPr sz="3200">
                <a:solidFill>
                  <a:schemeClr val="hlink"/>
                </a:solidFill>
                <a:latin typeface="Arial Black" charset="0"/>
                <a:ea typeface="ＭＳ Ｐゴシック" charset="-128"/>
              </a:defRPr>
            </a:lvl3pPr>
            <a:lvl4pPr marL="1600200" indent="-228600" eaLnBrk="0" hangingPunct="0">
              <a:defRPr sz="3200">
                <a:solidFill>
                  <a:schemeClr val="hlink"/>
                </a:solidFill>
                <a:latin typeface="Arial Black" charset="0"/>
                <a:ea typeface="ＭＳ Ｐゴシック" charset="-128"/>
              </a:defRPr>
            </a:lvl4pPr>
            <a:lvl5pPr marL="2057400" indent="-228600" eaLnBrk="0" hangingPunct="0">
              <a:defRPr sz="3200">
                <a:solidFill>
                  <a:schemeClr val="hlink"/>
                </a:solidFill>
                <a:latin typeface="Arial Black" charset="0"/>
                <a:ea typeface="ＭＳ Ｐゴシック" charset="-128"/>
              </a:defRPr>
            </a:lvl5pPr>
            <a:lvl6pPr marL="2514600" indent="-228600" eaLnBrk="0" fontAlgn="base" hangingPunct="0">
              <a:spcBef>
                <a:spcPct val="0"/>
              </a:spcBef>
              <a:spcAft>
                <a:spcPct val="0"/>
              </a:spcAft>
              <a:defRPr sz="3200">
                <a:solidFill>
                  <a:schemeClr val="hlink"/>
                </a:solidFill>
                <a:latin typeface="Arial Black" charset="0"/>
                <a:ea typeface="ＭＳ Ｐゴシック" charset="-128"/>
              </a:defRPr>
            </a:lvl6pPr>
            <a:lvl7pPr marL="2971800" indent="-228600" eaLnBrk="0" fontAlgn="base" hangingPunct="0">
              <a:spcBef>
                <a:spcPct val="0"/>
              </a:spcBef>
              <a:spcAft>
                <a:spcPct val="0"/>
              </a:spcAft>
              <a:defRPr sz="3200">
                <a:solidFill>
                  <a:schemeClr val="hlink"/>
                </a:solidFill>
                <a:latin typeface="Arial Black" charset="0"/>
                <a:ea typeface="ＭＳ Ｐゴシック" charset="-128"/>
              </a:defRPr>
            </a:lvl7pPr>
            <a:lvl8pPr marL="3429000" indent="-228600" eaLnBrk="0" fontAlgn="base" hangingPunct="0">
              <a:spcBef>
                <a:spcPct val="0"/>
              </a:spcBef>
              <a:spcAft>
                <a:spcPct val="0"/>
              </a:spcAft>
              <a:defRPr sz="3200">
                <a:solidFill>
                  <a:schemeClr val="hlink"/>
                </a:solidFill>
                <a:latin typeface="Arial Black" charset="0"/>
                <a:ea typeface="ＭＳ Ｐゴシック" charset="-128"/>
              </a:defRPr>
            </a:lvl8pPr>
            <a:lvl9pPr marL="3886200" indent="-228600" eaLnBrk="0" fontAlgn="base" hangingPunct="0">
              <a:spcBef>
                <a:spcPct val="0"/>
              </a:spcBef>
              <a:spcAft>
                <a:spcPct val="0"/>
              </a:spcAft>
              <a:defRPr sz="3200">
                <a:solidFill>
                  <a:schemeClr val="hlink"/>
                </a:solidFill>
                <a:latin typeface="Arial Black" charset="0"/>
                <a:ea typeface="ＭＳ Ｐゴシック" charset="-128"/>
              </a:defRPr>
            </a:lvl9pPr>
          </a:lstStyle>
          <a:p>
            <a:pPr algn="r">
              <a:spcBef>
                <a:spcPct val="50000"/>
              </a:spcBef>
            </a:pPr>
            <a:endParaRPr lang="en-US" altLang="en-US" sz="1400">
              <a:solidFill>
                <a:schemeClr val="bg1"/>
              </a:solidFill>
              <a:latin typeface="Myriad" charset="0"/>
            </a:endParaRPr>
          </a:p>
        </p:txBody>
      </p:sp>
      <p:sp>
        <p:nvSpPr>
          <p:cNvPr id="1725458" name="Line 18"/>
          <p:cNvSpPr>
            <a:spLocks noChangeShapeType="1"/>
          </p:cNvSpPr>
          <p:nvPr/>
        </p:nvSpPr>
        <p:spPr bwMode="auto">
          <a:xfrm flipH="1">
            <a:off x="1447800" y="2209800"/>
            <a:ext cx="1828800" cy="457200"/>
          </a:xfrm>
          <a:prstGeom prst="line">
            <a:avLst/>
          </a:prstGeom>
          <a:noFill/>
          <a:ln w="76200">
            <a:solidFill>
              <a:srgbClr val="FFFF00"/>
            </a:solidFill>
            <a:prstDash val="sysDot"/>
            <a:round/>
            <a:headEnd/>
            <a:tailEnd/>
          </a:ln>
          <a:effectLst>
            <a:outerShdw dist="35921" dir="2700000" algn="ctr" rotWithShape="0">
              <a:schemeClr val="bg2"/>
            </a:outerShdw>
          </a:effectLst>
        </p:spPr>
        <p:txBody>
          <a:bodyPr/>
          <a:lstStyle/>
          <a:p>
            <a:pPr eaLnBrk="0" hangingPunct="0">
              <a:defRPr/>
            </a:pPr>
            <a:endParaRPr lang="en-US">
              <a:latin typeface="Arial Black" pitchFamily="34" charset="0"/>
              <a:ea typeface="+mn-ea"/>
            </a:endParaRPr>
          </a:p>
        </p:txBody>
      </p:sp>
      <p:sp>
        <p:nvSpPr>
          <p:cNvPr id="1725459" name="Line 19"/>
          <p:cNvSpPr>
            <a:spLocks noChangeShapeType="1"/>
          </p:cNvSpPr>
          <p:nvPr/>
        </p:nvSpPr>
        <p:spPr bwMode="auto">
          <a:xfrm>
            <a:off x="1524000" y="2667000"/>
            <a:ext cx="5410200" cy="3352800"/>
          </a:xfrm>
          <a:prstGeom prst="line">
            <a:avLst/>
          </a:prstGeom>
          <a:noFill/>
          <a:ln w="76200">
            <a:solidFill>
              <a:srgbClr val="FFFF00"/>
            </a:solidFill>
            <a:prstDash val="sysDot"/>
            <a:round/>
            <a:headEnd/>
            <a:tailEnd/>
          </a:ln>
          <a:effectLst>
            <a:outerShdw dist="35921" dir="2700000" algn="ctr" rotWithShape="0">
              <a:schemeClr val="bg2"/>
            </a:outerShdw>
          </a:effectLst>
        </p:spPr>
        <p:txBody>
          <a:bodyPr/>
          <a:lstStyle/>
          <a:p>
            <a:pPr eaLnBrk="0" hangingPunct="0">
              <a:defRPr/>
            </a:pPr>
            <a:endParaRPr lang="en-US">
              <a:latin typeface="Arial Black" pitchFamily="34" charset="0"/>
              <a:ea typeface="+mn-ea"/>
            </a:endParaRPr>
          </a:p>
        </p:txBody>
      </p:sp>
      <p:sp>
        <p:nvSpPr>
          <p:cNvPr id="1725460" name="Freeform 20"/>
          <p:cNvSpPr>
            <a:spLocks/>
          </p:cNvSpPr>
          <p:nvPr/>
        </p:nvSpPr>
        <p:spPr bwMode="auto">
          <a:xfrm>
            <a:off x="2041525" y="1692275"/>
            <a:ext cx="4194175" cy="2946400"/>
          </a:xfrm>
          <a:custGeom>
            <a:avLst/>
            <a:gdLst>
              <a:gd name="T0" fmla="*/ 0 w 2642"/>
              <a:gd name="T1" fmla="*/ 0 h 1856"/>
              <a:gd name="T2" fmla="*/ 2147483647 w 2642"/>
              <a:gd name="T3" fmla="*/ 2147483647 h 1856"/>
              <a:gd name="T4" fmla="*/ 2147483647 w 2642"/>
              <a:gd name="T5" fmla="*/ 2147483647 h 1856"/>
              <a:gd name="T6" fmla="*/ 2147483647 w 2642"/>
              <a:gd name="T7" fmla="*/ 2147483647 h 1856"/>
              <a:gd name="T8" fmla="*/ 2147483647 w 2642"/>
              <a:gd name="T9" fmla="*/ 2147483647 h 1856"/>
              <a:gd name="T10" fmla="*/ 2147483647 w 2642"/>
              <a:gd name="T11" fmla="*/ 2147483647 h 1856"/>
              <a:gd name="T12" fmla="*/ 2147483647 w 2642"/>
              <a:gd name="T13" fmla="*/ 2147483647 h 1856"/>
              <a:gd name="T14" fmla="*/ 2147483647 w 2642"/>
              <a:gd name="T15" fmla="*/ 2147483647 h 1856"/>
              <a:gd name="T16" fmla="*/ 2147483647 w 2642"/>
              <a:gd name="T17" fmla="*/ 2147483647 h 1856"/>
              <a:gd name="T18" fmla="*/ 2147483647 w 2642"/>
              <a:gd name="T19" fmla="*/ 2147483647 h 1856"/>
              <a:gd name="T20" fmla="*/ 2147483647 w 2642"/>
              <a:gd name="T21" fmla="*/ 2147483647 h 1856"/>
              <a:gd name="T22" fmla="*/ 2147483647 w 2642"/>
              <a:gd name="T23" fmla="*/ 2147483647 h 1856"/>
              <a:gd name="T24" fmla="*/ 2147483647 w 2642"/>
              <a:gd name="T25" fmla="*/ 2147483647 h 1856"/>
              <a:gd name="T26" fmla="*/ 2147483647 w 2642"/>
              <a:gd name="T27" fmla="*/ 2147483647 h 1856"/>
              <a:gd name="T28" fmla="*/ 2147483647 w 2642"/>
              <a:gd name="T29" fmla="*/ 2147483647 h 1856"/>
              <a:gd name="T30" fmla="*/ 2147483647 w 2642"/>
              <a:gd name="T31" fmla="*/ 2147483647 h 1856"/>
              <a:gd name="T32" fmla="*/ 2147483647 w 2642"/>
              <a:gd name="T33" fmla="*/ 2147483647 h 1856"/>
              <a:gd name="T34" fmla="*/ 2147483647 w 2642"/>
              <a:gd name="T35" fmla="*/ 2147483647 h 1856"/>
              <a:gd name="T36" fmla="*/ 2147483647 w 2642"/>
              <a:gd name="T37" fmla="*/ 2147483647 h 1856"/>
              <a:gd name="T38" fmla="*/ 2147483647 w 2642"/>
              <a:gd name="T39" fmla="*/ 2147483647 h 1856"/>
              <a:gd name="T40" fmla="*/ 2147483647 w 2642"/>
              <a:gd name="T41" fmla="*/ 2147483647 h 1856"/>
              <a:gd name="T42" fmla="*/ 2147483647 w 2642"/>
              <a:gd name="T43" fmla="*/ 2147483647 h 1856"/>
              <a:gd name="T44" fmla="*/ 2147483647 w 2642"/>
              <a:gd name="T45" fmla="*/ 2147483647 h 1856"/>
              <a:gd name="T46" fmla="*/ 2147483647 w 2642"/>
              <a:gd name="T47" fmla="*/ 2147483647 h 1856"/>
              <a:gd name="T48" fmla="*/ 2147483647 w 2642"/>
              <a:gd name="T49" fmla="*/ 2147483647 h 1856"/>
              <a:gd name="T50" fmla="*/ 2147483647 w 2642"/>
              <a:gd name="T51" fmla="*/ 2147483647 h 1856"/>
              <a:gd name="T52" fmla="*/ 2147483647 w 2642"/>
              <a:gd name="T53" fmla="*/ 2147483647 h 1856"/>
              <a:gd name="T54" fmla="*/ 2147483647 w 2642"/>
              <a:gd name="T55" fmla="*/ 2147483647 h 1856"/>
              <a:gd name="T56" fmla="*/ 2147483647 w 2642"/>
              <a:gd name="T57" fmla="*/ 2147483647 h 1856"/>
              <a:gd name="T58" fmla="*/ 2147483647 w 2642"/>
              <a:gd name="T59" fmla="*/ 2147483647 h 1856"/>
              <a:gd name="T60" fmla="*/ 2147483647 w 2642"/>
              <a:gd name="T61" fmla="*/ 2147483647 h 1856"/>
              <a:gd name="T62" fmla="*/ 2147483647 w 2642"/>
              <a:gd name="T63" fmla="*/ 2147483647 h 1856"/>
              <a:gd name="T64" fmla="*/ 2147483647 w 2642"/>
              <a:gd name="T65" fmla="*/ 2147483647 h 1856"/>
              <a:gd name="T66" fmla="*/ 2147483647 w 2642"/>
              <a:gd name="T67" fmla="*/ 2147483647 h 1856"/>
              <a:gd name="T68" fmla="*/ 2147483647 w 2642"/>
              <a:gd name="T69" fmla="*/ 2147483647 h 1856"/>
              <a:gd name="T70" fmla="*/ 2147483647 w 2642"/>
              <a:gd name="T71" fmla="*/ 2147483647 h 1856"/>
              <a:gd name="T72" fmla="*/ 2147483647 w 2642"/>
              <a:gd name="T73" fmla="*/ 2147483647 h 1856"/>
              <a:gd name="T74" fmla="*/ 2147483647 w 2642"/>
              <a:gd name="T75" fmla="*/ 2147483647 h 1856"/>
              <a:gd name="T76" fmla="*/ 2147483647 w 2642"/>
              <a:gd name="T77" fmla="*/ 2147483647 h 1856"/>
              <a:gd name="T78" fmla="*/ 2147483647 w 2642"/>
              <a:gd name="T79" fmla="*/ 2147483647 h 1856"/>
              <a:gd name="T80" fmla="*/ 2147483647 w 2642"/>
              <a:gd name="T81" fmla="*/ 2147483647 h 1856"/>
              <a:gd name="T82" fmla="*/ 2147483647 w 2642"/>
              <a:gd name="T83" fmla="*/ 2147483647 h 1856"/>
              <a:gd name="T84" fmla="*/ 2147483647 w 2642"/>
              <a:gd name="T85" fmla="*/ 2147483647 h 1856"/>
              <a:gd name="T86" fmla="*/ 2147483647 w 2642"/>
              <a:gd name="T87" fmla="*/ 2147483647 h 1856"/>
              <a:gd name="T88" fmla="*/ 2147483647 w 2642"/>
              <a:gd name="T89" fmla="*/ 2147483647 h 1856"/>
              <a:gd name="T90" fmla="*/ 2147483647 w 2642"/>
              <a:gd name="T91" fmla="*/ 2147483647 h 1856"/>
              <a:gd name="T92" fmla="*/ 2147483647 w 2642"/>
              <a:gd name="T93" fmla="*/ 2147483647 h 1856"/>
              <a:gd name="T94" fmla="*/ 2147483647 w 2642"/>
              <a:gd name="T95" fmla="*/ 2147483647 h 1856"/>
              <a:gd name="T96" fmla="*/ 2147483647 w 2642"/>
              <a:gd name="T97" fmla="*/ 2147483647 h 1856"/>
              <a:gd name="T98" fmla="*/ 2147483647 w 2642"/>
              <a:gd name="T99" fmla="*/ 2147483647 h 1856"/>
              <a:gd name="T100" fmla="*/ 2147483647 w 2642"/>
              <a:gd name="T101" fmla="*/ 2147483647 h 1856"/>
              <a:gd name="T102" fmla="*/ 2147483647 w 2642"/>
              <a:gd name="T103" fmla="*/ 2147483647 h 1856"/>
              <a:gd name="T104" fmla="*/ 2147483647 w 2642"/>
              <a:gd name="T105" fmla="*/ 2147483647 h 185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642"/>
              <a:gd name="T160" fmla="*/ 0 h 1856"/>
              <a:gd name="T161" fmla="*/ 2642 w 2642"/>
              <a:gd name="T162" fmla="*/ 1856 h 185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642" h="1856">
                <a:moveTo>
                  <a:pt x="0" y="0"/>
                </a:moveTo>
                <a:cubicBezTo>
                  <a:pt x="9" y="6"/>
                  <a:pt x="20" y="8"/>
                  <a:pt x="29" y="14"/>
                </a:cubicBezTo>
                <a:cubicBezTo>
                  <a:pt x="36" y="19"/>
                  <a:pt x="40" y="28"/>
                  <a:pt x="48" y="33"/>
                </a:cubicBezTo>
                <a:cubicBezTo>
                  <a:pt x="68" y="45"/>
                  <a:pt x="112" y="57"/>
                  <a:pt x="135" y="62"/>
                </a:cubicBezTo>
                <a:cubicBezTo>
                  <a:pt x="159" y="86"/>
                  <a:pt x="182" y="80"/>
                  <a:pt x="216" y="86"/>
                </a:cubicBezTo>
                <a:cubicBezTo>
                  <a:pt x="282" y="97"/>
                  <a:pt x="339" y="106"/>
                  <a:pt x="408" y="110"/>
                </a:cubicBezTo>
                <a:cubicBezTo>
                  <a:pt x="424" y="115"/>
                  <a:pt x="436" y="124"/>
                  <a:pt x="452" y="129"/>
                </a:cubicBezTo>
                <a:cubicBezTo>
                  <a:pt x="470" y="159"/>
                  <a:pt x="492" y="162"/>
                  <a:pt x="519" y="182"/>
                </a:cubicBezTo>
                <a:cubicBezTo>
                  <a:pt x="577" y="226"/>
                  <a:pt x="613" y="251"/>
                  <a:pt x="687" y="264"/>
                </a:cubicBezTo>
                <a:cubicBezTo>
                  <a:pt x="731" y="290"/>
                  <a:pt x="765" y="292"/>
                  <a:pt x="816" y="297"/>
                </a:cubicBezTo>
                <a:cubicBezTo>
                  <a:pt x="885" y="314"/>
                  <a:pt x="952" y="323"/>
                  <a:pt x="1023" y="336"/>
                </a:cubicBezTo>
                <a:cubicBezTo>
                  <a:pt x="1041" y="348"/>
                  <a:pt x="1059" y="358"/>
                  <a:pt x="1080" y="364"/>
                </a:cubicBezTo>
                <a:cubicBezTo>
                  <a:pt x="1096" y="375"/>
                  <a:pt x="1133" y="388"/>
                  <a:pt x="1133" y="388"/>
                </a:cubicBezTo>
                <a:cubicBezTo>
                  <a:pt x="1156" y="411"/>
                  <a:pt x="1180" y="403"/>
                  <a:pt x="1210" y="412"/>
                </a:cubicBezTo>
                <a:cubicBezTo>
                  <a:pt x="1225" y="423"/>
                  <a:pt x="1238" y="442"/>
                  <a:pt x="1253" y="451"/>
                </a:cubicBezTo>
                <a:cubicBezTo>
                  <a:pt x="1258" y="454"/>
                  <a:pt x="1287" y="459"/>
                  <a:pt x="1292" y="460"/>
                </a:cubicBezTo>
                <a:cubicBezTo>
                  <a:pt x="1315" y="466"/>
                  <a:pt x="1335" y="479"/>
                  <a:pt x="1359" y="484"/>
                </a:cubicBezTo>
                <a:cubicBezTo>
                  <a:pt x="1381" y="496"/>
                  <a:pt x="1391" y="504"/>
                  <a:pt x="1416" y="508"/>
                </a:cubicBezTo>
                <a:cubicBezTo>
                  <a:pt x="1469" y="547"/>
                  <a:pt x="1517" y="596"/>
                  <a:pt x="1584" y="604"/>
                </a:cubicBezTo>
                <a:cubicBezTo>
                  <a:pt x="1624" y="617"/>
                  <a:pt x="1668" y="624"/>
                  <a:pt x="1709" y="633"/>
                </a:cubicBezTo>
                <a:cubicBezTo>
                  <a:pt x="1733" y="649"/>
                  <a:pt x="1752" y="668"/>
                  <a:pt x="1781" y="676"/>
                </a:cubicBezTo>
                <a:cubicBezTo>
                  <a:pt x="1828" y="723"/>
                  <a:pt x="1870" y="733"/>
                  <a:pt x="1935" y="739"/>
                </a:cubicBezTo>
                <a:cubicBezTo>
                  <a:pt x="1950" y="749"/>
                  <a:pt x="1965" y="754"/>
                  <a:pt x="1983" y="758"/>
                </a:cubicBezTo>
                <a:cubicBezTo>
                  <a:pt x="2002" y="762"/>
                  <a:pt x="2040" y="768"/>
                  <a:pt x="2040" y="768"/>
                </a:cubicBezTo>
                <a:cubicBezTo>
                  <a:pt x="2056" y="778"/>
                  <a:pt x="2067" y="793"/>
                  <a:pt x="2084" y="801"/>
                </a:cubicBezTo>
                <a:cubicBezTo>
                  <a:pt x="2112" y="815"/>
                  <a:pt x="2149" y="811"/>
                  <a:pt x="2180" y="816"/>
                </a:cubicBezTo>
                <a:cubicBezTo>
                  <a:pt x="2196" y="826"/>
                  <a:pt x="2209" y="830"/>
                  <a:pt x="2228" y="835"/>
                </a:cubicBezTo>
                <a:cubicBezTo>
                  <a:pt x="2285" y="872"/>
                  <a:pt x="2246" y="866"/>
                  <a:pt x="2338" y="873"/>
                </a:cubicBezTo>
                <a:cubicBezTo>
                  <a:pt x="2380" y="884"/>
                  <a:pt x="2393" y="884"/>
                  <a:pt x="2448" y="888"/>
                </a:cubicBezTo>
                <a:cubicBezTo>
                  <a:pt x="2495" y="896"/>
                  <a:pt x="2523" y="929"/>
                  <a:pt x="2564" y="940"/>
                </a:cubicBezTo>
                <a:cubicBezTo>
                  <a:pt x="2598" y="975"/>
                  <a:pt x="2581" y="961"/>
                  <a:pt x="2612" y="984"/>
                </a:cubicBezTo>
                <a:cubicBezTo>
                  <a:pt x="2611" y="1028"/>
                  <a:pt x="2642" y="1176"/>
                  <a:pt x="2568" y="1209"/>
                </a:cubicBezTo>
                <a:cubicBezTo>
                  <a:pt x="2543" y="1250"/>
                  <a:pt x="2576" y="1203"/>
                  <a:pt x="2544" y="1228"/>
                </a:cubicBezTo>
                <a:cubicBezTo>
                  <a:pt x="2519" y="1247"/>
                  <a:pt x="2497" y="1272"/>
                  <a:pt x="2472" y="1291"/>
                </a:cubicBezTo>
                <a:cubicBezTo>
                  <a:pt x="2459" y="1301"/>
                  <a:pt x="2442" y="1321"/>
                  <a:pt x="2424" y="1324"/>
                </a:cubicBezTo>
                <a:cubicBezTo>
                  <a:pt x="2397" y="1328"/>
                  <a:pt x="2370" y="1327"/>
                  <a:pt x="2343" y="1329"/>
                </a:cubicBezTo>
                <a:cubicBezTo>
                  <a:pt x="2292" y="1380"/>
                  <a:pt x="2259" y="1372"/>
                  <a:pt x="2189" y="1382"/>
                </a:cubicBezTo>
                <a:cubicBezTo>
                  <a:pt x="2167" y="1398"/>
                  <a:pt x="2144" y="1409"/>
                  <a:pt x="2117" y="1416"/>
                </a:cubicBezTo>
                <a:cubicBezTo>
                  <a:pt x="2091" y="1433"/>
                  <a:pt x="2070" y="1444"/>
                  <a:pt x="2040" y="1449"/>
                </a:cubicBezTo>
                <a:cubicBezTo>
                  <a:pt x="2011" y="1459"/>
                  <a:pt x="1993" y="1481"/>
                  <a:pt x="1968" y="1497"/>
                </a:cubicBezTo>
                <a:cubicBezTo>
                  <a:pt x="1944" y="1513"/>
                  <a:pt x="1921" y="1516"/>
                  <a:pt x="1892" y="1521"/>
                </a:cubicBezTo>
                <a:cubicBezTo>
                  <a:pt x="1871" y="1531"/>
                  <a:pt x="1849" y="1533"/>
                  <a:pt x="1829" y="1545"/>
                </a:cubicBezTo>
                <a:cubicBezTo>
                  <a:pt x="1811" y="1556"/>
                  <a:pt x="1794" y="1572"/>
                  <a:pt x="1776" y="1584"/>
                </a:cubicBezTo>
                <a:cubicBezTo>
                  <a:pt x="1757" y="1597"/>
                  <a:pt x="1760" y="1593"/>
                  <a:pt x="1733" y="1603"/>
                </a:cubicBezTo>
                <a:cubicBezTo>
                  <a:pt x="1728" y="1605"/>
                  <a:pt x="1719" y="1608"/>
                  <a:pt x="1719" y="1608"/>
                </a:cubicBezTo>
                <a:cubicBezTo>
                  <a:pt x="1682" y="1644"/>
                  <a:pt x="1679" y="1649"/>
                  <a:pt x="1632" y="1665"/>
                </a:cubicBezTo>
                <a:cubicBezTo>
                  <a:pt x="1623" y="1680"/>
                  <a:pt x="1613" y="1694"/>
                  <a:pt x="1604" y="1708"/>
                </a:cubicBezTo>
                <a:cubicBezTo>
                  <a:pt x="1605" y="1732"/>
                  <a:pt x="1599" y="1758"/>
                  <a:pt x="1608" y="1780"/>
                </a:cubicBezTo>
                <a:cubicBezTo>
                  <a:pt x="1612" y="1789"/>
                  <a:pt x="1675" y="1795"/>
                  <a:pt x="1676" y="1795"/>
                </a:cubicBezTo>
                <a:cubicBezTo>
                  <a:pt x="1698" y="1803"/>
                  <a:pt x="1709" y="1804"/>
                  <a:pt x="1728" y="1819"/>
                </a:cubicBezTo>
                <a:cubicBezTo>
                  <a:pt x="1741" y="1856"/>
                  <a:pt x="1728" y="1850"/>
                  <a:pt x="1762" y="1843"/>
                </a:cubicBezTo>
                <a:cubicBezTo>
                  <a:pt x="1727" y="1818"/>
                  <a:pt x="1714" y="1781"/>
                  <a:pt x="1704" y="1742"/>
                </a:cubicBezTo>
                <a:cubicBezTo>
                  <a:pt x="1696" y="1769"/>
                  <a:pt x="1691" y="1789"/>
                  <a:pt x="1671" y="1809"/>
                </a:cubicBezTo>
              </a:path>
            </a:pathLst>
          </a:custGeom>
          <a:noFill/>
          <a:ln w="76200">
            <a:solidFill>
              <a:srgbClr val="FFFF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25461" name="Freeform 21"/>
          <p:cNvSpPr>
            <a:spLocks/>
          </p:cNvSpPr>
          <p:nvPr/>
        </p:nvSpPr>
        <p:spPr bwMode="auto">
          <a:xfrm>
            <a:off x="2125663" y="1668463"/>
            <a:ext cx="6126162" cy="3725862"/>
          </a:xfrm>
          <a:custGeom>
            <a:avLst/>
            <a:gdLst>
              <a:gd name="T0" fmla="*/ 2147483647 w 3859"/>
              <a:gd name="T1" fmla="*/ 2147483647 h 2347"/>
              <a:gd name="T2" fmla="*/ 2147483647 w 3859"/>
              <a:gd name="T3" fmla="*/ 2147483647 h 2347"/>
              <a:gd name="T4" fmla="*/ 2147483647 w 3859"/>
              <a:gd name="T5" fmla="*/ 2147483647 h 2347"/>
              <a:gd name="T6" fmla="*/ 2147483647 w 3859"/>
              <a:gd name="T7" fmla="*/ 2147483647 h 2347"/>
              <a:gd name="T8" fmla="*/ 2147483647 w 3859"/>
              <a:gd name="T9" fmla="*/ 2147483647 h 2347"/>
              <a:gd name="T10" fmla="*/ 2147483647 w 3859"/>
              <a:gd name="T11" fmla="*/ 2147483647 h 2347"/>
              <a:gd name="T12" fmla="*/ 2147483647 w 3859"/>
              <a:gd name="T13" fmla="*/ 2147483647 h 2347"/>
              <a:gd name="T14" fmla="*/ 2147483647 w 3859"/>
              <a:gd name="T15" fmla="*/ 2147483647 h 2347"/>
              <a:gd name="T16" fmla="*/ 2147483647 w 3859"/>
              <a:gd name="T17" fmla="*/ 2147483647 h 2347"/>
              <a:gd name="T18" fmla="*/ 2147483647 w 3859"/>
              <a:gd name="T19" fmla="*/ 2147483647 h 2347"/>
              <a:gd name="T20" fmla="*/ 2147483647 w 3859"/>
              <a:gd name="T21" fmla="*/ 2147483647 h 2347"/>
              <a:gd name="T22" fmla="*/ 2147483647 w 3859"/>
              <a:gd name="T23" fmla="*/ 2147483647 h 2347"/>
              <a:gd name="T24" fmla="*/ 2147483647 w 3859"/>
              <a:gd name="T25" fmla="*/ 2147483647 h 2347"/>
              <a:gd name="T26" fmla="*/ 2147483647 w 3859"/>
              <a:gd name="T27" fmla="*/ 2147483647 h 2347"/>
              <a:gd name="T28" fmla="*/ 2147483647 w 3859"/>
              <a:gd name="T29" fmla="*/ 2147483647 h 2347"/>
              <a:gd name="T30" fmla="*/ 2147483647 w 3859"/>
              <a:gd name="T31" fmla="*/ 2147483647 h 2347"/>
              <a:gd name="T32" fmla="*/ 2147483647 w 3859"/>
              <a:gd name="T33" fmla="*/ 2147483647 h 2347"/>
              <a:gd name="T34" fmla="*/ 2147483647 w 3859"/>
              <a:gd name="T35" fmla="*/ 2147483647 h 2347"/>
              <a:gd name="T36" fmla="*/ 2147483647 w 3859"/>
              <a:gd name="T37" fmla="*/ 2147483647 h 2347"/>
              <a:gd name="T38" fmla="*/ 2147483647 w 3859"/>
              <a:gd name="T39" fmla="*/ 2147483647 h 2347"/>
              <a:gd name="T40" fmla="*/ 2147483647 w 3859"/>
              <a:gd name="T41" fmla="*/ 2147483647 h 2347"/>
              <a:gd name="T42" fmla="*/ 2147483647 w 3859"/>
              <a:gd name="T43" fmla="*/ 2147483647 h 2347"/>
              <a:gd name="T44" fmla="*/ 2147483647 w 3859"/>
              <a:gd name="T45" fmla="*/ 2147483647 h 2347"/>
              <a:gd name="T46" fmla="*/ 2147483647 w 3859"/>
              <a:gd name="T47" fmla="*/ 2147483647 h 2347"/>
              <a:gd name="T48" fmla="*/ 2147483647 w 3859"/>
              <a:gd name="T49" fmla="*/ 2147483647 h 2347"/>
              <a:gd name="T50" fmla="*/ 2147483647 w 3859"/>
              <a:gd name="T51" fmla="*/ 2147483647 h 2347"/>
              <a:gd name="T52" fmla="*/ 2147483647 w 3859"/>
              <a:gd name="T53" fmla="*/ 2147483647 h 2347"/>
              <a:gd name="T54" fmla="*/ 2147483647 w 3859"/>
              <a:gd name="T55" fmla="*/ 2147483647 h 2347"/>
              <a:gd name="T56" fmla="*/ 2147483647 w 3859"/>
              <a:gd name="T57" fmla="*/ 2147483647 h 2347"/>
              <a:gd name="T58" fmla="*/ 2147483647 w 3859"/>
              <a:gd name="T59" fmla="*/ 2147483647 h 2347"/>
              <a:gd name="T60" fmla="*/ 2147483647 w 3859"/>
              <a:gd name="T61" fmla="*/ 2147483647 h 2347"/>
              <a:gd name="T62" fmla="*/ 2147483647 w 3859"/>
              <a:gd name="T63" fmla="*/ 2147483647 h 2347"/>
              <a:gd name="T64" fmla="*/ 2147483647 w 3859"/>
              <a:gd name="T65" fmla="*/ 2147483647 h 2347"/>
              <a:gd name="T66" fmla="*/ 2147483647 w 3859"/>
              <a:gd name="T67" fmla="*/ 2147483647 h 2347"/>
              <a:gd name="T68" fmla="*/ 2147483647 w 3859"/>
              <a:gd name="T69" fmla="*/ 2147483647 h 2347"/>
              <a:gd name="T70" fmla="*/ 2147483647 w 3859"/>
              <a:gd name="T71" fmla="*/ 2147483647 h 2347"/>
              <a:gd name="T72" fmla="*/ 2147483647 w 3859"/>
              <a:gd name="T73" fmla="*/ 2147483647 h 2347"/>
              <a:gd name="T74" fmla="*/ 2147483647 w 3859"/>
              <a:gd name="T75" fmla="*/ 2147483647 h 2347"/>
              <a:gd name="T76" fmla="*/ 2147483647 w 3859"/>
              <a:gd name="T77" fmla="*/ 2147483647 h 2347"/>
              <a:gd name="T78" fmla="*/ 2147483647 w 3859"/>
              <a:gd name="T79" fmla="*/ 2147483647 h 2347"/>
              <a:gd name="T80" fmla="*/ 2147483647 w 3859"/>
              <a:gd name="T81" fmla="*/ 2147483647 h 2347"/>
              <a:gd name="T82" fmla="*/ 2147483647 w 3859"/>
              <a:gd name="T83" fmla="*/ 2147483647 h 2347"/>
              <a:gd name="T84" fmla="*/ 2147483647 w 3859"/>
              <a:gd name="T85" fmla="*/ 2147483647 h 234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859"/>
              <a:gd name="T130" fmla="*/ 0 h 2347"/>
              <a:gd name="T131" fmla="*/ 3859 w 3859"/>
              <a:gd name="T132" fmla="*/ 2347 h 234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859" h="2347">
                <a:moveTo>
                  <a:pt x="0" y="0"/>
                </a:moveTo>
                <a:cubicBezTo>
                  <a:pt x="56" y="19"/>
                  <a:pt x="19" y="9"/>
                  <a:pt x="115" y="15"/>
                </a:cubicBezTo>
                <a:cubicBezTo>
                  <a:pt x="139" y="21"/>
                  <a:pt x="127" y="18"/>
                  <a:pt x="159" y="29"/>
                </a:cubicBezTo>
                <a:cubicBezTo>
                  <a:pt x="164" y="31"/>
                  <a:pt x="173" y="34"/>
                  <a:pt x="173" y="34"/>
                </a:cubicBezTo>
                <a:cubicBezTo>
                  <a:pt x="205" y="56"/>
                  <a:pt x="219" y="63"/>
                  <a:pt x="255" y="72"/>
                </a:cubicBezTo>
                <a:cubicBezTo>
                  <a:pt x="301" y="121"/>
                  <a:pt x="343" y="121"/>
                  <a:pt x="408" y="125"/>
                </a:cubicBezTo>
                <a:cubicBezTo>
                  <a:pt x="424" y="148"/>
                  <a:pt x="438" y="149"/>
                  <a:pt x="466" y="154"/>
                </a:cubicBezTo>
                <a:cubicBezTo>
                  <a:pt x="482" y="160"/>
                  <a:pt x="500" y="160"/>
                  <a:pt x="514" y="168"/>
                </a:cubicBezTo>
                <a:cubicBezTo>
                  <a:pt x="521" y="172"/>
                  <a:pt x="522" y="182"/>
                  <a:pt x="528" y="187"/>
                </a:cubicBezTo>
                <a:cubicBezTo>
                  <a:pt x="566" y="222"/>
                  <a:pt x="617" y="240"/>
                  <a:pt x="667" y="250"/>
                </a:cubicBezTo>
                <a:cubicBezTo>
                  <a:pt x="689" y="263"/>
                  <a:pt x="711" y="271"/>
                  <a:pt x="735" y="279"/>
                </a:cubicBezTo>
                <a:cubicBezTo>
                  <a:pt x="747" y="283"/>
                  <a:pt x="756" y="295"/>
                  <a:pt x="768" y="298"/>
                </a:cubicBezTo>
                <a:cubicBezTo>
                  <a:pt x="802" y="306"/>
                  <a:pt x="839" y="305"/>
                  <a:pt x="874" y="312"/>
                </a:cubicBezTo>
                <a:cubicBezTo>
                  <a:pt x="904" y="334"/>
                  <a:pt x="877" y="318"/>
                  <a:pt x="941" y="327"/>
                </a:cubicBezTo>
                <a:cubicBezTo>
                  <a:pt x="1006" y="336"/>
                  <a:pt x="1067" y="355"/>
                  <a:pt x="1133" y="360"/>
                </a:cubicBezTo>
                <a:cubicBezTo>
                  <a:pt x="1188" y="389"/>
                  <a:pt x="1100" y="346"/>
                  <a:pt x="1234" y="375"/>
                </a:cubicBezTo>
                <a:cubicBezTo>
                  <a:pt x="1262" y="381"/>
                  <a:pt x="1273" y="411"/>
                  <a:pt x="1301" y="418"/>
                </a:cubicBezTo>
                <a:cubicBezTo>
                  <a:pt x="1313" y="434"/>
                  <a:pt x="1323" y="436"/>
                  <a:pt x="1339" y="447"/>
                </a:cubicBezTo>
                <a:cubicBezTo>
                  <a:pt x="1350" y="487"/>
                  <a:pt x="1405" y="488"/>
                  <a:pt x="1440" y="504"/>
                </a:cubicBezTo>
                <a:cubicBezTo>
                  <a:pt x="1471" y="518"/>
                  <a:pt x="1494" y="538"/>
                  <a:pt x="1527" y="547"/>
                </a:cubicBezTo>
                <a:cubicBezTo>
                  <a:pt x="1545" y="560"/>
                  <a:pt x="1589" y="567"/>
                  <a:pt x="1589" y="567"/>
                </a:cubicBezTo>
                <a:cubicBezTo>
                  <a:pt x="1610" y="584"/>
                  <a:pt x="1633" y="604"/>
                  <a:pt x="1656" y="619"/>
                </a:cubicBezTo>
                <a:cubicBezTo>
                  <a:pt x="1671" y="629"/>
                  <a:pt x="1692" y="626"/>
                  <a:pt x="1709" y="634"/>
                </a:cubicBezTo>
                <a:cubicBezTo>
                  <a:pt x="1768" y="662"/>
                  <a:pt x="1827" y="661"/>
                  <a:pt x="1891" y="672"/>
                </a:cubicBezTo>
                <a:cubicBezTo>
                  <a:pt x="1919" y="677"/>
                  <a:pt x="1945" y="689"/>
                  <a:pt x="1973" y="696"/>
                </a:cubicBezTo>
                <a:cubicBezTo>
                  <a:pt x="1994" y="724"/>
                  <a:pt x="2030" y="741"/>
                  <a:pt x="2059" y="763"/>
                </a:cubicBezTo>
                <a:cubicBezTo>
                  <a:pt x="2076" y="776"/>
                  <a:pt x="2097" y="798"/>
                  <a:pt x="2117" y="807"/>
                </a:cubicBezTo>
                <a:cubicBezTo>
                  <a:pt x="2129" y="813"/>
                  <a:pt x="2140" y="817"/>
                  <a:pt x="2151" y="826"/>
                </a:cubicBezTo>
                <a:cubicBezTo>
                  <a:pt x="2162" y="835"/>
                  <a:pt x="2168" y="850"/>
                  <a:pt x="2179" y="859"/>
                </a:cubicBezTo>
                <a:cubicBezTo>
                  <a:pt x="2193" y="870"/>
                  <a:pt x="2245" y="879"/>
                  <a:pt x="2266" y="883"/>
                </a:cubicBezTo>
                <a:cubicBezTo>
                  <a:pt x="2305" y="911"/>
                  <a:pt x="2363" y="897"/>
                  <a:pt x="2410" y="903"/>
                </a:cubicBezTo>
                <a:cubicBezTo>
                  <a:pt x="2425" y="912"/>
                  <a:pt x="2446" y="925"/>
                  <a:pt x="2463" y="931"/>
                </a:cubicBezTo>
                <a:cubicBezTo>
                  <a:pt x="2475" y="935"/>
                  <a:pt x="2501" y="941"/>
                  <a:pt x="2501" y="941"/>
                </a:cubicBezTo>
                <a:cubicBezTo>
                  <a:pt x="2531" y="963"/>
                  <a:pt x="2565" y="973"/>
                  <a:pt x="2602" y="979"/>
                </a:cubicBezTo>
                <a:cubicBezTo>
                  <a:pt x="2621" y="999"/>
                  <a:pt x="2642" y="1021"/>
                  <a:pt x="2664" y="1037"/>
                </a:cubicBezTo>
                <a:cubicBezTo>
                  <a:pt x="2675" y="1069"/>
                  <a:pt x="2686" y="1078"/>
                  <a:pt x="2712" y="1104"/>
                </a:cubicBezTo>
                <a:cubicBezTo>
                  <a:pt x="2720" y="1112"/>
                  <a:pt x="2741" y="1123"/>
                  <a:pt x="2741" y="1123"/>
                </a:cubicBezTo>
                <a:cubicBezTo>
                  <a:pt x="2751" y="1152"/>
                  <a:pt x="2738" y="1129"/>
                  <a:pt x="2779" y="1143"/>
                </a:cubicBezTo>
                <a:cubicBezTo>
                  <a:pt x="2871" y="1174"/>
                  <a:pt x="2967" y="1168"/>
                  <a:pt x="3067" y="1171"/>
                </a:cubicBezTo>
                <a:cubicBezTo>
                  <a:pt x="3125" y="1210"/>
                  <a:pt x="3274" y="1195"/>
                  <a:pt x="3274" y="1195"/>
                </a:cubicBezTo>
                <a:cubicBezTo>
                  <a:pt x="3322" y="1225"/>
                  <a:pt x="3371" y="1230"/>
                  <a:pt x="3427" y="1234"/>
                </a:cubicBezTo>
                <a:cubicBezTo>
                  <a:pt x="3432" y="1236"/>
                  <a:pt x="3437" y="1238"/>
                  <a:pt x="3442" y="1239"/>
                </a:cubicBezTo>
                <a:cubicBezTo>
                  <a:pt x="3463" y="1241"/>
                  <a:pt x="3484" y="1238"/>
                  <a:pt x="3504" y="1243"/>
                </a:cubicBezTo>
                <a:cubicBezTo>
                  <a:pt x="3512" y="1245"/>
                  <a:pt x="3515" y="1256"/>
                  <a:pt x="3523" y="1258"/>
                </a:cubicBezTo>
                <a:cubicBezTo>
                  <a:pt x="3559" y="1267"/>
                  <a:pt x="3597" y="1266"/>
                  <a:pt x="3634" y="1272"/>
                </a:cubicBezTo>
                <a:cubicBezTo>
                  <a:pt x="3676" y="1287"/>
                  <a:pt x="3720" y="1295"/>
                  <a:pt x="3763" y="1306"/>
                </a:cubicBezTo>
                <a:cubicBezTo>
                  <a:pt x="3782" y="1318"/>
                  <a:pt x="3802" y="1327"/>
                  <a:pt x="3821" y="1339"/>
                </a:cubicBezTo>
                <a:cubicBezTo>
                  <a:pt x="3834" y="1357"/>
                  <a:pt x="3848" y="1365"/>
                  <a:pt x="3859" y="1383"/>
                </a:cubicBezTo>
                <a:cubicBezTo>
                  <a:pt x="3816" y="1395"/>
                  <a:pt x="3773" y="1397"/>
                  <a:pt x="3730" y="1411"/>
                </a:cubicBezTo>
                <a:cubicBezTo>
                  <a:pt x="3719" y="1415"/>
                  <a:pt x="3707" y="1417"/>
                  <a:pt x="3696" y="1421"/>
                </a:cubicBezTo>
                <a:cubicBezTo>
                  <a:pt x="3686" y="1424"/>
                  <a:pt x="3667" y="1431"/>
                  <a:pt x="3667" y="1431"/>
                </a:cubicBezTo>
                <a:cubicBezTo>
                  <a:pt x="3657" y="1467"/>
                  <a:pt x="3591" y="1500"/>
                  <a:pt x="3557" y="1512"/>
                </a:cubicBezTo>
                <a:cubicBezTo>
                  <a:pt x="3530" y="1539"/>
                  <a:pt x="3545" y="1526"/>
                  <a:pt x="3509" y="1551"/>
                </a:cubicBezTo>
                <a:cubicBezTo>
                  <a:pt x="3498" y="1559"/>
                  <a:pt x="3487" y="1567"/>
                  <a:pt x="3480" y="1579"/>
                </a:cubicBezTo>
                <a:cubicBezTo>
                  <a:pt x="3477" y="1584"/>
                  <a:pt x="3475" y="1590"/>
                  <a:pt x="3471" y="1594"/>
                </a:cubicBezTo>
                <a:cubicBezTo>
                  <a:pt x="3469" y="1596"/>
                  <a:pt x="3431" y="1620"/>
                  <a:pt x="3427" y="1623"/>
                </a:cubicBezTo>
                <a:cubicBezTo>
                  <a:pt x="3405" y="1638"/>
                  <a:pt x="3367" y="1648"/>
                  <a:pt x="3351" y="1671"/>
                </a:cubicBezTo>
                <a:cubicBezTo>
                  <a:pt x="3320" y="1714"/>
                  <a:pt x="3254" y="1780"/>
                  <a:pt x="3202" y="1795"/>
                </a:cubicBezTo>
                <a:cubicBezTo>
                  <a:pt x="3190" y="1804"/>
                  <a:pt x="3181" y="1817"/>
                  <a:pt x="3168" y="1824"/>
                </a:cubicBezTo>
                <a:cubicBezTo>
                  <a:pt x="3159" y="1829"/>
                  <a:pt x="3149" y="1831"/>
                  <a:pt x="3139" y="1834"/>
                </a:cubicBezTo>
                <a:cubicBezTo>
                  <a:pt x="3134" y="1836"/>
                  <a:pt x="3125" y="1839"/>
                  <a:pt x="3125" y="1839"/>
                </a:cubicBezTo>
                <a:cubicBezTo>
                  <a:pt x="3114" y="1847"/>
                  <a:pt x="3102" y="1855"/>
                  <a:pt x="3091" y="1863"/>
                </a:cubicBezTo>
                <a:cubicBezTo>
                  <a:pt x="3086" y="1866"/>
                  <a:pt x="3077" y="1872"/>
                  <a:pt x="3077" y="1872"/>
                </a:cubicBezTo>
                <a:cubicBezTo>
                  <a:pt x="3049" y="1915"/>
                  <a:pt x="3061" y="1898"/>
                  <a:pt x="3010" y="1911"/>
                </a:cubicBezTo>
                <a:cubicBezTo>
                  <a:pt x="2993" y="1934"/>
                  <a:pt x="2972" y="1944"/>
                  <a:pt x="2952" y="1963"/>
                </a:cubicBezTo>
                <a:cubicBezTo>
                  <a:pt x="2942" y="1993"/>
                  <a:pt x="2921" y="2014"/>
                  <a:pt x="2899" y="2035"/>
                </a:cubicBezTo>
                <a:cubicBezTo>
                  <a:pt x="2893" y="2059"/>
                  <a:pt x="2866" y="2072"/>
                  <a:pt x="2847" y="2088"/>
                </a:cubicBezTo>
                <a:cubicBezTo>
                  <a:pt x="2817" y="2115"/>
                  <a:pt x="2787" y="2140"/>
                  <a:pt x="2755" y="2165"/>
                </a:cubicBezTo>
                <a:cubicBezTo>
                  <a:pt x="2749" y="2170"/>
                  <a:pt x="2748" y="2180"/>
                  <a:pt x="2741" y="2184"/>
                </a:cubicBezTo>
                <a:cubicBezTo>
                  <a:pt x="2731" y="2189"/>
                  <a:pt x="2718" y="2187"/>
                  <a:pt x="2707" y="2189"/>
                </a:cubicBezTo>
                <a:cubicBezTo>
                  <a:pt x="2670" y="2209"/>
                  <a:pt x="2658" y="2204"/>
                  <a:pt x="2607" y="2208"/>
                </a:cubicBezTo>
                <a:cubicBezTo>
                  <a:pt x="2582" y="2226"/>
                  <a:pt x="2558" y="2237"/>
                  <a:pt x="2530" y="2251"/>
                </a:cubicBezTo>
                <a:cubicBezTo>
                  <a:pt x="2519" y="2256"/>
                  <a:pt x="2511" y="2264"/>
                  <a:pt x="2501" y="2271"/>
                </a:cubicBezTo>
                <a:cubicBezTo>
                  <a:pt x="2496" y="2274"/>
                  <a:pt x="2487" y="2280"/>
                  <a:pt x="2487" y="2280"/>
                </a:cubicBezTo>
                <a:cubicBezTo>
                  <a:pt x="2460" y="2319"/>
                  <a:pt x="2473" y="2299"/>
                  <a:pt x="2448" y="2338"/>
                </a:cubicBezTo>
                <a:cubicBezTo>
                  <a:pt x="2442" y="2347"/>
                  <a:pt x="2467" y="2329"/>
                  <a:pt x="2477" y="2328"/>
                </a:cubicBezTo>
                <a:cubicBezTo>
                  <a:pt x="2495" y="2326"/>
                  <a:pt x="2512" y="2325"/>
                  <a:pt x="2530" y="2323"/>
                </a:cubicBezTo>
                <a:cubicBezTo>
                  <a:pt x="2557" y="2305"/>
                  <a:pt x="2578" y="2298"/>
                  <a:pt x="2611" y="2295"/>
                </a:cubicBezTo>
                <a:cubicBezTo>
                  <a:pt x="2589" y="2279"/>
                  <a:pt x="2567" y="2263"/>
                  <a:pt x="2544" y="2247"/>
                </a:cubicBezTo>
                <a:cubicBezTo>
                  <a:pt x="2533" y="2239"/>
                  <a:pt x="2524" y="2226"/>
                  <a:pt x="2511" y="2223"/>
                </a:cubicBezTo>
                <a:cubicBezTo>
                  <a:pt x="2504" y="2221"/>
                  <a:pt x="2485" y="2217"/>
                  <a:pt x="2477" y="2213"/>
                </a:cubicBezTo>
                <a:cubicBezTo>
                  <a:pt x="2455" y="2201"/>
                  <a:pt x="2440" y="2191"/>
                  <a:pt x="2415" y="2184"/>
                </a:cubicBezTo>
                <a:cubicBezTo>
                  <a:pt x="2410" y="2181"/>
                  <a:pt x="2404" y="2171"/>
                  <a:pt x="2400" y="2175"/>
                </a:cubicBezTo>
                <a:cubicBezTo>
                  <a:pt x="2399" y="2176"/>
                  <a:pt x="2409" y="2205"/>
                  <a:pt x="2410" y="2208"/>
                </a:cubicBezTo>
                <a:cubicBezTo>
                  <a:pt x="2419" y="2229"/>
                  <a:pt x="2453" y="2238"/>
                  <a:pt x="2453" y="2261"/>
                </a:cubicBezTo>
                <a:cubicBezTo>
                  <a:pt x="2453" y="2283"/>
                  <a:pt x="2453" y="2306"/>
                  <a:pt x="2453" y="2328"/>
                </a:cubicBezTo>
              </a:path>
            </a:pathLst>
          </a:custGeom>
          <a:noFill/>
          <a:ln w="76200">
            <a:solidFill>
              <a:srgbClr val="00FF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17656523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725458"/>
                                        </p:tgtEl>
                                        <p:attrNameLst>
                                          <p:attrName>style.visibility</p:attrName>
                                        </p:attrNameLst>
                                      </p:cBhvr>
                                      <p:to>
                                        <p:strVal val="visible"/>
                                      </p:to>
                                    </p:set>
                                    <p:animEffect transition="in" filter="wipe(right)">
                                      <p:cBhvr>
                                        <p:cTn id="7" dur="500"/>
                                        <p:tgtEl>
                                          <p:spTgt spid="1725458"/>
                                        </p:tgtEl>
                                      </p:cBhvr>
                                    </p:animEffect>
                                  </p:childTnLst>
                                </p:cTn>
                              </p:par>
                            </p:childTnLst>
                          </p:cTn>
                        </p:par>
                        <p:par>
                          <p:cTn id="8" fill="hold" nodeType="afterGroup">
                            <p:stCondLst>
                              <p:cond delay="500"/>
                            </p:stCondLst>
                            <p:childTnLst>
                              <p:par>
                                <p:cTn id="9" presetID="22" presetClass="entr" presetSubtype="2" fill="hold" nodeType="afterEffect">
                                  <p:stCondLst>
                                    <p:cond delay="2000"/>
                                  </p:stCondLst>
                                  <p:childTnLst>
                                    <p:set>
                                      <p:cBhvr>
                                        <p:cTn id="10" dur="1" fill="hold">
                                          <p:stCondLst>
                                            <p:cond delay="0"/>
                                          </p:stCondLst>
                                        </p:cTn>
                                        <p:tgtEl>
                                          <p:spTgt spid="1725459"/>
                                        </p:tgtEl>
                                        <p:attrNameLst>
                                          <p:attrName>style.visibility</p:attrName>
                                        </p:attrNameLst>
                                      </p:cBhvr>
                                      <p:to>
                                        <p:strVal val="visible"/>
                                      </p:to>
                                    </p:set>
                                    <p:animEffect transition="in" filter="wipe(right)">
                                      <p:cBhvr>
                                        <p:cTn id="11" dur="2000"/>
                                        <p:tgtEl>
                                          <p:spTgt spid="1725459"/>
                                        </p:tgtEl>
                                      </p:cBhvr>
                                    </p:animEffect>
                                  </p:childTnLst>
                                </p:cTn>
                              </p:par>
                            </p:childTnLst>
                          </p:cTn>
                        </p:par>
                        <p:par>
                          <p:cTn id="12" fill="hold" nodeType="afterGroup">
                            <p:stCondLst>
                              <p:cond delay="4500"/>
                            </p:stCondLst>
                            <p:childTnLst>
                              <p:par>
                                <p:cTn id="13" presetID="22" presetClass="entr" presetSubtype="1" fill="hold" grpId="0" nodeType="afterEffect">
                                  <p:stCondLst>
                                    <p:cond delay="1500"/>
                                  </p:stCondLst>
                                  <p:childTnLst>
                                    <p:set>
                                      <p:cBhvr>
                                        <p:cTn id="14" dur="1" fill="hold">
                                          <p:stCondLst>
                                            <p:cond delay="0"/>
                                          </p:stCondLst>
                                        </p:cTn>
                                        <p:tgtEl>
                                          <p:spTgt spid="1725460"/>
                                        </p:tgtEl>
                                        <p:attrNameLst>
                                          <p:attrName>style.visibility</p:attrName>
                                        </p:attrNameLst>
                                      </p:cBhvr>
                                      <p:to>
                                        <p:strVal val="visible"/>
                                      </p:to>
                                    </p:set>
                                    <p:animEffect transition="in" filter="wipe(up)">
                                      <p:cBhvr>
                                        <p:cTn id="15" dur="500"/>
                                        <p:tgtEl>
                                          <p:spTgt spid="1725460"/>
                                        </p:tgtEl>
                                      </p:cBhvr>
                                    </p:animEffect>
                                  </p:childTnLst>
                                </p:cTn>
                              </p:par>
                            </p:childTnLst>
                          </p:cTn>
                        </p:par>
                        <p:par>
                          <p:cTn id="16" fill="hold" nodeType="afterGroup">
                            <p:stCondLst>
                              <p:cond delay="6500"/>
                            </p:stCondLst>
                            <p:childTnLst>
                              <p:par>
                                <p:cTn id="17" presetID="22" presetClass="entr" presetSubtype="4" fill="hold" grpId="0" nodeType="afterEffect">
                                  <p:stCondLst>
                                    <p:cond delay="1500"/>
                                  </p:stCondLst>
                                  <p:childTnLst>
                                    <p:set>
                                      <p:cBhvr>
                                        <p:cTn id="18" dur="1" fill="hold">
                                          <p:stCondLst>
                                            <p:cond delay="0"/>
                                          </p:stCondLst>
                                        </p:cTn>
                                        <p:tgtEl>
                                          <p:spTgt spid="1725461"/>
                                        </p:tgtEl>
                                        <p:attrNameLst>
                                          <p:attrName>style.visibility</p:attrName>
                                        </p:attrNameLst>
                                      </p:cBhvr>
                                      <p:to>
                                        <p:strVal val="visible"/>
                                      </p:to>
                                    </p:set>
                                    <p:animEffect transition="in" filter="wipe(down)">
                                      <p:cBhvr>
                                        <p:cTn id="19" dur="2000"/>
                                        <p:tgtEl>
                                          <p:spTgt spid="1725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5460" grpId="0" animBg="1"/>
      <p:bldP spid="1725461"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2"/>
          <p:cNvPicPr>
            <a:picLocks noChangeAspect="1" noChangeArrowheads="1"/>
          </p:cNvPicPr>
          <p:nvPr/>
        </p:nvPicPr>
        <p:blipFill>
          <a:blip r:embed="rId3">
            <a:extLst>
              <a:ext uri="{28A0092B-C50C-407E-A947-70E740481C1C}">
                <a14:useLocalDpi xmlns:a14="http://schemas.microsoft.com/office/drawing/2010/main" val="0"/>
              </a:ext>
            </a:extLst>
          </a:blip>
          <a:srcRect t="13327"/>
          <a:stretch>
            <a:fillRect/>
          </a:stretch>
        </p:blipFill>
        <p:spPr bwMode="auto">
          <a:xfrm>
            <a:off x="4114800" y="3590925"/>
            <a:ext cx="5029200"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22883" name="Picture 3" descr="228th"/>
          <p:cNvPicPr>
            <a:picLocks noChangeAspect="1" noChangeArrowheads="1"/>
          </p:cNvPicPr>
          <p:nvPr/>
        </p:nvPicPr>
        <p:blipFill>
          <a:blip r:embed="rId4">
            <a:extLst>
              <a:ext uri="{28A0092B-C50C-407E-A947-70E740481C1C}">
                <a14:useLocalDpi xmlns:a14="http://schemas.microsoft.com/office/drawing/2010/main" val="0"/>
              </a:ext>
            </a:extLst>
          </a:blip>
          <a:srcRect t="7455" b="37872"/>
          <a:stretch>
            <a:fillRect/>
          </a:stretch>
        </p:blipFill>
        <p:spPr bwMode="auto">
          <a:xfrm>
            <a:off x="0" y="0"/>
            <a:ext cx="9144000" cy="331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22884" name="Text Box 4"/>
          <p:cNvSpPr txBox="1">
            <a:spLocks noChangeArrowheads="1"/>
          </p:cNvSpPr>
          <p:nvPr/>
        </p:nvSpPr>
        <p:spPr bwMode="auto">
          <a:xfrm>
            <a:off x="0" y="6154738"/>
            <a:ext cx="3275013"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600">
                <a:solidFill>
                  <a:schemeClr val="bg1"/>
                </a:solidFill>
                <a:ea typeface="MS PGothic" charset="-128"/>
              </a:rPr>
              <a:t>Sammamish, Washington</a:t>
            </a:r>
          </a:p>
          <a:p>
            <a:pPr eaLnBrk="1" hangingPunct="1">
              <a:spcBef>
                <a:spcPct val="50000"/>
              </a:spcBef>
              <a:buFontTx/>
              <a:buNone/>
            </a:pPr>
            <a:r>
              <a:rPr lang="en-US" altLang="en-US" sz="1600">
                <a:solidFill>
                  <a:schemeClr val="bg1"/>
                </a:solidFill>
                <a:ea typeface="MS PGothic" charset="-128"/>
              </a:rPr>
              <a:t>228</a:t>
            </a:r>
            <a:r>
              <a:rPr lang="en-US" altLang="en-US" sz="1600" baseline="30000">
                <a:solidFill>
                  <a:schemeClr val="bg1"/>
                </a:solidFill>
                <a:ea typeface="MS PGothic" charset="-128"/>
              </a:rPr>
              <a:t>th</a:t>
            </a:r>
            <a:r>
              <a:rPr lang="en-US" altLang="en-US" sz="1600">
                <a:solidFill>
                  <a:schemeClr val="bg1"/>
                </a:solidFill>
                <a:ea typeface="MS PGothic" charset="-128"/>
              </a:rPr>
              <a:t> Avenue</a:t>
            </a:r>
          </a:p>
        </p:txBody>
      </p:sp>
      <p:sp>
        <p:nvSpPr>
          <p:cNvPr id="3322885" name="Text Box 5"/>
          <p:cNvSpPr txBox="1">
            <a:spLocks noChangeArrowheads="1"/>
          </p:cNvSpPr>
          <p:nvPr/>
        </p:nvSpPr>
        <p:spPr bwMode="auto">
          <a:xfrm>
            <a:off x="152400" y="3429000"/>
            <a:ext cx="3275013"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600">
                <a:solidFill>
                  <a:schemeClr val="bg1"/>
                </a:solidFill>
                <a:ea typeface="MS PGothic" charset="-128"/>
              </a:rPr>
              <a:t>The Sammamish public works director was told it would take 10 years to go from concept to concrete.</a:t>
            </a:r>
          </a:p>
        </p:txBody>
      </p:sp>
      <p:sp>
        <p:nvSpPr>
          <p:cNvPr id="3322886" name="Text Box 6"/>
          <p:cNvSpPr txBox="1">
            <a:spLocks noChangeArrowheads="1"/>
          </p:cNvSpPr>
          <p:nvPr/>
        </p:nvSpPr>
        <p:spPr bwMode="auto">
          <a:xfrm>
            <a:off x="228600" y="4648200"/>
            <a:ext cx="32750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600">
                <a:solidFill>
                  <a:schemeClr val="bg1"/>
                </a:solidFill>
                <a:ea typeface="MS PGothic" charset="-128"/>
              </a:rPr>
              <a:t>Bulldozers were moving dirt on this unfunded project in 300 days.</a:t>
            </a:r>
          </a:p>
        </p:txBody>
      </p:sp>
      <p:sp>
        <p:nvSpPr>
          <p:cNvPr id="3322887" name="Text Box 7"/>
          <p:cNvSpPr txBox="1">
            <a:spLocks noChangeArrowheads="1"/>
          </p:cNvSpPr>
          <p:nvPr/>
        </p:nvSpPr>
        <p:spPr bwMode="auto">
          <a:xfrm>
            <a:off x="0" y="2514600"/>
            <a:ext cx="4800600" cy="701675"/>
          </a:xfrm>
          <a:prstGeom prst="rect">
            <a:avLst/>
          </a:prstGeom>
          <a:solidFill>
            <a:srgbClr val="00FF0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000" b="1">
                <a:solidFill>
                  <a:schemeClr val="bg1"/>
                </a:solidFill>
                <a:ea typeface="MS PGothic" charset="-128"/>
              </a:rPr>
              <a:t>Effective public participation can lead to shortened times to construction</a:t>
            </a:r>
          </a:p>
        </p:txBody>
      </p:sp>
    </p:spTree>
    <p:extLst>
      <p:ext uri="{BB962C8B-B14F-4D97-AF65-F5344CB8AC3E}">
        <p14:creationId xmlns:p14="http://schemas.microsoft.com/office/powerpoint/2010/main" val="10996981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22884"/>
                                        </p:tgtEl>
                                        <p:attrNameLst>
                                          <p:attrName>style.visibility</p:attrName>
                                        </p:attrNameLst>
                                      </p:cBhvr>
                                      <p:to>
                                        <p:strVal val="visible"/>
                                      </p:to>
                                    </p:set>
                                    <p:animEffect transition="in" filter="fade">
                                      <p:cBhvr>
                                        <p:cTn id="7" dur="2000"/>
                                        <p:tgtEl>
                                          <p:spTgt spid="3322884"/>
                                        </p:tgtEl>
                                      </p:cBhvr>
                                    </p:animEffect>
                                  </p:childTnLst>
                                </p:cTn>
                              </p:par>
                            </p:childTnLst>
                          </p:cTn>
                        </p:par>
                        <p:par>
                          <p:cTn id="8" fill="hold" nodeType="afterGroup">
                            <p:stCondLst>
                              <p:cond delay="2000"/>
                            </p:stCondLst>
                            <p:childTnLst>
                              <p:par>
                                <p:cTn id="9" presetID="10" presetClass="entr" presetSubtype="0" fill="hold" nodeType="afterEffect">
                                  <p:stCondLst>
                                    <p:cond delay="3000"/>
                                  </p:stCondLst>
                                  <p:childTnLst>
                                    <p:set>
                                      <p:cBhvr>
                                        <p:cTn id="10" dur="1" fill="hold">
                                          <p:stCondLst>
                                            <p:cond delay="0"/>
                                          </p:stCondLst>
                                        </p:cTn>
                                        <p:tgtEl>
                                          <p:spTgt spid="3322883"/>
                                        </p:tgtEl>
                                        <p:attrNameLst>
                                          <p:attrName>style.visibility</p:attrName>
                                        </p:attrNameLst>
                                      </p:cBhvr>
                                      <p:to>
                                        <p:strVal val="visible"/>
                                      </p:to>
                                    </p:set>
                                    <p:animEffect transition="in" filter="fade">
                                      <p:cBhvr>
                                        <p:cTn id="11" dur="2000"/>
                                        <p:tgtEl>
                                          <p:spTgt spid="3322883"/>
                                        </p:tgtEl>
                                      </p:cBhvr>
                                    </p:animEffect>
                                  </p:childTnLst>
                                </p:cTn>
                              </p:par>
                            </p:childTnLst>
                          </p:cTn>
                        </p:par>
                        <p:par>
                          <p:cTn id="12" fill="hold" nodeType="afterGroup">
                            <p:stCondLst>
                              <p:cond delay="7000"/>
                            </p:stCondLst>
                            <p:childTnLst>
                              <p:par>
                                <p:cTn id="13" presetID="10" presetClass="entr" presetSubtype="0" fill="hold" grpId="0" nodeType="afterEffect">
                                  <p:stCondLst>
                                    <p:cond delay="0"/>
                                  </p:stCondLst>
                                  <p:childTnLst>
                                    <p:set>
                                      <p:cBhvr>
                                        <p:cTn id="14" dur="1" fill="hold">
                                          <p:stCondLst>
                                            <p:cond delay="0"/>
                                          </p:stCondLst>
                                        </p:cTn>
                                        <p:tgtEl>
                                          <p:spTgt spid="3322885"/>
                                        </p:tgtEl>
                                        <p:attrNameLst>
                                          <p:attrName>style.visibility</p:attrName>
                                        </p:attrNameLst>
                                      </p:cBhvr>
                                      <p:to>
                                        <p:strVal val="visible"/>
                                      </p:to>
                                    </p:set>
                                    <p:animEffect transition="in" filter="fade">
                                      <p:cBhvr>
                                        <p:cTn id="15" dur="2000"/>
                                        <p:tgtEl>
                                          <p:spTgt spid="3322885"/>
                                        </p:tgtEl>
                                      </p:cBhvr>
                                    </p:animEffect>
                                  </p:childTnLst>
                                </p:cTn>
                              </p:par>
                            </p:childTnLst>
                          </p:cTn>
                        </p:par>
                        <p:par>
                          <p:cTn id="16" fill="hold" nodeType="afterGroup">
                            <p:stCondLst>
                              <p:cond delay="9000"/>
                            </p:stCondLst>
                            <p:childTnLst>
                              <p:par>
                                <p:cTn id="17" presetID="10" presetClass="entr" presetSubtype="0" fill="hold" grpId="0" nodeType="afterEffect">
                                  <p:stCondLst>
                                    <p:cond delay="3000"/>
                                  </p:stCondLst>
                                  <p:childTnLst>
                                    <p:set>
                                      <p:cBhvr>
                                        <p:cTn id="18" dur="1" fill="hold">
                                          <p:stCondLst>
                                            <p:cond delay="0"/>
                                          </p:stCondLst>
                                        </p:cTn>
                                        <p:tgtEl>
                                          <p:spTgt spid="3322886"/>
                                        </p:tgtEl>
                                        <p:attrNameLst>
                                          <p:attrName>style.visibility</p:attrName>
                                        </p:attrNameLst>
                                      </p:cBhvr>
                                      <p:to>
                                        <p:strVal val="visible"/>
                                      </p:to>
                                    </p:set>
                                    <p:animEffect transition="in" filter="fade">
                                      <p:cBhvr>
                                        <p:cTn id="19" dur="2000"/>
                                        <p:tgtEl>
                                          <p:spTgt spid="3322886"/>
                                        </p:tgtEl>
                                      </p:cBhvr>
                                    </p:animEffect>
                                  </p:childTnLst>
                                </p:cTn>
                              </p:par>
                            </p:childTnLst>
                          </p:cTn>
                        </p:par>
                        <p:par>
                          <p:cTn id="20" fill="hold" nodeType="afterGroup">
                            <p:stCondLst>
                              <p:cond delay="14000"/>
                            </p:stCondLst>
                            <p:childTnLst>
                              <p:par>
                                <p:cTn id="21" presetID="10" presetClass="entr" presetSubtype="0" fill="hold" grpId="0" nodeType="afterEffect">
                                  <p:stCondLst>
                                    <p:cond delay="0"/>
                                  </p:stCondLst>
                                  <p:childTnLst>
                                    <p:set>
                                      <p:cBhvr>
                                        <p:cTn id="22" dur="1" fill="hold">
                                          <p:stCondLst>
                                            <p:cond delay="0"/>
                                          </p:stCondLst>
                                        </p:cTn>
                                        <p:tgtEl>
                                          <p:spTgt spid="3322887"/>
                                        </p:tgtEl>
                                        <p:attrNameLst>
                                          <p:attrName>style.visibility</p:attrName>
                                        </p:attrNameLst>
                                      </p:cBhvr>
                                      <p:to>
                                        <p:strVal val="visible"/>
                                      </p:to>
                                    </p:set>
                                    <p:animEffect transition="in" filter="fade">
                                      <p:cBhvr>
                                        <p:cTn id="23" dur="2000"/>
                                        <p:tgtEl>
                                          <p:spTgt spid="33228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2884" grpId="0"/>
      <p:bldP spid="3322885" grpId="0"/>
      <p:bldP spid="3322886" grpId="0"/>
      <p:bldP spid="3322887"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968025"/>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4"/>
          <p:cNvSpPr>
            <a:spLocks noChangeArrowheads="1"/>
          </p:cNvSpPr>
          <p:nvPr/>
        </p:nvSpPr>
        <p:spPr bwMode="auto">
          <a:xfrm>
            <a:off x="762000" y="2209800"/>
            <a:ext cx="3276600" cy="3878263"/>
          </a:xfrm>
          <a:prstGeom prst="rect">
            <a:avLst/>
          </a:prstGeom>
          <a:noFill/>
          <a:ln w="9525">
            <a:noFill/>
            <a:miter lim="800000"/>
            <a:headEnd/>
            <a:tailEnd/>
          </a:ln>
        </p:spPr>
        <p:txBody>
          <a:bodyPr>
            <a:spAutoFit/>
          </a:bodyPr>
          <a:lstStyle/>
          <a:p>
            <a:pPr>
              <a:defRPr/>
            </a:pPr>
            <a:r>
              <a:rPr lang="en-US" sz="2000" dirty="0">
                <a:solidFill>
                  <a:schemeClr val="bg1"/>
                </a:solidFill>
                <a:latin typeface="Arial Black" pitchFamily="34" charset="0"/>
              </a:rPr>
              <a:t>“We can have a city that is very friendly to cars.</a:t>
            </a:r>
          </a:p>
          <a:p>
            <a:pPr>
              <a:defRPr/>
            </a:pPr>
            <a:endParaRPr lang="en-US" sz="2000" dirty="0">
              <a:solidFill>
                <a:schemeClr val="bg1"/>
              </a:solidFill>
              <a:latin typeface="Arial Black" pitchFamily="34" charset="0"/>
            </a:endParaRPr>
          </a:p>
          <a:p>
            <a:pPr>
              <a:defRPr/>
            </a:pPr>
            <a:r>
              <a:rPr lang="en-US" sz="2000" dirty="0">
                <a:solidFill>
                  <a:schemeClr val="bg1"/>
                </a:solidFill>
                <a:latin typeface="Arial Black" pitchFamily="34" charset="0"/>
              </a:rPr>
              <a:t>Or a city that is very friendly to people.</a:t>
            </a:r>
          </a:p>
          <a:p>
            <a:pPr>
              <a:defRPr/>
            </a:pPr>
            <a:endParaRPr lang="en-US" sz="2000" dirty="0">
              <a:solidFill>
                <a:schemeClr val="bg1"/>
              </a:solidFill>
              <a:latin typeface="Arial Black" pitchFamily="34" charset="0"/>
            </a:endParaRPr>
          </a:p>
          <a:p>
            <a:pPr>
              <a:defRPr/>
            </a:pPr>
            <a:r>
              <a:rPr lang="en-US" sz="2000" dirty="0">
                <a:solidFill>
                  <a:schemeClr val="bg1"/>
                </a:solidFill>
                <a:latin typeface="Arial Black" pitchFamily="34" charset="0"/>
              </a:rPr>
              <a:t>But we cannot have both.”</a:t>
            </a:r>
          </a:p>
          <a:p>
            <a:pPr>
              <a:defRPr/>
            </a:pPr>
            <a:endParaRPr lang="es-ES" sz="1050" i="1" dirty="0">
              <a:solidFill>
                <a:schemeClr val="bg1"/>
              </a:solidFill>
              <a:latin typeface="Arial Black" pitchFamily="34" charset="0"/>
            </a:endParaRPr>
          </a:p>
          <a:p>
            <a:pPr>
              <a:defRPr/>
            </a:pPr>
            <a:endParaRPr lang="es-ES" sz="1100" i="1" dirty="0">
              <a:solidFill>
                <a:schemeClr val="bg1"/>
              </a:solidFill>
              <a:latin typeface="Arial Black" pitchFamily="34" charset="0"/>
            </a:endParaRPr>
          </a:p>
          <a:p>
            <a:pPr>
              <a:defRPr/>
            </a:pPr>
            <a:r>
              <a:rPr lang="es-ES" sz="1100" i="1" dirty="0">
                <a:solidFill>
                  <a:schemeClr val="bg1"/>
                </a:solidFill>
                <a:latin typeface="Arial Black" pitchFamily="34" charset="0"/>
              </a:rPr>
              <a:t>- Enrique Peñalosa, </a:t>
            </a:r>
            <a:r>
              <a:rPr lang="es-ES" sz="1100" i="1" dirty="0">
                <a:solidFill>
                  <a:schemeClr val="bg1"/>
                </a:solidFill>
              </a:rPr>
              <a:t>M</a:t>
            </a:r>
            <a:r>
              <a:rPr lang="es-ES" sz="1100" i="1" dirty="0" smtClean="0">
                <a:solidFill>
                  <a:schemeClr val="bg1"/>
                </a:solidFill>
                <a:latin typeface="Arial Black" pitchFamily="34" charset="0"/>
              </a:rPr>
              <a:t>ayor </a:t>
            </a:r>
            <a:r>
              <a:rPr lang="es-ES" sz="1100" i="1" dirty="0">
                <a:solidFill>
                  <a:schemeClr val="bg1"/>
                </a:solidFill>
                <a:latin typeface="Arial Black" pitchFamily="34" charset="0"/>
              </a:rPr>
              <a:t>of Bogotá Columbia</a:t>
            </a:r>
          </a:p>
          <a:p>
            <a:pPr>
              <a:defRPr/>
            </a:pPr>
            <a:r>
              <a:rPr lang="en-US" sz="1100" i="1" dirty="0">
                <a:solidFill>
                  <a:schemeClr val="bg1"/>
                </a:solidFill>
                <a:latin typeface="Arial Black" pitchFamily="34" charset="0"/>
              </a:rPr>
              <a:t>-Co-winner of 2000 Stockholm Environment Award</a:t>
            </a:r>
          </a:p>
        </p:txBody>
      </p:sp>
      <p:pic>
        <p:nvPicPr>
          <p:cNvPr id="143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2514600"/>
            <a:ext cx="324485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5" descr="http://josegenao.files.wordpress.com/2007/07/penalosa-enr07pvg002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914400"/>
            <a:ext cx="32766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7"/>
          <p:cNvSpPr>
            <a:spLocks noChangeArrowheads="1"/>
          </p:cNvSpPr>
          <p:nvPr/>
        </p:nvSpPr>
        <p:spPr bwMode="auto">
          <a:xfrm>
            <a:off x="3971925" y="5334000"/>
            <a:ext cx="51054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hlink"/>
                </a:solidFill>
                <a:latin typeface="Arial Black" charset="0"/>
              </a:defRPr>
            </a:lvl1pPr>
            <a:lvl2pPr marL="742950" indent="-285750">
              <a:defRPr sz="3200">
                <a:solidFill>
                  <a:schemeClr val="hlink"/>
                </a:solidFill>
                <a:latin typeface="Arial Black" charset="0"/>
              </a:defRPr>
            </a:lvl2pPr>
            <a:lvl3pPr marL="1143000" indent="-228600">
              <a:defRPr sz="3200">
                <a:solidFill>
                  <a:schemeClr val="hlink"/>
                </a:solidFill>
                <a:latin typeface="Arial Black" charset="0"/>
              </a:defRPr>
            </a:lvl3pPr>
            <a:lvl4pPr marL="1600200" indent="-228600">
              <a:defRPr sz="3200">
                <a:solidFill>
                  <a:schemeClr val="hlink"/>
                </a:solidFill>
                <a:latin typeface="Arial Black" charset="0"/>
              </a:defRPr>
            </a:lvl4pPr>
            <a:lvl5pPr marL="2057400" indent="-228600">
              <a:defRPr sz="3200">
                <a:solidFill>
                  <a:schemeClr val="hlink"/>
                </a:solidFill>
                <a:latin typeface="Arial Black" charset="0"/>
              </a:defRPr>
            </a:lvl5pPr>
            <a:lvl6pPr marL="2514600" indent="-228600" eaLnBrk="0" fontAlgn="base" hangingPunct="0">
              <a:spcBef>
                <a:spcPct val="0"/>
              </a:spcBef>
              <a:spcAft>
                <a:spcPct val="0"/>
              </a:spcAft>
              <a:defRPr sz="3200">
                <a:solidFill>
                  <a:schemeClr val="hlink"/>
                </a:solidFill>
                <a:latin typeface="Arial Black" charset="0"/>
              </a:defRPr>
            </a:lvl6pPr>
            <a:lvl7pPr marL="2971800" indent="-228600" eaLnBrk="0" fontAlgn="base" hangingPunct="0">
              <a:spcBef>
                <a:spcPct val="0"/>
              </a:spcBef>
              <a:spcAft>
                <a:spcPct val="0"/>
              </a:spcAft>
              <a:defRPr sz="3200">
                <a:solidFill>
                  <a:schemeClr val="hlink"/>
                </a:solidFill>
                <a:latin typeface="Arial Black" charset="0"/>
              </a:defRPr>
            </a:lvl7pPr>
            <a:lvl8pPr marL="3429000" indent="-228600" eaLnBrk="0" fontAlgn="base" hangingPunct="0">
              <a:spcBef>
                <a:spcPct val="0"/>
              </a:spcBef>
              <a:spcAft>
                <a:spcPct val="0"/>
              </a:spcAft>
              <a:defRPr sz="3200">
                <a:solidFill>
                  <a:schemeClr val="hlink"/>
                </a:solidFill>
                <a:latin typeface="Arial Black" charset="0"/>
              </a:defRPr>
            </a:lvl8pPr>
            <a:lvl9pPr marL="3886200" indent="-228600" eaLnBrk="0" fontAlgn="base" hangingPunct="0">
              <a:spcBef>
                <a:spcPct val="0"/>
              </a:spcBef>
              <a:spcAft>
                <a:spcPct val="0"/>
              </a:spcAft>
              <a:defRPr sz="3200">
                <a:solidFill>
                  <a:schemeClr val="hlink"/>
                </a:solidFill>
                <a:latin typeface="Arial Black" charset="0"/>
              </a:defRPr>
            </a:lvl9pPr>
          </a:lstStyle>
          <a:p>
            <a:pPr algn="r"/>
            <a:r>
              <a:rPr lang="en-US" altLang="en-US" sz="1800" b="1">
                <a:solidFill>
                  <a:srgbClr val="FFFF00"/>
                </a:solidFill>
              </a:rPr>
              <a:t>From living hell to living well: </a:t>
            </a:r>
          </a:p>
          <a:p>
            <a:pPr algn="r"/>
            <a:r>
              <a:rPr lang="en-US" altLang="en-US" sz="1200" b="1">
                <a:solidFill>
                  <a:schemeClr val="bg1"/>
                </a:solidFill>
              </a:rPr>
              <a:t>A radical campaign to return streets from cars to people in Colombia’s largest city is now a model for the world</a:t>
            </a:r>
            <a:endParaRPr lang="en-US" altLang="en-US" sz="1200">
              <a:solidFill>
                <a:schemeClr val="bg1"/>
              </a:solidFill>
            </a:endParaRPr>
          </a:p>
        </p:txBody>
      </p:sp>
      <p:sp>
        <p:nvSpPr>
          <p:cNvPr id="14342" name="TextBox 8"/>
          <p:cNvSpPr txBox="1">
            <a:spLocks noChangeArrowheads="1"/>
          </p:cNvSpPr>
          <p:nvPr/>
        </p:nvSpPr>
        <p:spPr bwMode="auto">
          <a:xfrm>
            <a:off x="381000" y="228600"/>
            <a:ext cx="4648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hlink"/>
                </a:solidFill>
                <a:latin typeface="Arial Black" charset="0"/>
              </a:defRPr>
            </a:lvl1pPr>
            <a:lvl2pPr marL="742950" indent="-285750">
              <a:defRPr sz="3200">
                <a:solidFill>
                  <a:schemeClr val="hlink"/>
                </a:solidFill>
                <a:latin typeface="Arial Black" charset="0"/>
              </a:defRPr>
            </a:lvl2pPr>
            <a:lvl3pPr marL="1143000" indent="-228600">
              <a:defRPr sz="3200">
                <a:solidFill>
                  <a:schemeClr val="hlink"/>
                </a:solidFill>
                <a:latin typeface="Arial Black" charset="0"/>
              </a:defRPr>
            </a:lvl3pPr>
            <a:lvl4pPr marL="1600200" indent="-228600">
              <a:defRPr sz="3200">
                <a:solidFill>
                  <a:schemeClr val="hlink"/>
                </a:solidFill>
                <a:latin typeface="Arial Black" charset="0"/>
              </a:defRPr>
            </a:lvl4pPr>
            <a:lvl5pPr marL="2057400" indent="-228600">
              <a:defRPr sz="3200">
                <a:solidFill>
                  <a:schemeClr val="hlink"/>
                </a:solidFill>
                <a:latin typeface="Arial Black" charset="0"/>
              </a:defRPr>
            </a:lvl5pPr>
            <a:lvl6pPr marL="2514600" indent="-228600" eaLnBrk="0" fontAlgn="base" hangingPunct="0">
              <a:spcBef>
                <a:spcPct val="0"/>
              </a:spcBef>
              <a:spcAft>
                <a:spcPct val="0"/>
              </a:spcAft>
              <a:defRPr sz="3200">
                <a:solidFill>
                  <a:schemeClr val="hlink"/>
                </a:solidFill>
                <a:latin typeface="Arial Black" charset="0"/>
              </a:defRPr>
            </a:lvl6pPr>
            <a:lvl7pPr marL="2971800" indent="-228600" eaLnBrk="0" fontAlgn="base" hangingPunct="0">
              <a:spcBef>
                <a:spcPct val="0"/>
              </a:spcBef>
              <a:spcAft>
                <a:spcPct val="0"/>
              </a:spcAft>
              <a:defRPr sz="3200">
                <a:solidFill>
                  <a:schemeClr val="hlink"/>
                </a:solidFill>
                <a:latin typeface="Arial Black" charset="0"/>
              </a:defRPr>
            </a:lvl7pPr>
            <a:lvl8pPr marL="3429000" indent="-228600" eaLnBrk="0" fontAlgn="base" hangingPunct="0">
              <a:spcBef>
                <a:spcPct val="0"/>
              </a:spcBef>
              <a:spcAft>
                <a:spcPct val="0"/>
              </a:spcAft>
              <a:defRPr sz="3200">
                <a:solidFill>
                  <a:schemeClr val="hlink"/>
                </a:solidFill>
                <a:latin typeface="Arial Black" charset="0"/>
              </a:defRPr>
            </a:lvl8pPr>
            <a:lvl9pPr marL="3886200" indent="-228600" eaLnBrk="0" fontAlgn="base" hangingPunct="0">
              <a:spcBef>
                <a:spcPct val="0"/>
              </a:spcBef>
              <a:spcAft>
                <a:spcPct val="0"/>
              </a:spcAft>
              <a:defRPr sz="3200">
                <a:solidFill>
                  <a:schemeClr val="hlink"/>
                </a:solidFill>
                <a:latin typeface="Arial Black" charset="0"/>
              </a:defRPr>
            </a:lvl9pPr>
          </a:lstStyle>
          <a:p>
            <a:r>
              <a:rPr lang="en-US" altLang="en-US" sz="1800">
                <a:solidFill>
                  <a:srgbClr val="FFFF00"/>
                </a:solidFill>
              </a:rPr>
              <a:t>As North Americans What can we learn from nation’s with less money, less dependency on oil?</a:t>
            </a:r>
          </a:p>
        </p:txBody>
      </p:sp>
    </p:spTree>
    <p:extLst>
      <p:ext uri="{BB962C8B-B14F-4D97-AF65-F5344CB8AC3E}">
        <p14:creationId xmlns:p14="http://schemas.microsoft.com/office/powerpoint/2010/main" val="6096407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0375" y="412750"/>
            <a:ext cx="3200400" cy="4154983"/>
          </a:xfrm>
          <a:prstGeom prst="rect">
            <a:avLst/>
          </a:prstGeom>
          <a:noFill/>
        </p:spPr>
        <p:txBody>
          <a:bodyPr>
            <a:spAutoFit/>
          </a:bodyPr>
          <a:lstStyle/>
          <a:p>
            <a:pPr eaLnBrk="1" hangingPunct="1">
              <a:defRPr/>
            </a:pPr>
            <a:r>
              <a:rPr lang="en-US" sz="2400" dirty="0">
                <a:solidFill>
                  <a:schemeClr val="accent3"/>
                </a:solidFill>
                <a:latin typeface="Georgia"/>
                <a:ea typeface="+mn-ea"/>
                <a:cs typeface="Georgia"/>
              </a:rPr>
              <a:t>If you plan cities for cars and traffic, you get cars and traffic</a:t>
            </a:r>
            <a:r>
              <a:rPr lang="en-US" sz="2400" dirty="0" smtClean="0">
                <a:solidFill>
                  <a:schemeClr val="accent3"/>
                </a:solidFill>
                <a:latin typeface="Georgia"/>
                <a:ea typeface="+mn-ea"/>
                <a:cs typeface="Georgia"/>
              </a:rPr>
              <a:t>.</a:t>
            </a:r>
          </a:p>
          <a:p>
            <a:pPr eaLnBrk="1" hangingPunct="1">
              <a:defRPr/>
            </a:pPr>
            <a:endParaRPr lang="en-US" sz="2400" dirty="0">
              <a:solidFill>
                <a:schemeClr val="accent3"/>
              </a:solidFill>
              <a:latin typeface="Georgia"/>
              <a:ea typeface="+mn-ea"/>
              <a:cs typeface="Georgia"/>
            </a:endParaRPr>
          </a:p>
          <a:p>
            <a:pPr eaLnBrk="1" hangingPunct="1">
              <a:defRPr/>
            </a:pPr>
            <a:endParaRPr lang="en-US" sz="2400" dirty="0" smtClean="0">
              <a:solidFill>
                <a:schemeClr val="accent3"/>
              </a:solidFill>
              <a:latin typeface="Georgia"/>
              <a:ea typeface="+mn-ea"/>
              <a:cs typeface="Georgia"/>
            </a:endParaRPr>
          </a:p>
          <a:p>
            <a:pPr eaLnBrk="1" hangingPunct="1">
              <a:defRPr/>
            </a:pPr>
            <a:endParaRPr lang="en-US" sz="2400" dirty="0">
              <a:solidFill>
                <a:schemeClr val="accent3"/>
              </a:solidFill>
              <a:latin typeface="Georgia"/>
              <a:ea typeface="+mn-ea"/>
              <a:cs typeface="Georgia"/>
            </a:endParaRPr>
          </a:p>
          <a:p>
            <a:pPr eaLnBrk="1" hangingPunct="1">
              <a:defRPr/>
            </a:pPr>
            <a:endParaRPr lang="en-US" sz="2400" dirty="0">
              <a:solidFill>
                <a:schemeClr val="accent3"/>
              </a:solidFill>
              <a:latin typeface="Georgia"/>
              <a:ea typeface="+mn-ea"/>
              <a:cs typeface="Georgia"/>
            </a:endParaRPr>
          </a:p>
          <a:p>
            <a:pPr eaLnBrk="1" hangingPunct="1">
              <a:defRPr/>
            </a:pPr>
            <a:endParaRPr lang="en-US" sz="2400" dirty="0">
              <a:solidFill>
                <a:schemeClr val="accent3"/>
              </a:solidFill>
              <a:latin typeface="Georgia"/>
              <a:ea typeface="+mn-ea"/>
              <a:cs typeface="Georgia"/>
            </a:endParaRPr>
          </a:p>
          <a:p>
            <a:pPr eaLnBrk="1" hangingPunct="1">
              <a:defRPr/>
            </a:pPr>
            <a:r>
              <a:rPr lang="en-US" sz="2400" dirty="0">
                <a:solidFill>
                  <a:schemeClr val="accent3"/>
                </a:solidFill>
                <a:latin typeface="Georgia"/>
                <a:ea typeface="+mn-ea"/>
                <a:cs typeface="Georgia"/>
              </a:rPr>
              <a:t>If you plan for people and places, you get people and places</a:t>
            </a:r>
            <a:r>
              <a:rPr lang="en-US" sz="2400" dirty="0">
                <a:solidFill>
                  <a:schemeClr val="accent3"/>
                </a:solidFill>
                <a:latin typeface="Arial" pitchFamily="34" charset="0"/>
                <a:ea typeface="+mn-ea"/>
                <a:cs typeface="Arial" charset="0"/>
              </a:rPr>
              <a:t>.</a:t>
            </a:r>
          </a:p>
        </p:txBody>
      </p:sp>
      <p:pic>
        <p:nvPicPr>
          <p:cNvPr id="90114" name="Picture 3" descr="C:\Users\Dan Burden\Desktop\1.NEW 2010 PHOTOS\People Socializing\Bellingham (69).jpg"/>
          <p:cNvPicPr>
            <a:picLocks noChangeAspect="1" noChangeArrowheads="1"/>
          </p:cNvPicPr>
          <p:nvPr/>
        </p:nvPicPr>
        <p:blipFill>
          <a:blip r:embed="rId3">
            <a:extLst>
              <a:ext uri="{28A0092B-C50C-407E-A947-70E740481C1C}">
                <a14:useLocalDpi xmlns:a14="http://schemas.microsoft.com/office/drawing/2010/main" val="0"/>
              </a:ext>
            </a:extLst>
          </a:blip>
          <a:srcRect b="12766"/>
          <a:stretch>
            <a:fillRect/>
          </a:stretch>
        </p:blipFill>
        <p:spPr bwMode="auto">
          <a:xfrm>
            <a:off x="4368800" y="3581400"/>
            <a:ext cx="4775200"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0115" name="Picture 4" descr="C:\Users\Dan Burden\Desktop\1.NEW 2010 PHOTOS\Traffic\Traffic (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4675" y="0"/>
            <a:ext cx="4759325" cy="3171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7207439"/>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Subtitle 2"/>
          <p:cNvSpPr>
            <a:spLocks noGrp="1"/>
          </p:cNvSpPr>
          <p:nvPr>
            <p:ph type="subTitle" idx="1"/>
          </p:nvPr>
        </p:nvSpPr>
        <p:spPr>
          <a:xfrm>
            <a:off x="423863" y="579438"/>
            <a:ext cx="7672387" cy="1752600"/>
          </a:xfrm>
        </p:spPr>
        <p:txBody>
          <a:bodyPr/>
          <a:lstStyle/>
          <a:p>
            <a:pPr algn="l"/>
            <a:r>
              <a:rPr lang="ja-JP" altLang="en-US" sz="2000" b="1">
                <a:solidFill>
                  <a:schemeClr val="bg1"/>
                </a:solidFill>
                <a:ea typeface="ＭＳ Ｐゴシック" charset="-128"/>
              </a:rPr>
              <a:t>“</a:t>
            </a:r>
            <a:r>
              <a:rPr lang="en-US" altLang="ja-JP" sz="2000" b="1">
                <a:solidFill>
                  <a:schemeClr val="bg1"/>
                </a:solidFill>
                <a:ea typeface="ＭＳ Ｐゴシック" charset="-128"/>
              </a:rPr>
              <a:t>Automobiles are often conveniently tagged as the villains responsible for the ills of cities and the disappointments and futilities of city planning. But the destructive effects of automobiles are much less a cause than a symptom of our incompetence at city building. </a:t>
            </a:r>
          </a:p>
          <a:p>
            <a:pPr algn="l"/>
            <a:endParaRPr lang="en-US" altLang="en-US" sz="2000" b="1">
              <a:solidFill>
                <a:schemeClr val="bg1"/>
              </a:solidFill>
              <a:ea typeface="ＭＳ Ｐゴシック" charset="-128"/>
            </a:endParaRPr>
          </a:p>
          <a:p>
            <a:pPr algn="l"/>
            <a:r>
              <a:rPr lang="en-US" altLang="en-US" sz="2400" b="1">
                <a:solidFill>
                  <a:srgbClr val="FFC000"/>
                </a:solidFill>
                <a:ea typeface="ＭＳ Ｐゴシック" charset="-128"/>
              </a:rPr>
              <a:t>The simple needs of automobiles are more easily understood and satisfied than the complex needs of cities, and a growing number of planners and designers have come to believe that if they can only solve the problems of traffic, they will thereby have solved the major problems of cities.</a:t>
            </a:r>
          </a:p>
          <a:p>
            <a:pPr algn="l"/>
            <a:endParaRPr lang="en-US" altLang="en-US" sz="2000" b="1">
              <a:solidFill>
                <a:schemeClr val="bg1"/>
              </a:solidFill>
              <a:ea typeface="ＭＳ Ｐゴシック" charset="-128"/>
            </a:endParaRPr>
          </a:p>
          <a:p>
            <a:pPr algn="l"/>
            <a:r>
              <a:rPr lang="en-US" altLang="en-US" sz="2000" b="1">
                <a:solidFill>
                  <a:schemeClr val="bg1"/>
                </a:solidFill>
                <a:ea typeface="ＭＳ Ｐゴシック" charset="-128"/>
              </a:rPr>
              <a:t>Cities have much more intricate economic and social concerns than automobile traffic. How can you know what to try with traffic until you know how the city itself works, and what</a:t>
            </a:r>
            <a:r>
              <a:rPr lang="en-US" altLang="en-US" sz="2400" b="1">
                <a:solidFill>
                  <a:schemeClr val="bg1"/>
                </a:solidFill>
                <a:ea typeface="ＭＳ Ｐゴシック" charset="-128"/>
              </a:rPr>
              <a:t> </a:t>
            </a:r>
            <a:r>
              <a:rPr lang="en-US" altLang="en-US" sz="2000" b="1">
                <a:solidFill>
                  <a:schemeClr val="bg1"/>
                </a:solidFill>
                <a:ea typeface="ＭＳ Ｐゴシック" charset="-128"/>
              </a:rPr>
              <a:t>else it needs to do with its streets?     You can't.</a:t>
            </a:r>
            <a:r>
              <a:rPr lang="ja-JP" altLang="en-US" sz="2000" b="1">
                <a:solidFill>
                  <a:schemeClr val="bg1"/>
                </a:solidFill>
                <a:ea typeface="ＭＳ Ｐゴシック" charset="-128"/>
              </a:rPr>
              <a:t>”</a:t>
            </a:r>
            <a:endParaRPr lang="en-US" altLang="ja-JP" sz="1800" b="1">
              <a:solidFill>
                <a:schemeClr val="bg1"/>
              </a:solidFill>
              <a:ea typeface="ＭＳ Ｐゴシック" charset="-128"/>
            </a:endParaRPr>
          </a:p>
          <a:p>
            <a:pPr algn="l"/>
            <a:r>
              <a:rPr lang="en-US" altLang="en-US" sz="1600" b="1" i="1">
                <a:solidFill>
                  <a:schemeClr val="bg1"/>
                </a:solidFill>
                <a:ea typeface="ＭＳ Ｐゴシック" charset="-128"/>
              </a:rPr>
              <a:t> Jane Jacobs, Death and Life of Great American Cities , 1961</a:t>
            </a:r>
          </a:p>
        </p:txBody>
      </p:sp>
      <p:sp>
        <p:nvSpPr>
          <p:cNvPr id="166914" name="TextBox 3"/>
          <p:cNvSpPr txBox="1">
            <a:spLocks noChangeArrowheads="1"/>
          </p:cNvSpPr>
          <p:nvPr/>
        </p:nvSpPr>
        <p:spPr bwMode="auto">
          <a:xfrm>
            <a:off x="76200" y="152400"/>
            <a:ext cx="8153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ja-JP" altLang="en-US" sz="2800" b="1">
                <a:solidFill>
                  <a:schemeClr val="bg1"/>
                </a:solidFill>
                <a:latin typeface="Adobe Caslon Pro Bold" charset="0"/>
              </a:rPr>
              <a:t>“</a:t>
            </a:r>
            <a:r>
              <a:rPr lang="en-US" altLang="ja-JP" sz="2800" b="1">
                <a:solidFill>
                  <a:schemeClr val="bg1"/>
                </a:solidFill>
                <a:latin typeface="Adobe Caslon Pro Bold" charset="0"/>
              </a:rPr>
              <a:t>How can you know what to try with traffic until ….</a:t>
            </a:r>
            <a:r>
              <a:rPr lang="ja-JP" altLang="en-US" sz="2800" b="1">
                <a:solidFill>
                  <a:schemeClr val="bg1"/>
                </a:solidFill>
                <a:latin typeface="Adobe Caslon Pro Bold" charset="0"/>
              </a:rPr>
              <a:t>”</a:t>
            </a:r>
            <a:r>
              <a:rPr lang="en-US" altLang="ja-JP" sz="2800" b="1">
                <a:solidFill>
                  <a:schemeClr val="bg1"/>
                </a:solidFill>
                <a:latin typeface="Adobe Caslon Pro Bold" charset="0"/>
              </a:rPr>
              <a:t> </a:t>
            </a:r>
            <a:endParaRPr lang="en-US" altLang="ja-JP" sz="16600" b="1">
              <a:solidFill>
                <a:schemeClr val="bg1"/>
              </a:solidFill>
              <a:latin typeface="Adobe Caslon Pro Bold" charset="0"/>
            </a:endParaRPr>
          </a:p>
          <a:p>
            <a:endParaRPr lang="en-US" altLang="en-US" sz="1800">
              <a:solidFill>
                <a:schemeClr val="bg1"/>
              </a:solidFill>
            </a:endParaRPr>
          </a:p>
        </p:txBody>
      </p:sp>
      <p:pic>
        <p:nvPicPr>
          <p:cNvPr id="1669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4025" y="5014913"/>
            <a:ext cx="1069975" cy="184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39228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29" name="Picture 2" descr="C:\Documents and Settings\dburden\Desktop\To Be Processed\Sault Ste. Marie (105).jpg"/>
          <p:cNvPicPr>
            <a:picLocks noChangeAspect="1" noChangeArrowheads="1"/>
          </p:cNvPicPr>
          <p:nvPr/>
        </p:nvPicPr>
        <p:blipFill>
          <a:blip r:embed="rId3">
            <a:lum contrast="40000"/>
            <a:extLst>
              <a:ext uri="{28A0092B-C50C-407E-A947-70E740481C1C}">
                <a14:useLocalDpi xmlns:a14="http://schemas.microsoft.com/office/drawing/2010/main" val="0"/>
              </a:ext>
            </a:extLst>
          </a:blip>
          <a:srcRect r="59406"/>
          <a:stretch>
            <a:fillRect/>
          </a:stretch>
        </p:blipFill>
        <p:spPr bwMode="auto">
          <a:xfrm>
            <a:off x="0" y="0"/>
            <a:ext cx="3711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2130" name="Picture 2" descr="C:\Documents and Settings\dburden\Desktop\To Be Processed\Sault Ste. Marie (105).jpg"/>
          <p:cNvPicPr>
            <a:picLocks noChangeAspect="1" noChangeArrowheads="1"/>
          </p:cNvPicPr>
          <p:nvPr/>
        </p:nvPicPr>
        <p:blipFill>
          <a:blip r:embed="rId3">
            <a:lum contrast="4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4"/>
          <p:cNvSpPr txBox="1">
            <a:spLocks noChangeArrowheads="1"/>
          </p:cNvSpPr>
          <p:nvPr/>
        </p:nvSpPr>
        <p:spPr bwMode="auto">
          <a:xfrm>
            <a:off x="6061243" y="244813"/>
            <a:ext cx="286874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dirty="0" smtClean="0">
                <a:solidFill>
                  <a:srgbClr val="FFFFFF"/>
                </a:solidFill>
                <a:ea typeface="MS PGothic" charset="-128"/>
                <a:cs typeface=""/>
              </a:rPr>
              <a:t>How do we overcome the fear of change?</a:t>
            </a:r>
            <a:endParaRPr lang="en-US" altLang="en-US" dirty="0">
              <a:solidFill>
                <a:srgbClr val="FFFFFF"/>
              </a:solidFill>
              <a:ea typeface="MS PGothic" charset="-128"/>
              <a:cs typeface=""/>
            </a:endParaRPr>
          </a:p>
        </p:txBody>
      </p:sp>
    </p:spTree>
    <p:extLst>
      <p:ext uri="{BB962C8B-B14F-4D97-AF65-F5344CB8AC3E}">
        <p14:creationId xmlns:p14="http://schemas.microsoft.com/office/powerpoint/2010/main" val="1573083709"/>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descr="img0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088" y="333375"/>
            <a:ext cx="1866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0" name="Picture 2" descr="img0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7475" y="3700463"/>
            <a:ext cx="2203450" cy="296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8371" name="Group 7"/>
          <p:cNvGrpSpPr>
            <a:grpSpLocks/>
          </p:cNvGrpSpPr>
          <p:nvPr/>
        </p:nvGrpSpPr>
        <p:grpSpPr bwMode="auto">
          <a:xfrm>
            <a:off x="2638425" y="266700"/>
            <a:ext cx="6324600" cy="1704975"/>
            <a:chOff x="2638425" y="266700"/>
            <a:chExt cx="6324658" cy="1704976"/>
          </a:xfrm>
        </p:grpSpPr>
        <p:pic>
          <p:nvPicPr>
            <p:cNvPr id="58382" name="Picture 6" descr="C:\Documents and Settings\dburden\Desktop\2009 Clients\California\Los Angeles\LA.3 (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8425" y="328612"/>
              <a:ext cx="2152650" cy="16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3" name="Picture 7" descr="C:\Documents and Settings\dburden\Desktop\2009 Clients\California\Los Angeles\Los Angeles.3 (103).jpg"/>
            <p:cNvPicPr>
              <a:picLocks noChangeAspect="1" noChangeArrowheads="1"/>
            </p:cNvPicPr>
            <p:nvPr/>
          </p:nvPicPr>
          <p:blipFill>
            <a:blip r:embed="rId6">
              <a:extLst>
                <a:ext uri="{28A0092B-C50C-407E-A947-70E740481C1C}">
                  <a14:useLocalDpi xmlns:a14="http://schemas.microsoft.com/office/drawing/2010/main" val="0"/>
                </a:ext>
              </a:extLst>
            </a:blip>
            <a:srcRect l="16042" t="21529" b="30972"/>
            <a:stretch>
              <a:fillRect/>
            </a:stretch>
          </p:blipFill>
          <p:spPr bwMode="auto">
            <a:xfrm>
              <a:off x="4944923" y="266700"/>
              <a:ext cx="4018160" cy="1704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8372" name="Group 12"/>
          <p:cNvGrpSpPr>
            <a:grpSpLocks/>
          </p:cNvGrpSpPr>
          <p:nvPr/>
        </p:nvGrpSpPr>
        <p:grpSpPr bwMode="auto">
          <a:xfrm>
            <a:off x="4935538" y="2538413"/>
            <a:ext cx="4056062" cy="4138612"/>
            <a:chOff x="4973412" y="2090058"/>
            <a:chExt cx="4056862" cy="4139574"/>
          </a:xfrm>
        </p:grpSpPr>
        <p:pic>
          <p:nvPicPr>
            <p:cNvPr id="58379" name="Picture 3" descr="C:\Documents and Settings\dburden\Desktop\1.NEW 2007 PHOTOS\Bicycling and Trails\Bicycling.Vancouver.Day4 (129).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0400" y="3400425"/>
              <a:ext cx="1839912"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0" name="Picture 8" descr="C:\Documents and Settings\dburden\Desktop\1.NEW 2007 PHOTOS\People\Bicyclists\Bike cops and young girls.jpg"/>
            <p:cNvPicPr>
              <a:picLocks noChangeAspect="1" noChangeArrowheads="1"/>
            </p:cNvPicPr>
            <p:nvPr/>
          </p:nvPicPr>
          <p:blipFill>
            <a:blip r:embed="rId8">
              <a:extLst>
                <a:ext uri="{28A0092B-C50C-407E-A947-70E740481C1C}">
                  <a14:useLocalDpi xmlns:a14="http://schemas.microsoft.com/office/drawing/2010/main" val="0"/>
                </a:ext>
              </a:extLst>
            </a:blip>
            <a:srcRect t="9621" b="2527"/>
            <a:stretch>
              <a:fillRect/>
            </a:stretch>
          </p:blipFill>
          <p:spPr bwMode="auto">
            <a:xfrm>
              <a:off x="6935875" y="2090058"/>
              <a:ext cx="2094399" cy="123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1" name="Picture 10" descr="C:\Documents and Settings\dburden\Desktop\1.NEW 2007 PHOTOS\Main Street, commercial\Cafes.Vancouver.Day4 (413).jpg"/>
            <p:cNvPicPr>
              <a:picLocks noChangeAspect="1" noChangeArrowheads="1"/>
            </p:cNvPicPr>
            <p:nvPr/>
          </p:nvPicPr>
          <p:blipFill>
            <a:blip r:embed="rId9">
              <a:extLst>
                <a:ext uri="{28A0092B-C50C-407E-A947-70E740481C1C}">
                  <a14:useLocalDpi xmlns:a14="http://schemas.microsoft.com/office/drawing/2010/main" val="0"/>
                </a:ext>
              </a:extLst>
            </a:blip>
            <a:srcRect l="11060"/>
            <a:stretch>
              <a:fillRect/>
            </a:stretch>
          </p:blipFill>
          <p:spPr bwMode="auto">
            <a:xfrm>
              <a:off x="4973412" y="4847105"/>
              <a:ext cx="1851932" cy="1382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8373" name="Rectangle 13"/>
          <p:cNvSpPr>
            <a:spLocks noChangeArrowheads="1"/>
          </p:cNvSpPr>
          <p:nvPr/>
        </p:nvSpPr>
        <p:spPr bwMode="auto">
          <a:xfrm>
            <a:off x="292100" y="3028950"/>
            <a:ext cx="2286000"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cs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cs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cs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cs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cs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9pPr>
          </a:lstStyle>
          <a:p>
            <a:pPr>
              <a:spcBef>
                <a:spcPct val="0"/>
              </a:spcBef>
              <a:buFontTx/>
              <a:buNone/>
            </a:pPr>
            <a:r>
              <a:rPr lang="en-US" altLang="en-US" sz="1400">
                <a:solidFill>
                  <a:schemeClr val="bg1"/>
                </a:solidFill>
                <a:latin typeface="Arial Black" charset="0"/>
              </a:rPr>
              <a:t>The simple needs of automobiles are more easily understood and satisfied than the complex needs of cities, and a growing number of planners and designers have come to believe that if they can only solve the problems of traffic, they will thereby have solved the major problems of cities.</a:t>
            </a:r>
          </a:p>
        </p:txBody>
      </p:sp>
      <p:sp>
        <p:nvSpPr>
          <p:cNvPr id="58374" name="Rectangle 13"/>
          <p:cNvSpPr>
            <a:spLocks noChangeArrowheads="1"/>
          </p:cNvSpPr>
          <p:nvPr/>
        </p:nvSpPr>
        <p:spPr bwMode="auto">
          <a:xfrm>
            <a:off x="2597150" y="2028825"/>
            <a:ext cx="2286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cs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cs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cs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cs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cs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9pPr>
          </a:lstStyle>
          <a:p>
            <a:pPr>
              <a:spcBef>
                <a:spcPct val="0"/>
              </a:spcBef>
              <a:buFontTx/>
              <a:buNone/>
            </a:pPr>
            <a:r>
              <a:rPr lang="en-US" altLang="en-US" sz="1400">
                <a:solidFill>
                  <a:schemeClr val="bg1"/>
                </a:solidFill>
                <a:latin typeface="Arial Black" charset="0"/>
              </a:rPr>
              <a:t>Following that philosophy led to this, redundantly.</a:t>
            </a:r>
          </a:p>
        </p:txBody>
      </p:sp>
      <p:sp>
        <p:nvSpPr>
          <p:cNvPr id="58375" name="Rectangle 13"/>
          <p:cNvSpPr>
            <a:spLocks noChangeArrowheads="1"/>
          </p:cNvSpPr>
          <p:nvPr/>
        </p:nvSpPr>
        <p:spPr bwMode="auto">
          <a:xfrm>
            <a:off x="2606675" y="2914650"/>
            <a:ext cx="2286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cs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cs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cs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cs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cs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9pPr>
          </a:lstStyle>
          <a:p>
            <a:pPr>
              <a:spcBef>
                <a:spcPct val="0"/>
              </a:spcBef>
              <a:buFontTx/>
              <a:buNone/>
            </a:pPr>
            <a:r>
              <a:rPr lang="en-US" altLang="en-US" sz="1400">
                <a:solidFill>
                  <a:schemeClr val="bg1"/>
                </a:solidFill>
                <a:latin typeface="Arial Black" charset="0"/>
              </a:rPr>
              <a:t>A new beaker and measure will lead to this.</a:t>
            </a:r>
          </a:p>
        </p:txBody>
      </p:sp>
      <p:pic>
        <p:nvPicPr>
          <p:cNvPr id="58376" name="Picture 3" descr="Bainbridge.Washington (98).jpg"/>
          <p:cNvPicPr>
            <a:picLocks noChangeAspect="1"/>
          </p:cNvPicPr>
          <p:nvPr/>
        </p:nvPicPr>
        <p:blipFill>
          <a:blip r:embed="rId10">
            <a:extLst>
              <a:ext uri="{28A0092B-C50C-407E-A947-70E740481C1C}">
                <a14:useLocalDpi xmlns:a14="http://schemas.microsoft.com/office/drawing/2010/main" val="0"/>
              </a:ext>
            </a:extLst>
          </a:blip>
          <a:srcRect b="18521"/>
          <a:stretch>
            <a:fillRect/>
          </a:stretch>
        </p:blipFill>
        <p:spPr bwMode="auto">
          <a:xfrm>
            <a:off x="6862763" y="3848100"/>
            <a:ext cx="2259012"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Picture 4" descr="Nord.people (37).JPG"/>
          <p:cNvPicPr>
            <a:picLocks noChangeAspect="1"/>
          </p:cNvPicPr>
          <p:nvPr/>
        </p:nvPicPr>
        <p:blipFill>
          <a:blip r:embed="rId11">
            <a:extLst>
              <a:ext uri="{28A0092B-C50C-407E-A947-70E740481C1C}">
                <a14:useLocalDpi xmlns:a14="http://schemas.microsoft.com/office/drawing/2010/main" val="0"/>
              </a:ext>
            </a:extLst>
          </a:blip>
          <a:srcRect l="6940" t="20110" r="16167" b="13518"/>
          <a:stretch>
            <a:fillRect/>
          </a:stretch>
        </p:blipFill>
        <p:spPr bwMode="auto">
          <a:xfrm>
            <a:off x="4962525" y="2538413"/>
            <a:ext cx="1900238"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8" name="Picture 5" descr="People.Charleston. (320).jpg"/>
          <p:cNvPicPr>
            <a:picLocks noChangeAspect="1"/>
          </p:cNvPicPr>
          <p:nvPr/>
        </p:nvPicPr>
        <p:blipFill>
          <a:blip r:embed="rId12">
            <a:extLst>
              <a:ext uri="{28A0092B-C50C-407E-A947-70E740481C1C}">
                <a14:useLocalDpi xmlns:a14="http://schemas.microsoft.com/office/drawing/2010/main" val="0"/>
              </a:ext>
            </a:extLst>
          </a:blip>
          <a:srcRect b="18794"/>
          <a:stretch>
            <a:fillRect/>
          </a:stretch>
        </p:blipFill>
        <p:spPr bwMode="auto">
          <a:xfrm>
            <a:off x="6862763" y="5294313"/>
            <a:ext cx="225425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6803395"/>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descr="C:\Users\Owner\Desktop\All FILES\Desktop\1.NEW 2012 PHOTOS\Sidewalks and Walkways\Commercial and Civic\Orlando.Day TWO (5).jpg"/>
          <p:cNvPicPr>
            <a:picLocks noChangeAspect="1" noChangeArrowheads="1"/>
          </p:cNvPicPr>
          <p:nvPr/>
        </p:nvPicPr>
        <p:blipFill>
          <a:blip r:embed="rId3">
            <a:extLst>
              <a:ext uri="{28A0092B-C50C-407E-A947-70E740481C1C}">
                <a14:useLocalDpi xmlns:a14="http://schemas.microsoft.com/office/drawing/2010/main" val="0"/>
              </a:ext>
            </a:extLst>
          </a:blip>
          <a:srcRect t="23923" b="24910"/>
          <a:stretch>
            <a:fillRect/>
          </a:stretch>
        </p:blipFill>
        <p:spPr bwMode="auto">
          <a:xfrm>
            <a:off x="224007" y="11113"/>
            <a:ext cx="8778875" cy="337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130" name="Picture 2" descr="C:\Users\Owner\Desktop\All FILES\Desktop\1.NEW 2012 PHOTOS\Sidewalks and Walkways\Commercial and Civic\W.Hartford019.jpg"/>
          <p:cNvPicPr>
            <a:picLocks noChangeAspect="1" noChangeArrowheads="1"/>
          </p:cNvPicPr>
          <p:nvPr/>
        </p:nvPicPr>
        <p:blipFill>
          <a:blip r:embed="rId4">
            <a:extLst>
              <a:ext uri="{28A0092B-C50C-407E-A947-70E740481C1C}">
                <a14:useLocalDpi xmlns:a14="http://schemas.microsoft.com/office/drawing/2010/main" val="0"/>
              </a:ext>
            </a:extLst>
          </a:blip>
          <a:srcRect t="24541" b="25470"/>
          <a:stretch>
            <a:fillRect/>
          </a:stretch>
        </p:blipFill>
        <p:spPr bwMode="auto">
          <a:xfrm>
            <a:off x="224007" y="3930650"/>
            <a:ext cx="8755063" cy="291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31" name="TextBox 1"/>
          <p:cNvSpPr txBox="1">
            <a:spLocks noChangeArrowheads="1"/>
          </p:cNvSpPr>
          <p:nvPr/>
        </p:nvSpPr>
        <p:spPr bwMode="auto">
          <a:xfrm>
            <a:off x="1711055" y="3440113"/>
            <a:ext cx="562707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rgbClr val="FFFFFF"/>
                </a:solidFill>
                <a:latin typeface="Georgia"/>
                <a:cs typeface="Georgia"/>
                <a:sym typeface="Times New Roman" charset="0"/>
              </a:rPr>
              <a:t>Where would you rather walk?  </a:t>
            </a:r>
            <a:r>
              <a:rPr lang="en-US" dirty="0" smtClean="0">
                <a:solidFill>
                  <a:srgbClr val="FFFFFF"/>
                </a:solidFill>
                <a:latin typeface="Georgia"/>
                <a:cs typeface="Georgia"/>
                <a:sym typeface="Times New Roman" charset="0"/>
              </a:rPr>
              <a:t>Why</a:t>
            </a:r>
            <a:r>
              <a:rPr lang="en-US" dirty="0">
                <a:solidFill>
                  <a:srgbClr val="FFFFFF"/>
                </a:solidFill>
                <a:latin typeface="Georgia"/>
                <a:cs typeface="Georgia"/>
                <a:sym typeface="Times New Roman" charset="0"/>
              </a:rPr>
              <a:t>?</a:t>
            </a:r>
          </a:p>
        </p:txBody>
      </p:sp>
    </p:spTree>
    <p:extLst>
      <p:ext uri="{BB962C8B-B14F-4D97-AF65-F5344CB8AC3E}">
        <p14:creationId xmlns:p14="http://schemas.microsoft.com/office/powerpoint/2010/main" val="564997632"/>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3" descr="C:\Users\dburden\Desktop\1.2008 Clients\Canada\Vancouver\Vancouver (67).jpg"/>
          <p:cNvPicPr>
            <a:picLocks noChangeAspect="1" noChangeArrowheads="1"/>
          </p:cNvPicPr>
          <p:nvPr/>
        </p:nvPicPr>
        <p:blipFill>
          <a:blip r:embed="rId3">
            <a:extLst>
              <a:ext uri="{28A0092B-C50C-407E-A947-70E740481C1C}">
                <a14:useLocalDpi xmlns:a14="http://schemas.microsoft.com/office/drawing/2010/main" val="0"/>
              </a:ext>
            </a:extLst>
          </a:blip>
          <a:srcRect r="5807"/>
          <a:stretch>
            <a:fillRect/>
          </a:stretch>
        </p:blipFill>
        <p:spPr bwMode="auto">
          <a:xfrm>
            <a:off x="0" y="857250"/>
            <a:ext cx="6829425"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2" name="Picture 3" descr="C:\Windows\system32\config\systemprofile\Desktop\1.2008 Clients\Canada\Vancouver\Original.photos\TownMakers.Vancouver (486).JPG"/>
          <p:cNvPicPr>
            <a:picLocks noChangeAspect="1" noChangeArrowheads="1"/>
          </p:cNvPicPr>
          <p:nvPr/>
        </p:nvPicPr>
        <p:blipFill>
          <a:blip r:embed="rId4">
            <a:extLst>
              <a:ext uri="{28A0092B-C50C-407E-A947-70E740481C1C}">
                <a14:useLocalDpi xmlns:a14="http://schemas.microsoft.com/office/drawing/2010/main" val="0"/>
              </a:ext>
            </a:extLst>
          </a:blip>
          <a:srcRect t="23810" b="47816"/>
          <a:stretch>
            <a:fillRect/>
          </a:stretch>
        </p:blipFill>
        <p:spPr bwMode="auto">
          <a:xfrm>
            <a:off x="0" y="4543425"/>
            <a:ext cx="6849666"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3" name="Picture 2" descr="C:\Windows\system32\config\systemprofile\Desktop\1.2008 Clients\Canada\Vancouver\Original.photos\TownMakers.Vancouver (623).JPG"/>
          <p:cNvPicPr>
            <a:picLocks noChangeAspect="1" noChangeArrowheads="1"/>
          </p:cNvPicPr>
          <p:nvPr/>
        </p:nvPicPr>
        <p:blipFill>
          <a:blip r:embed="rId5">
            <a:extLst>
              <a:ext uri="{28A0092B-C50C-407E-A947-70E740481C1C}">
                <a14:useLocalDpi xmlns:a14="http://schemas.microsoft.com/office/drawing/2010/main" val="0"/>
              </a:ext>
            </a:extLst>
          </a:blip>
          <a:srcRect l="14182" r="21107"/>
          <a:stretch>
            <a:fillRect/>
          </a:stretch>
        </p:blipFill>
        <p:spPr bwMode="auto">
          <a:xfrm>
            <a:off x="6934200" y="857250"/>
            <a:ext cx="2219325"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4" name="Picture 2" descr="C:\Windows\system32\config\systemprofile\Desktop\1.2008 Clients\Canada\Vancouver\Prime PHOTOS\TownMakers.Vancouver (648).jpg"/>
          <p:cNvPicPr>
            <a:picLocks noChangeAspect="1" noChangeArrowheads="1"/>
          </p:cNvPicPr>
          <p:nvPr/>
        </p:nvPicPr>
        <p:blipFill>
          <a:blip r:embed="rId6">
            <a:extLst>
              <a:ext uri="{28A0092B-C50C-407E-A947-70E740481C1C}">
                <a14:useLocalDpi xmlns:a14="http://schemas.microsoft.com/office/drawing/2010/main" val="0"/>
              </a:ext>
            </a:extLst>
          </a:blip>
          <a:srcRect l="3415" r="20290"/>
          <a:stretch>
            <a:fillRect/>
          </a:stretch>
        </p:blipFill>
        <p:spPr bwMode="auto">
          <a:xfrm>
            <a:off x="6962775" y="3514725"/>
            <a:ext cx="2181225"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Rectangle 7"/>
          <p:cNvSpPr>
            <a:spLocks noChangeArrowheads="1"/>
          </p:cNvSpPr>
          <p:nvPr/>
        </p:nvSpPr>
        <p:spPr bwMode="auto">
          <a:xfrm>
            <a:off x="0" y="851297"/>
            <a:ext cx="6829425" cy="3629025"/>
          </a:xfrm>
          <a:prstGeom prst="rect">
            <a:avLst/>
          </a:prstGeom>
          <a:solidFill>
            <a:srgbClr val="0070C0">
              <a:alpha val="65097"/>
            </a:srgbClr>
          </a:solidFill>
          <a:ln w="25400">
            <a:solidFill>
              <a:srgbClr val="000000"/>
            </a:solidFill>
            <a:round/>
            <a:headEnd/>
            <a:tailEnd/>
          </a:ln>
        </p:spPr>
        <p:txBody>
          <a:bodyPr/>
          <a:lstStyle/>
          <a:p>
            <a:pPr algn="ctr" eaLnBrk="1" hangingPunct="1"/>
            <a:endParaRPr lang="en-US" altLang="en-US" sz="2100">
              <a:solidFill>
                <a:srgbClr val="000000"/>
              </a:solidFill>
              <a:latin typeface="Gill Sans" charset="0"/>
              <a:ea typeface="ヒラギノ角ゴ ProN W3" charset="-128"/>
              <a:sym typeface="Gill Sans" charset="0"/>
            </a:endParaRPr>
          </a:p>
        </p:txBody>
      </p:sp>
      <p:sp>
        <p:nvSpPr>
          <p:cNvPr id="81926" name="TextBox 2"/>
          <p:cNvSpPr txBox="1">
            <a:spLocks noChangeArrowheads="1"/>
          </p:cNvSpPr>
          <p:nvPr/>
        </p:nvSpPr>
        <p:spPr bwMode="auto">
          <a:xfrm>
            <a:off x="285750" y="1143000"/>
            <a:ext cx="4972050"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100">
                <a:solidFill>
                  <a:srgbClr val="FFFFFF"/>
                </a:solidFill>
                <a:latin typeface="Gill Sans" charset="0"/>
                <a:ea typeface="ヒラギノ角ゴ ProN W3" charset="-128"/>
                <a:sym typeface="Gill Sans" charset="0"/>
              </a:rPr>
              <a:t>Density</a:t>
            </a:r>
          </a:p>
          <a:p>
            <a:r>
              <a:rPr lang="en-US" altLang="en-US" sz="2100">
                <a:solidFill>
                  <a:srgbClr val="FFFFFF"/>
                </a:solidFill>
                <a:latin typeface="Gill Sans" charset="0"/>
                <a:ea typeface="ヒラギノ角ゴ ProN W3" charset="-128"/>
                <a:sym typeface="Gill Sans" charset="0"/>
              </a:rPr>
              <a:t>Connectivity (compact block patterns)</a:t>
            </a:r>
          </a:p>
          <a:p>
            <a:r>
              <a:rPr lang="en-US" altLang="en-US" sz="2100">
                <a:solidFill>
                  <a:srgbClr val="FFFFFF"/>
                </a:solidFill>
                <a:latin typeface="Gill Sans" charset="0"/>
                <a:ea typeface="ヒラギノ角ゴ ProN W3" charset="-128"/>
                <a:sym typeface="Gill Sans" charset="0"/>
              </a:rPr>
              <a:t>Compact intersections</a:t>
            </a:r>
          </a:p>
          <a:p>
            <a:r>
              <a:rPr lang="en-US" altLang="en-US" sz="2100">
                <a:solidFill>
                  <a:srgbClr val="FFFFFF"/>
                </a:solidFill>
                <a:latin typeface="Gill Sans" charset="0"/>
                <a:ea typeface="ヒラギノ角ゴ ProN W3" charset="-128"/>
                <a:sym typeface="Gill Sans" charset="0"/>
              </a:rPr>
              <a:t>Design (right size, right scale streets)</a:t>
            </a:r>
          </a:p>
          <a:p>
            <a:r>
              <a:rPr lang="en-US" altLang="en-US" sz="2100">
                <a:solidFill>
                  <a:srgbClr val="FFFFFF"/>
                </a:solidFill>
                <a:latin typeface="Gill Sans" charset="0"/>
                <a:ea typeface="ヒラギノ角ゴ ProN W3" charset="-128"/>
                <a:sym typeface="Gill Sans" charset="0"/>
              </a:rPr>
              <a:t>Access (Mixed Use, small parks, plazas)</a:t>
            </a:r>
          </a:p>
          <a:p>
            <a:endParaRPr lang="en-US" altLang="en-US" sz="2100">
              <a:solidFill>
                <a:srgbClr val="FFFFFF"/>
              </a:solidFill>
              <a:latin typeface="Gill Sans" charset="0"/>
              <a:ea typeface="ヒラギノ角ゴ ProN W3" charset="-128"/>
              <a:sym typeface="Gill Sans" charset="0"/>
            </a:endParaRPr>
          </a:p>
        </p:txBody>
      </p:sp>
      <p:grpSp>
        <p:nvGrpSpPr>
          <p:cNvPr id="6" name="Group 5"/>
          <p:cNvGrpSpPr>
            <a:grpSpLocks/>
          </p:cNvGrpSpPr>
          <p:nvPr/>
        </p:nvGrpSpPr>
        <p:grpSpPr bwMode="auto">
          <a:xfrm>
            <a:off x="0" y="857250"/>
            <a:ext cx="6829425" cy="3634978"/>
            <a:chOff x="0" y="0"/>
            <a:chExt cx="18211800" cy="9693965"/>
          </a:xfrm>
        </p:grpSpPr>
        <p:pic>
          <p:nvPicPr>
            <p:cNvPr id="81928" name="Picture 3" descr="C:\Users\dburden\Desktop\1.2008 Clients\Canada\Vancouver\Vancouver (67).jpg"/>
            <p:cNvPicPr>
              <a:picLocks noChangeAspect="1" noChangeArrowheads="1"/>
            </p:cNvPicPr>
            <p:nvPr/>
          </p:nvPicPr>
          <p:blipFill>
            <a:blip r:embed="rId3">
              <a:extLst>
                <a:ext uri="{28A0092B-C50C-407E-A947-70E740481C1C}">
                  <a14:useLocalDpi xmlns:a14="http://schemas.microsoft.com/office/drawing/2010/main" val="0"/>
                </a:ext>
              </a:extLst>
            </a:blip>
            <a:srcRect r="5807"/>
            <a:stretch>
              <a:fillRect/>
            </a:stretch>
          </p:blipFill>
          <p:spPr bwMode="auto">
            <a:xfrm>
              <a:off x="0" y="16565"/>
              <a:ext cx="18211800" cy="967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9" name="Rectangle 12"/>
            <p:cNvSpPr>
              <a:spLocks noChangeArrowheads="1"/>
            </p:cNvSpPr>
            <p:nvPr/>
          </p:nvSpPr>
          <p:spPr bwMode="auto">
            <a:xfrm>
              <a:off x="0" y="0"/>
              <a:ext cx="18211800" cy="9677400"/>
            </a:xfrm>
            <a:prstGeom prst="rect">
              <a:avLst/>
            </a:prstGeom>
            <a:solidFill>
              <a:srgbClr val="0070C0">
                <a:alpha val="65097"/>
              </a:srgbClr>
            </a:solidFill>
            <a:ln w="25400">
              <a:solidFill>
                <a:srgbClr val="000000"/>
              </a:solidFill>
              <a:round/>
              <a:headEnd/>
              <a:tailEnd/>
            </a:ln>
          </p:spPr>
          <p:txBody>
            <a:bodyPr/>
            <a:lstStyle/>
            <a:p>
              <a:pPr algn="ctr" eaLnBrk="1" hangingPunct="1"/>
              <a:endParaRPr lang="en-US" altLang="en-US" sz="2100">
                <a:solidFill>
                  <a:srgbClr val="000000"/>
                </a:solidFill>
                <a:latin typeface="Gill Sans" charset="0"/>
                <a:ea typeface="ヒラギノ角ゴ ProN W3" charset="-128"/>
                <a:sym typeface="Gill Sans" charset="0"/>
              </a:endParaRPr>
            </a:p>
          </p:txBody>
        </p:sp>
        <p:sp>
          <p:nvSpPr>
            <p:cNvPr id="81930" name="TextBox 13"/>
            <p:cNvSpPr txBox="1">
              <a:spLocks noChangeArrowheads="1"/>
            </p:cNvSpPr>
            <p:nvPr/>
          </p:nvSpPr>
          <p:spPr bwMode="auto">
            <a:xfrm>
              <a:off x="762000" y="778565"/>
              <a:ext cx="16992600" cy="5417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2100" dirty="0">
                  <a:solidFill>
                    <a:srgbClr val="FFFFFF"/>
                  </a:solidFill>
                  <a:latin typeface="Gill Sans" charset="0"/>
                  <a:ea typeface="ヒラギノ角ゴ ProN W3" charset="-128"/>
                  <a:sym typeface="Gill Sans" charset="0"/>
                </a:rPr>
                <a:t>Density</a:t>
              </a:r>
            </a:p>
            <a:p>
              <a:r>
                <a:rPr lang="en-US" altLang="en-US" sz="2100" dirty="0">
                  <a:solidFill>
                    <a:srgbClr val="FFFFFF"/>
                  </a:solidFill>
                  <a:latin typeface="Gill Sans" charset="0"/>
                  <a:ea typeface="ヒラギノ角ゴ ProN W3" charset="-128"/>
                  <a:sym typeface="Gill Sans" charset="0"/>
                </a:rPr>
                <a:t>Connectivity (compact block patterns)</a:t>
              </a:r>
            </a:p>
            <a:p>
              <a:r>
                <a:rPr lang="en-US" altLang="en-US" sz="2100" dirty="0">
                  <a:solidFill>
                    <a:srgbClr val="FFFFFF"/>
                  </a:solidFill>
                  <a:latin typeface="Gill Sans" charset="0"/>
                  <a:ea typeface="ヒラギノ角ゴ ProN W3" charset="-128"/>
                  <a:sym typeface="Gill Sans" charset="0"/>
                </a:rPr>
                <a:t>Compact intersections</a:t>
              </a:r>
            </a:p>
            <a:p>
              <a:r>
                <a:rPr lang="en-US" altLang="en-US" sz="2100" dirty="0">
                  <a:solidFill>
                    <a:srgbClr val="FFFFFF"/>
                  </a:solidFill>
                  <a:latin typeface="Gill Sans" charset="0"/>
                  <a:ea typeface="ヒラギノ角ゴ ProN W3" charset="-128"/>
                  <a:sym typeface="Gill Sans" charset="0"/>
                </a:rPr>
                <a:t>Design (right size, right scale streets, parks, plazas)</a:t>
              </a:r>
            </a:p>
            <a:p>
              <a:r>
                <a:rPr lang="en-US" altLang="en-US" sz="2100" dirty="0">
                  <a:solidFill>
                    <a:srgbClr val="FFFFFF"/>
                  </a:solidFill>
                  <a:latin typeface="Gill Sans" charset="0"/>
                  <a:ea typeface="ヒラギノ角ゴ ProN W3" charset="-128"/>
                  <a:sym typeface="Gill Sans" charset="0"/>
                </a:rPr>
                <a:t>Access (The Right Mix -- Mixed Use, small parks, plazas)</a:t>
              </a:r>
            </a:p>
            <a:p>
              <a:r>
                <a:rPr lang="en-US" altLang="en-US" sz="2100" dirty="0" smtClean="0">
                  <a:solidFill>
                    <a:srgbClr val="FFFFFF"/>
                  </a:solidFill>
                  <a:latin typeface="Gill Sans" charset="0"/>
                  <a:ea typeface="ヒラギノ角ゴ ProN W3" charset="-128"/>
                  <a:sym typeface="Gill Sans" charset="0"/>
                </a:rPr>
                <a:t>Mix the New with the Old</a:t>
              </a:r>
            </a:p>
          </p:txBody>
        </p:sp>
      </p:grpSp>
    </p:spTree>
    <p:extLst>
      <p:ext uri="{BB962C8B-B14F-4D97-AF65-F5344CB8AC3E}">
        <p14:creationId xmlns:p14="http://schemas.microsoft.com/office/powerpoint/2010/main" val="12121561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7234" name="Picture 2" descr="66"/>
          <p:cNvPicPr>
            <a:picLocks noChangeAspect="1" noChangeArrowheads="1"/>
          </p:cNvPicPr>
          <p:nvPr/>
        </p:nvPicPr>
        <p:blipFill>
          <a:blip r:embed="rId3"/>
          <a:srcRect/>
          <a:stretch>
            <a:fillRect/>
          </a:stretch>
        </p:blipFill>
        <p:spPr bwMode="auto">
          <a:xfrm>
            <a:off x="0" y="0"/>
            <a:ext cx="9144000" cy="6096000"/>
          </a:xfrm>
          <a:prstGeom prst="rect">
            <a:avLst/>
          </a:prstGeom>
          <a:noFill/>
          <a:ln w="9525">
            <a:noFill/>
            <a:miter lim="800000"/>
            <a:headEnd/>
            <a:tailEnd/>
          </a:ln>
        </p:spPr>
      </p:pic>
      <p:sp>
        <p:nvSpPr>
          <p:cNvPr id="3167235" name="Text Box 3"/>
          <p:cNvSpPr txBox="1">
            <a:spLocks noChangeArrowheads="1"/>
          </p:cNvSpPr>
          <p:nvPr/>
        </p:nvSpPr>
        <p:spPr bwMode="auto">
          <a:xfrm>
            <a:off x="238125" y="6521449"/>
            <a:ext cx="2122630" cy="338522"/>
          </a:xfrm>
          <a:prstGeom prst="rect">
            <a:avLst/>
          </a:prstGeom>
          <a:noFill/>
          <a:ln w="9525">
            <a:noFill/>
            <a:miter lim="800000"/>
            <a:headEnd/>
            <a:tailEnd/>
          </a:ln>
          <a:effectLst/>
        </p:spPr>
        <p:txBody>
          <a:bodyPr wrap="none" lIns="91407" tIns="45704" rIns="91407" bIns="45704">
            <a:spAutoFit/>
          </a:bodyPr>
          <a:lstStyle/>
          <a:p>
            <a:pPr algn="l" eaLnBrk="0" hangingPunct="0">
              <a:defRPr/>
            </a:pPr>
            <a:r>
              <a:rPr lang="en-US" sz="1600">
                <a:solidFill>
                  <a:srgbClr val="FFFFFF"/>
                </a:solidFill>
                <a:effectLst>
                  <a:outerShdw blurRad="38100" dist="38100" dir="2700000" algn="tl">
                    <a:srgbClr val="808080"/>
                  </a:outerShdw>
                </a:effectLst>
                <a:latin typeface="Arial" pitchFamily="34" charset="0"/>
                <a:cs typeface="Arial" pitchFamily="34" charset="0"/>
              </a:rPr>
              <a:t>Beacon Hill, Boston</a:t>
            </a:r>
          </a:p>
        </p:txBody>
      </p:sp>
      <p:sp>
        <p:nvSpPr>
          <p:cNvPr id="3167236" name="Text Box 4"/>
          <p:cNvSpPr txBox="1">
            <a:spLocks noChangeArrowheads="1"/>
          </p:cNvSpPr>
          <p:nvPr/>
        </p:nvSpPr>
        <p:spPr bwMode="auto">
          <a:xfrm>
            <a:off x="3886200" y="5248277"/>
            <a:ext cx="5067300" cy="1477295"/>
          </a:xfrm>
          <a:prstGeom prst="rect">
            <a:avLst/>
          </a:prstGeom>
          <a:noFill/>
          <a:ln w="9525">
            <a:noFill/>
            <a:miter lim="800000"/>
            <a:headEnd/>
            <a:tailEnd/>
          </a:ln>
          <a:effectLst>
            <a:outerShdw dist="35921" dir="2700000" algn="ctr" rotWithShape="0">
              <a:schemeClr val="bg2"/>
            </a:outerShdw>
          </a:effectLst>
        </p:spPr>
        <p:txBody>
          <a:bodyPr lIns="91407" tIns="45704" rIns="91407" bIns="45704">
            <a:spAutoFit/>
          </a:bodyPr>
          <a:lstStyle/>
          <a:p>
            <a:pPr algn="l" eaLnBrk="0" hangingPunct="0">
              <a:defRPr/>
            </a:pPr>
            <a:r>
              <a:rPr lang="en-US" sz="1800" b="0">
                <a:solidFill>
                  <a:srgbClr val="FFFFFF"/>
                </a:solidFill>
                <a:latin typeface="Arial Black" pitchFamily="34" charset="0"/>
                <a:cs typeface="Arial" pitchFamily="34" charset="0"/>
              </a:rPr>
              <a:t>1550 feet from THE CHEERS BAR, 6 other bars, 8 deli’s, 4 banks, 3 hardware stores, 2 florists, 18 restaurants,  5 churches, grocer, pharmacist, medical and dozens more.</a:t>
            </a:r>
          </a:p>
        </p:txBody>
      </p:sp>
      <p:sp>
        <p:nvSpPr>
          <p:cNvPr id="3167237" name="Text Box 5"/>
          <p:cNvSpPr txBox="1">
            <a:spLocks noChangeArrowheads="1"/>
          </p:cNvSpPr>
          <p:nvPr/>
        </p:nvSpPr>
        <p:spPr bwMode="auto">
          <a:xfrm>
            <a:off x="6029327" y="3421063"/>
            <a:ext cx="3005884" cy="338522"/>
          </a:xfrm>
          <a:prstGeom prst="rect">
            <a:avLst/>
          </a:prstGeom>
          <a:noFill/>
          <a:ln w="9525">
            <a:noFill/>
            <a:miter lim="800000"/>
            <a:headEnd/>
            <a:tailEnd/>
          </a:ln>
          <a:effectLst/>
        </p:spPr>
        <p:txBody>
          <a:bodyPr wrap="none" lIns="91407" tIns="45704" rIns="91407" bIns="45704">
            <a:spAutoFit/>
          </a:bodyPr>
          <a:lstStyle/>
          <a:p>
            <a:pPr algn="l" eaLnBrk="0" hangingPunct="0">
              <a:defRPr/>
            </a:pPr>
            <a:r>
              <a:rPr lang="en-US" sz="1600">
                <a:solidFill>
                  <a:srgbClr val="FFFFFF"/>
                </a:solidFill>
                <a:effectLst>
                  <a:outerShdw blurRad="38100" dist="38100" dir="2700000" algn="tl">
                    <a:srgbClr val="808080"/>
                  </a:outerShdw>
                </a:effectLst>
                <a:latin typeface="Arial" pitchFamily="34" charset="0"/>
                <a:cs typeface="Arial" pitchFamily="34" charset="0"/>
              </a:rPr>
              <a:t>America’s First Development</a:t>
            </a:r>
          </a:p>
        </p:txBody>
      </p:sp>
    </p:spTree>
    <p:extLst>
      <p:ext uri="{BB962C8B-B14F-4D97-AF65-F5344CB8AC3E}">
        <p14:creationId xmlns:p14="http://schemas.microsoft.com/office/powerpoint/2010/main" val="763209706"/>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3" descr="C:\Users\dburden\Desktop\1.NEW 2007 PHOTOS\People\2.people08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99054"/>
            <a:ext cx="3227388" cy="4957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8" name="Picture 4" descr="C:\Users\dburden\Desktop\1.NEW 2007 PHOTOS\People\Audit1.comfort.Victoria.JPG"/>
          <p:cNvPicPr>
            <a:picLocks noChangeAspect="1" noChangeArrowheads="1"/>
          </p:cNvPicPr>
          <p:nvPr/>
        </p:nvPicPr>
        <p:blipFill>
          <a:blip r:embed="rId3">
            <a:extLst>
              <a:ext uri="{28A0092B-C50C-407E-A947-70E740481C1C}">
                <a14:useLocalDpi xmlns:a14="http://schemas.microsoft.com/office/drawing/2010/main" val="0"/>
              </a:ext>
            </a:extLst>
          </a:blip>
          <a:srcRect t="7701" r="5492"/>
          <a:stretch>
            <a:fillRect/>
          </a:stretch>
        </p:blipFill>
        <p:spPr bwMode="auto">
          <a:xfrm>
            <a:off x="6248400" y="4378318"/>
            <a:ext cx="2895600" cy="2278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5" descr="C:\Users\dburden\Desktop\1.NEW 2007 PHOTOS\People\Bellingham.aft (14).jpg"/>
          <p:cNvPicPr>
            <a:picLocks noChangeAspect="1" noChangeArrowheads="1"/>
          </p:cNvPicPr>
          <p:nvPr/>
        </p:nvPicPr>
        <p:blipFill>
          <a:blip r:embed="rId4">
            <a:extLst>
              <a:ext uri="{28A0092B-C50C-407E-A947-70E740481C1C}">
                <a14:useLocalDpi xmlns:a14="http://schemas.microsoft.com/office/drawing/2010/main" val="0"/>
              </a:ext>
            </a:extLst>
          </a:blip>
          <a:srcRect r="11905" b="3888"/>
          <a:stretch>
            <a:fillRect/>
          </a:stretch>
        </p:blipFill>
        <p:spPr bwMode="auto">
          <a:xfrm>
            <a:off x="3352800" y="1361872"/>
            <a:ext cx="2733675" cy="2608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7" descr="C:\Users\dburden\Desktop\1.NEW 2007 PHOTOS\People\Cafes.Vancouver.Day4 (413).jpg"/>
          <p:cNvPicPr>
            <a:picLocks noChangeAspect="1" noChangeArrowheads="1"/>
          </p:cNvPicPr>
          <p:nvPr/>
        </p:nvPicPr>
        <p:blipFill>
          <a:blip r:embed="rId5">
            <a:extLst>
              <a:ext uri="{28A0092B-C50C-407E-A947-70E740481C1C}">
                <a14:useLocalDpi xmlns:a14="http://schemas.microsoft.com/office/drawing/2010/main" val="0"/>
              </a:ext>
            </a:extLst>
          </a:blip>
          <a:srcRect l="11827" t="4703" r="5566"/>
          <a:stretch>
            <a:fillRect/>
          </a:stretch>
        </p:blipFill>
        <p:spPr bwMode="auto">
          <a:xfrm>
            <a:off x="6248400" y="1872737"/>
            <a:ext cx="2897188" cy="2097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2" descr="C:\Users\Dan Burden\Desktop\1.NEW 2010 PHOTOS\People\Children.Youth\Audit2.Girl.3inch.300dpi.jpg"/>
          <p:cNvPicPr>
            <a:picLocks noChangeAspect="1" noChangeArrowheads="1"/>
          </p:cNvPicPr>
          <p:nvPr/>
        </p:nvPicPr>
        <p:blipFill>
          <a:blip r:embed="rId6">
            <a:extLst>
              <a:ext uri="{28A0092B-C50C-407E-A947-70E740481C1C}">
                <a14:useLocalDpi xmlns:a14="http://schemas.microsoft.com/office/drawing/2010/main" val="0"/>
              </a:ext>
            </a:extLst>
          </a:blip>
          <a:srcRect t="14499" b="24980"/>
          <a:stretch>
            <a:fillRect/>
          </a:stretch>
        </p:blipFill>
        <p:spPr bwMode="auto">
          <a:xfrm>
            <a:off x="3352800" y="4378318"/>
            <a:ext cx="2743200" cy="2278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71530" y="241123"/>
            <a:ext cx="5574180" cy="584776"/>
          </a:xfrm>
          <a:prstGeom prst="rect">
            <a:avLst/>
          </a:prstGeom>
        </p:spPr>
        <p:txBody>
          <a:bodyPr>
            <a:spAutoFit/>
          </a:bodyPr>
          <a:lstStyle/>
          <a:p>
            <a:pPr>
              <a:defRPr/>
            </a:pPr>
            <a:r>
              <a:rPr lang="en-US" b="1" dirty="0">
                <a:solidFill>
                  <a:schemeClr val="bg1"/>
                </a:solidFill>
                <a:effectLst>
                  <a:innerShdw blurRad="63500" dist="50800" dir="16200000">
                    <a:prstClr val="black">
                      <a:alpha val="50000"/>
                    </a:prstClr>
                  </a:innerShdw>
                </a:effectLst>
                <a:latin typeface="Arial Bold"/>
                <a:ea typeface="ＭＳ Ｐゴシック" charset="0"/>
                <a:cs typeface="Arial Bold"/>
              </a:rPr>
              <a:t>What most people want</a:t>
            </a:r>
            <a:r>
              <a:rPr lang="en-US" sz="2400" b="1" dirty="0">
                <a:solidFill>
                  <a:schemeClr val="bg1"/>
                </a:solidFill>
                <a:effectLst>
                  <a:innerShdw blurRad="63500" dist="50800" dir="16200000">
                    <a:prstClr val="black">
                      <a:alpha val="50000"/>
                    </a:prstClr>
                  </a:innerShdw>
                </a:effectLst>
                <a:latin typeface="Arial Bold"/>
                <a:ea typeface="ＭＳ Ｐゴシック" charset="0"/>
                <a:cs typeface="Arial Bold"/>
              </a:rPr>
              <a:t>…</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lIns="91407" tIns="45704" rIns="91407" bIns="45704" anchor="ctr"/>
          <a:lstStyle/>
          <a:p>
            <a:pPr eaLnBrk="0" hangingPunct="0"/>
            <a:endParaRPr lang="en-US" sz="3200" b="0">
              <a:solidFill>
                <a:srgbClr val="000000"/>
              </a:solidFill>
              <a:latin typeface="Arial Black" pitchFamily="34" charset="0"/>
              <a:cs typeface="Arial" pitchFamily="34" charset="0"/>
            </a:endParaRPr>
          </a:p>
        </p:txBody>
      </p:sp>
      <p:pic>
        <p:nvPicPr>
          <p:cNvPr id="47107" name="Picture 3" descr="67"/>
          <p:cNvPicPr>
            <a:picLocks noChangeAspect="1" noChangeArrowheads="1"/>
          </p:cNvPicPr>
          <p:nvPr/>
        </p:nvPicPr>
        <p:blipFill>
          <a:blip r:embed="rId3"/>
          <a:srcRect/>
          <a:stretch>
            <a:fillRect/>
          </a:stretch>
        </p:blipFill>
        <p:spPr bwMode="auto">
          <a:xfrm>
            <a:off x="0" y="0"/>
            <a:ext cx="9144000" cy="6096000"/>
          </a:xfrm>
          <a:prstGeom prst="rect">
            <a:avLst/>
          </a:prstGeom>
          <a:noFill/>
          <a:ln w="9525">
            <a:noFill/>
            <a:miter lim="800000"/>
            <a:headEnd/>
            <a:tailEnd/>
          </a:ln>
        </p:spPr>
      </p:pic>
      <p:sp>
        <p:nvSpPr>
          <p:cNvPr id="3169284" name="Text Box 4"/>
          <p:cNvSpPr txBox="1">
            <a:spLocks noChangeArrowheads="1"/>
          </p:cNvSpPr>
          <p:nvPr/>
        </p:nvSpPr>
        <p:spPr bwMode="auto">
          <a:xfrm>
            <a:off x="3508377" y="1217616"/>
            <a:ext cx="4460945" cy="579596"/>
          </a:xfrm>
          <a:prstGeom prst="rect">
            <a:avLst/>
          </a:prstGeom>
          <a:noFill/>
          <a:ln w="9525">
            <a:noFill/>
            <a:miter lim="800000"/>
            <a:headEnd/>
            <a:tailEnd/>
          </a:ln>
          <a:effectLst/>
        </p:spPr>
        <p:txBody>
          <a:bodyPr wrap="none" lIns="91407" tIns="45704" rIns="91407" bIns="45704">
            <a:spAutoFit/>
          </a:bodyPr>
          <a:lstStyle/>
          <a:p>
            <a:pPr algn="l" eaLnBrk="0" hangingPunct="0">
              <a:defRPr/>
            </a:pPr>
            <a:r>
              <a:rPr lang="en-US" sz="3200">
                <a:solidFill>
                  <a:srgbClr val="FFFF00"/>
                </a:solidFill>
                <a:effectLst>
                  <a:outerShdw blurRad="38100" dist="38100" dir="2700000" algn="tl">
                    <a:srgbClr val="FFFFFF"/>
                  </a:outerShdw>
                </a:effectLst>
                <a:latin typeface="Lucida Handwriting" pitchFamily="66" charset="0"/>
                <a:cs typeface="Arial" pitchFamily="34" charset="0"/>
              </a:rPr>
              <a:t>Orlando, Florida</a:t>
            </a:r>
          </a:p>
        </p:txBody>
      </p:sp>
      <p:sp>
        <p:nvSpPr>
          <p:cNvPr id="3169285" name="Text Box 5"/>
          <p:cNvSpPr txBox="1">
            <a:spLocks noChangeArrowheads="1"/>
          </p:cNvSpPr>
          <p:nvPr/>
        </p:nvSpPr>
        <p:spPr bwMode="auto">
          <a:xfrm>
            <a:off x="365128" y="571503"/>
            <a:ext cx="3545021" cy="1068417"/>
          </a:xfrm>
          <a:prstGeom prst="rect">
            <a:avLst/>
          </a:prstGeom>
          <a:noFill/>
          <a:ln w="9525">
            <a:noFill/>
            <a:miter lim="800000"/>
            <a:headEnd/>
            <a:tailEnd/>
          </a:ln>
          <a:effectLst>
            <a:outerShdw dist="35921" dir="2700000" algn="ctr" rotWithShape="0">
              <a:schemeClr val="bg2"/>
            </a:outerShdw>
          </a:effectLst>
        </p:spPr>
        <p:txBody>
          <a:bodyPr wrap="none" lIns="91407" tIns="45704" rIns="91407" bIns="45704">
            <a:spAutoFit/>
          </a:bodyPr>
          <a:lstStyle/>
          <a:p>
            <a:pPr algn="l" eaLnBrk="0" hangingPunct="0">
              <a:defRPr/>
            </a:pPr>
            <a:r>
              <a:rPr lang="en-US" sz="3200" b="0">
                <a:solidFill>
                  <a:srgbClr val="FFFFFF"/>
                </a:solidFill>
                <a:latin typeface="Arial Black" pitchFamily="34" charset="0"/>
                <a:cs typeface="Arial" pitchFamily="34" charset="0"/>
              </a:rPr>
              <a:t>1550 feet from</a:t>
            </a:r>
          </a:p>
          <a:p>
            <a:pPr algn="l" eaLnBrk="0" hangingPunct="0">
              <a:defRPr/>
            </a:pPr>
            <a:r>
              <a:rPr lang="en-US" sz="3200" b="0">
                <a:solidFill>
                  <a:srgbClr val="FFFFFF"/>
                </a:solidFill>
                <a:latin typeface="Arial Black" pitchFamily="34" charset="0"/>
                <a:cs typeface="Arial" pitchFamily="34" charset="0"/>
              </a:rPr>
              <a:t>NOTHING</a:t>
            </a:r>
          </a:p>
        </p:txBody>
      </p:sp>
    </p:spTree>
    <p:extLst>
      <p:ext uri="{BB962C8B-B14F-4D97-AF65-F5344CB8AC3E}">
        <p14:creationId xmlns:p14="http://schemas.microsoft.com/office/powerpoint/2010/main" val="1324216142"/>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2" descr="CompleteBui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5650"/>
            <a:ext cx="9144000" cy="610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0"/>
            <a:ext cx="8871626" cy="523220"/>
          </a:xfrm>
          <a:prstGeom prst="rect">
            <a:avLst/>
          </a:prstGeom>
          <a:noFill/>
        </p:spPr>
        <p:txBody>
          <a:bodyPr wrap="square" rtlCol="0">
            <a:spAutoFit/>
          </a:bodyPr>
          <a:lstStyle/>
          <a:p>
            <a:r>
              <a:rPr lang="en-US" sz="2800" dirty="0" smtClean="0">
                <a:solidFill>
                  <a:schemeClr val="bg1"/>
                </a:solidFill>
              </a:rPr>
              <a:t>How many units per acre is pictured here?</a:t>
            </a:r>
            <a:endParaRPr lang="en-US" sz="2800" dirty="0">
              <a:solidFill>
                <a:schemeClr val="bg1"/>
              </a:solidFill>
            </a:endParaRPr>
          </a:p>
        </p:txBody>
      </p:sp>
    </p:spTree>
    <p:extLst>
      <p:ext uri="{BB962C8B-B14F-4D97-AF65-F5344CB8AC3E}">
        <p14:creationId xmlns:p14="http://schemas.microsoft.com/office/powerpoint/2010/main" val="198264279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2"/>
          <p:cNvSpPr>
            <a:spLocks noChangeArrowheads="1" noChangeShapeType="1" noTextEdit="1"/>
          </p:cNvSpPr>
          <p:nvPr/>
        </p:nvSpPr>
        <p:spPr bwMode="auto">
          <a:xfrm>
            <a:off x="413657" y="0"/>
            <a:ext cx="8302831" cy="1219200"/>
          </a:xfrm>
          <a:prstGeom prst="rect">
            <a:avLst/>
          </a:prstGeom>
          <a:solidFill>
            <a:schemeClr val="accent2">
              <a:lumMod val="50000"/>
            </a:schemeClr>
          </a:solidFill>
          <a:effectLst>
            <a:reflection blurRad="6350" stA="50000" endA="300" endPos="90000" dir="5400000" sy="-100000" algn="bl" rotWithShape="0"/>
          </a:effectLst>
        </p:spPr>
        <p:txBody>
          <a:bodyPr wrap="none" fromWordArt="1">
            <a:prstTxWarp prst="textPlain">
              <a:avLst>
                <a:gd name="adj" fmla="val 50000"/>
              </a:avLst>
            </a:prstTxWarp>
          </a:bodyPr>
          <a:lstStyle/>
          <a:p>
            <a:pPr algn="ctr">
              <a:defRPr/>
            </a:pPr>
            <a:r>
              <a:rPr lang="en-US" kern="10" dirty="0" smtClean="0">
                <a:ln w="9525">
                  <a:noFill/>
                  <a:round/>
                  <a:headEnd/>
                  <a:tailEnd/>
                </a:ln>
                <a:solidFill>
                  <a:schemeClr val="bg1"/>
                </a:solidFill>
                <a:latin typeface="Impact"/>
                <a:ea typeface="+mn-ea"/>
                <a:cs typeface="Arial" pitchFamily="34" charset="0"/>
              </a:rPr>
              <a:t>Make </a:t>
            </a:r>
            <a:r>
              <a:rPr lang="en-US" kern="10" smtClean="0">
                <a:ln w="9525">
                  <a:noFill/>
                  <a:round/>
                  <a:headEnd/>
                  <a:tailEnd/>
                </a:ln>
                <a:solidFill>
                  <a:schemeClr val="bg1"/>
                </a:solidFill>
                <a:latin typeface="Impact"/>
                <a:ea typeface="+mn-ea"/>
                <a:cs typeface="Arial" pitchFamily="34" charset="0"/>
              </a:rPr>
              <a:t>the Connections</a:t>
            </a:r>
            <a:endParaRPr lang="en-US" kern="10" dirty="0">
              <a:ln w="9525">
                <a:noFill/>
                <a:round/>
                <a:headEnd/>
                <a:tailEnd/>
              </a:ln>
              <a:solidFill>
                <a:schemeClr val="bg1"/>
              </a:solidFill>
              <a:latin typeface="Impact"/>
              <a:ea typeface="+mn-ea"/>
              <a:cs typeface="Arial" pitchFamily="34" charset="0"/>
            </a:endParaRPr>
          </a:p>
        </p:txBody>
      </p:sp>
    </p:spTree>
    <p:extLst>
      <p:ext uri="{BB962C8B-B14F-4D97-AF65-F5344CB8AC3E}">
        <p14:creationId xmlns:p14="http://schemas.microsoft.com/office/powerpoint/2010/main" val="570256228"/>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3" name="Picture 2" descr="C:\Users\dburden\Desktop\1.2008 Clients\London\All PHOTOS\Poundbury (6).JPG"/>
          <p:cNvPicPr>
            <a:picLocks noChangeAspect="1" noChangeArrowheads="1"/>
          </p:cNvPicPr>
          <p:nvPr/>
        </p:nvPicPr>
        <p:blipFill>
          <a:blip r:embed="rId2">
            <a:extLst>
              <a:ext uri="{28A0092B-C50C-407E-A947-70E740481C1C}">
                <a14:useLocalDpi xmlns:a14="http://schemas.microsoft.com/office/drawing/2010/main" val="0"/>
              </a:ext>
            </a:extLst>
          </a:blip>
          <a:srcRect l="11018" t="7777"/>
          <a:stretch>
            <a:fillRect/>
          </a:stretch>
        </p:blipFill>
        <p:spPr bwMode="auto">
          <a:xfrm>
            <a:off x="0" y="0"/>
            <a:ext cx="91440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0625903"/>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C:\Users\dburden\Desktop\1.2008 Clients\London\All PHOTOS\London.6. (16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8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8" name="TextBox 3"/>
          <p:cNvSpPr txBox="1">
            <a:spLocks noChangeArrowheads="1"/>
          </p:cNvSpPr>
          <p:nvPr/>
        </p:nvSpPr>
        <p:spPr bwMode="auto">
          <a:xfrm>
            <a:off x="5025190" y="151179"/>
            <a:ext cx="3886200"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000" dirty="0">
                <a:solidFill>
                  <a:schemeClr val="bg1"/>
                </a:solidFill>
              </a:rPr>
              <a:t>Among other things Tottenham Court and Fitzrovia gave birth to or inspired </a:t>
            </a:r>
          </a:p>
          <a:p>
            <a:pPr eaLnBrk="1" hangingPunct="1"/>
            <a:r>
              <a:rPr lang="en-US" altLang="en-US" sz="2000" dirty="0">
                <a:solidFill>
                  <a:schemeClr val="bg1"/>
                </a:solidFill>
              </a:rPr>
              <a:t>Karl Marx, Utilitarianism </a:t>
            </a:r>
            <a:r>
              <a:rPr lang="en-US" altLang="en-US" sz="2000" i="1" dirty="0">
                <a:solidFill>
                  <a:schemeClr val="bg1"/>
                </a:solidFill>
              </a:rPr>
              <a:t>(greatest happiness for the greatest number</a:t>
            </a:r>
            <a:r>
              <a:rPr lang="en-US" altLang="en-US" sz="2000" dirty="0">
                <a:solidFill>
                  <a:schemeClr val="bg1"/>
                </a:solidFill>
              </a:rPr>
              <a:t>), </a:t>
            </a:r>
          </a:p>
          <a:p>
            <a:pPr eaLnBrk="1" hangingPunct="1"/>
            <a:r>
              <a:rPr lang="en-US" altLang="en-US" sz="2000" dirty="0">
                <a:solidFill>
                  <a:schemeClr val="bg1"/>
                </a:solidFill>
              </a:rPr>
              <a:t>Vagabondism, John Wesley and the Methodist Church, birth control, Charles Dickens, Charles Darwin, George Bernard Shaw, Dylan Thomas, Desmond Morris, Picasso, Salvador Dali, Yates, Gertrude Stein, Whistler and Augustus John.</a:t>
            </a:r>
          </a:p>
          <a:p>
            <a:pPr eaLnBrk="1" hangingPunct="1"/>
            <a:endParaRPr lang="en-US" altLang="en-US" sz="2000" dirty="0">
              <a:solidFill>
                <a:schemeClr val="bg1"/>
              </a:solidFill>
            </a:endParaRPr>
          </a:p>
          <a:p>
            <a:pPr eaLnBrk="1" hangingPunct="1"/>
            <a:r>
              <a:rPr lang="en-US" altLang="en-US" sz="2000" dirty="0">
                <a:solidFill>
                  <a:schemeClr val="bg1"/>
                </a:solidFill>
              </a:rPr>
              <a:t>Anesthesiology, Anti-slavery, the liberation of Venezuela, reformism, campaigns for women’s rights </a:t>
            </a:r>
          </a:p>
          <a:p>
            <a:pPr eaLnBrk="1" hangingPunct="1"/>
            <a:r>
              <a:rPr lang="en-US" altLang="en-US" sz="2000" dirty="0">
                <a:solidFill>
                  <a:schemeClr val="bg1"/>
                </a:solidFill>
              </a:rPr>
              <a:t>and, of course, Boy George also had roots or blossomed here.</a:t>
            </a:r>
          </a:p>
        </p:txBody>
      </p:sp>
    </p:spTree>
    <p:extLst>
      <p:ext uri="{BB962C8B-B14F-4D97-AF65-F5344CB8AC3E}">
        <p14:creationId xmlns:p14="http://schemas.microsoft.com/office/powerpoint/2010/main" val="1714466548"/>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1888aerial-LR small"/>
          <p:cNvPicPr>
            <a:picLocks noChangeAspect="1" noChangeArrowheads="1"/>
          </p:cNvPicPr>
          <p:nvPr/>
        </p:nvPicPr>
        <p:blipFill>
          <a:blip r:embed="rId3">
            <a:extLst>
              <a:ext uri="{28A0092B-C50C-407E-A947-70E740481C1C}">
                <a14:useLocalDpi xmlns:a14="http://schemas.microsoft.com/office/drawing/2010/main" val="0"/>
              </a:ext>
            </a:extLst>
          </a:blip>
          <a:srcRect t="2138" r="781" b="2930"/>
          <a:stretch>
            <a:fillRect/>
          </a:stretch>
        </p:blipFill>
        <p:spPr bwMode="auto">
          <a:xfrm>
            <a:off x="0" y="0"/>
            <a:ext cx="9144000"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46467" name="Picture 3" descr="1988aeri-LR 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49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46468" name="Picture 4" descr="IDEALBUI"/>
          <p:cNvPicPr>
            <a:picLocks noChangeAspect="1" noChangeArrowheads="1"/>
          </p:cNvPicPr>
          <p:nvPr/>
        </p:nvPicPr>
        <p:blipFill>
          <a:blip r:embed="rId5">
            <a:extLst>
              <a:ext uri="{28A0092B-C50C-407E-A947-70E740481C1C}">
                <a14:useLocalDpi xmlns:a14="http://schemas.microsoft.com/office/drawing/2010/main" val="0"/>
              </a:ext>
            </a:extLst>
          </a:blip>
          <a:srcRect r="4762"/>
          <a:stretch>
            <a:fillRect/>
          </a:stretch>
        </p:blipFill>
        <p:spPr bwMode="auto">
          <a:xfrm>
            <a:off x="0" y="0"/>
            <a:ext cx="9144000" cy="490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46469" name="Oval 5"/>
          <p:cNvSpPr>
            <a:spLocks noChangeArrowheads="1"/>
          </p:cNvSpPr>
          <p:nvPr/>
        </p:nvSpPr>
        <p:spPr bwMode="auto">
          <a:xfrm>
            <a:off x="4191000" y="2133600"/>
            <a:ext cx="1143000" cy="685800"/>
          </a:xfrm>
          <a:prstGeom prst="ellipse">
            <a:avLst/>
          </a:prstGeom>
          <a:noFill/>
          <a:ln w="76200">
            <a:solidFill>
              <a:srgbClr val="FFFF00"/>
            </a:solidFill>
            <a:prstDash val="sysDot"/>
            <a:round/>
            <a:headEnd/>
            <a:tailEnd/>
          </a:ln>
          <a:effectLst>
            <a:outerShdw dist="35921" dir="2700000" algn="ctr" rotWithShape="0">
              <a:schemeClr val="bg2"/>
            </a:outerShdw>
          </a:effectLst>
        </p:spPr>
        <p:txBody>
          <a:bodyPr wrap="none" anchor="ctr"/>
          <a:lstStyle/>
          <a:p>
            <a:pPr>
              <a:defRPr/>
            </a:pPr>
            <a:endParaRPr lang="en-US">
              <a:latin typeface="Arial Black" pitchFamily="34" charset="0"/>
            </a:endParaRPr>
          </a:p>
        </p:txBody>
      </p:sp>
    </p:spTree>
    <p:extLst>
      <p:ext uri="{BB962C8B-B14F-4D97-AF65-F5344CB8AC3E}">
        <p14:creationId xmlns:p14="http://schemas.microsoft.com/office/powerpoint/2010/main" val="8330022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46469"/>
                                        </p:tgtEl>
                                        <p:attrNameLst>
                                          <p:attrName>style.visibility</p:attrName>
                                        </p:attrNameLst>
                                      </p:cBhvr>
                                      <p:to>
                                        <p:strVal val="visible"/>
                                      </p:to>
                                    </p:set>
                                    <p:animEffect transition="in" filter="fade">
                                      <p:cBhvr>
                                        <p:cTn id="7" dur="2000"/>
                                        <p:tgtEl>
                                          <p:spTgt spid="3646469"/>
                                        </p:tgtEl>
                                      </p:cBhvr>
                                    </p:animEffect>
                                  </p:childTnLst>
                                </p:cTn>
                              </p:par>
                            </p:childTnLst>
                          </p:cTn>
                        </p:par>
                        <p:par>
                          <p:cTn id="8" fill="hold" nodeType="afterGroup">
                            <p:stCondLst>
                              <p:cond delay="2000"/>
                            </p:stCondLst>
                            <p:childTnLst>
                              <p:par>
                                <p:cTn id="9" presetID="10" presetClass="entr" presetSubtype="0" fill="hold" nodeType="afterEffect">
                                  <p:stCondLst>
                                    <p:cond delay="1500"/>
                                  </p:stCondLst>
                                  <p:childTnLst>
                                    <p:set>
                                      <p:cBhvr>
                                        <p:cTn id="10" dur="1" fill="hold">
                                          <p:stCondLst>
                                            <p:cond delay="0"/>
                                          </p:stCondLst>
                                        </p:cTn>
                                        <p:tgtEl>
                                          <p:spTgt spid="3646467"/>
                                        </p:tgtEl>
                                        <p:attrNameLst>
                                          <p:attrName>style.visibility</p:attrName>
                                        </p:attrNameLst>
                                      </p:cBhvr>
                                      <p:to>
                                        <p:strVal val="visible"/>
                                      </p:to>
                                    </p:set>
                                    <p:animEffect transition="in" filter="fade">
                                      <p:cBhvr>
                                        <p:cTn id="11" dur="3000"/>
                                        <p:tgtEl>
                                          <p:spTgt spid="364646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3646468"/>
                                        </p:tgtEl>
                                        <p:attrNameLst>
                                          <p:attrName>style.visibility</p:attrName>
                                        </p:attrNameLst>
                                      </p:cBhvr>
                                      <p:to>
                                        <p:strVal val="visible"/>
                                      </p:to>
                                    </p:set>
                                    <p:animEffect transition="in" filter="fade">
                                      <p:cBhvr>
                                        <p:cTn id="16" dur="2000"/>
                                        <p:tgtEl>
                                          <p:spTgt spid="3646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646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Text Box 2"/>
          <p:cNvSpPr txBox="1">
            <a:spLocks noChangeArrowheads="1"/>
          </p:cNvSpPr>
          <p:nvPr/>
        </p:nvSpPr>
        <p:spPr bwMode="auto">
          <a:xfrm>
            <a:off x="211138" y="212725"/>
            <a:ext cx="253466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en-US" altLang="en-US" sz="2800">
                <a:solidFill>
                  <a:schemeClr val="bg1"/>
                </a:solidFill>
                <a:latin typeface="Arial Black" charset="0"/>
              </a:rPr>
              <a:t>We all have </a:t>
            </a:r>
          </a:p>
          <a:p>
            <a:pPr>
              <a:spcBef>
                <a:spcPct val="0"/>
              </a:spcBef>
              <a:buFontTx/>
              <a:buNone/>
            </a:pPr>
            <a:r>
              <a:rPr lang="en-US" altLang="en-US" sz="2800">
                <a:solidFill>
                  <a:schemeClr val="bg1"/>
                </a:solidFill>
                <a:latin typeface="Arial Black" charset="0"/>
              </a:rPr>
              <a:t>choices</a:t>
            </a:r>
          </a:p>
        </p:txBody>
      </p:sp>
      <p:pic>
        <p:nvPicPr>
          <p:cNvPr id="253954" name="Picture 3" descr="1Henderson0020"/>
          <p:cNvPicPr>
            <a:picLocks noChangeAspect="1" noChangeArrowheads="1"/>
          </p:cNvPicPr>
          <p:nvPr/>
        </p:nvPicPr>
        <p:blipFill>
          <a:blip r:embed="rId3">
            <a:lum contrast="30000"/>
            <a:extLst>
              <a:ext uri="{28A0092B-C50C-407E-A947-70E740481C1C}">
                <a14:useLocalDpi xmlns:a14="http://schemas.microsoft.com/office/drawing/2010/main" val="0"/>
              </a:ext>
            </a:extLst>
          </a:blip>
          <a:srcRect/>
          <a:stretch>
            <a:fillRect/>
          </a:stretch>
        </p:blipFill>
        <p:spPr bwMode="auto">
          <a:xfrm>
            <a:off x="76200" y="3336925"/>
            <a:ext cx="4592638" cy="3444875"/>
          </a:xfrm>
          <a:prstGeom prst="rect">
            <a:avLst/>
          </a:prstGeom>
          <a:noFill/>
          <a:ln w="76200">
            <a:solidFill>
              <a:srgbClr val="33CC33"/>
            </a:solidFill>
            <a:miter lim="800000"/>
            <a:headEnd/>
            <a:tailEnd/>
          </a:ln>
          <a:extLst>
            <a:ext uri="{909E8E84-426E-40DD-AFC4-6F175D3DCCD1}">
              <a14:hiddenFill xmlns:a14="http://schemas.microsoft.com/office/drawing/2010/main">
                <a:solidFill>
                  <a:srgbClr val="FFFFFF"/>
                </a:solidFill>
              </a14:hiddenFill>
            </a:ext>
          </a:extLst>
        </p:spPr>
      </p:pic>
      <p:pic>
        <p:nvPicPr>
          <p:cNvPr id="2107396" name="Picture 4" descr="1Henderson0023"/>
          <p:cNvPicPr>
            <a:picLocks noChangeAspect="1" noChangeArrowheads="1"/>
          </p:cNvPicPr>
          <p:nvPr/>
        </p:nvPicPr>
        <p:blipFill>
          <a:blip r:embed="rId4">
            <a:lum contrast="30000"/>
            <a:extLst>
              <a:ext uri="{28A0092B-C50C-407E-A947-70E740481C1C}">
                <a14:useLocalDpi xmlns:a14="http://schemas.microsoft.com/office/drawing/2010/main" val="0"/>
              </a:ext>
            </a:extLst>
          </a:blip>
          <a:srcRect/>
          <a:stretch>
            <a:fillRect/>
          </a:stretch>
        </p:blipFill>
        <p:spPr bwMode="auto">
          <a:xfrm>
            <a:off x="4748213" y="101600"/>
            <a:ext cx="4319587" cy="3240088"/>
          </a:xfrm>
          <a:prstGeom prst="rect">
            <a:avLst/>
          </a:prstGeom>
          <a:noFill/>
          <a:ln w="76200">
            <a:solidFill>
              <a:srgbClr val="33CC33"/>
            </a:solidFill>
            <a:miter lim="800000"/>
            <a:headEnd/>
            <a:tailEnd/>
          </a:ln>
          <a:extLst>
            <a:ext uri="{909E8E84-426E-40DD-AFC4-6F175D3DCCD1}">
              <a14:hiddenFill xmlns:a14="http://schemas.microsoft.com/office/drawing/2010/main">
                <a:solidFill>
                  <a:srgbClr val="FFFFFF"/>
                </a:solidFill>
              </a14:hiddenFill>
            </a:ext>
          </a:extLst>
        </p:spPr>
      </p:pic>
      <p:sp>
        <p:nvSpPr>
          <p:cNvPr id="2107397" name="Text Box 5"/>
          <p:cNvSpPr txBox="1">
            <a:spLocks noChangeArrowheads="1"/>
          </p:cNvSpPr>
          <p:nvPr/>
        </p:nvSpPr>
        <p:spPr bwMode="auto">
          <a:xfrm>
            <a:off x="228600" y="1533525"/>
            <a:ext cx="398303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en-US" altLang="en-US" sz="1800">
                <a:solidFill>
                  <a:schemeClr val="bg1"/>
                </a:solidFill>
                <a:latin typeface="Arial Black" charset="0"/>
              </a:rPr>
              <a:t>People report that they would not walk in the lower photo unless forced to by circumstance</a:t>
            </a:r>
          </a:p>
        </p:txBody>
      </p:sp>
      <p:sp>
        <p:nvSpPr>
          <p:cNvPr id="2107398" name="Text Box 6"/>
          <p:cNvSpPr txBox="1">
            <a:spLocks noChangeArrowheads="1"/>
          </p:cNvSpPr>
          <p:nvPr/>
        </p:nvSpPr>
        <p:spPr bwMode="auto">
          <a:xfrm>
            <a:off x="4872038" y="3702050"/>
            <a:ext cx="3606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en-US" altLang="en-US" sz="2000">
                <a:solidFill>
                  <a:schemeClr val="bg1"/>
                </a:solidFill>
                <a:latin typeface="Arial Black" charset="0"/>
              </a:rPr>
              <a:t>People say they choose to walk in the above setting</a:t>
            </a:r>
          </a:p>
        </p:txBody>
      </p:sp>
      <p:sp>
        <p:nvSpPr>
          <p:cNvPr id="2107399" name="Text Box 7"/>
          <p:cNvSpPr txBox="1">
            <a:spLocks noChangeArrowheads="1"/>
          </p:cNvSpPr>
          <p:nvPr/>
        </p:nvSpPr>
        <p:spPr bwMode="auto">
          <a:xfrm>
            <a:off x="76200" y="6443246"/>
            <a:ext cx="2316112" cy="307777"/>
          </a:xfrm>
          <a:prstGeom prst="rect">
            <a:avLst/>
          </a:prstGeom>
          <a:noFill/>
          <a:ln w="9525">
            <a:noFill/>
            <a:miter lim="800000"/>
            <a:headEnd/>
            <a:tailEnd/>
          </a:ln>
          <a:effectLst>
            <a:outerShdw dist="35921" dir="2700000" algn="ctr" rotWithShape="0">
              <a:schemeClr val="bg2"/>
            </a:outerShdw>
          </a:effectLst>
        </p:spPr>
        <p:txBody>
          <a:bodyPr wrap="square">
            <a:spAutoFit/>
          </a:bodyPr>
          <a:lstStyle/>
          <a:p>
            <a:pPr>
              <a:defRPr/>
            </a:pPr>
            <a:r>
              <a:rPr lang="en-US" sz="1400" b="1" smtClean="0">
                <a:solidFill>
                  <a:schemeClr val="bg1"/>
                </a:solidFill>
                <a:latin typeface="Bradley Hand ITC" pitchFamily="66" charset="0"/>
                <a:ea typeface="+mn-ea"/>
              </a:rPr>
              <a:t>Henderson, Nevada</a:t>
            </a:r>
            <a:endParaRPr lang="en-US" sz="1400" b="1" dirty="0">
              <a:solidFill>
                <a:schemeClr val="bg1"/>
              </a:solidFill>
              <a:latin typeface="Bradley Hand ITC" pitchFamily="66" charset="0"/>
              <a:ea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2107397"/>
                                        </p:tgtEl>
                                        <p:attrNameLst>
                                          <p:attrName>style.visibility</p:attrName>
                                        </p:attrNameLst>
                                      </p:cBhvr>
                                      <p:to>
                                        <p:strVal val="visible"/>
                                      </p:to>
                                    </p:set>
                                    <p:animEffect transition="in" filter="dissolve">
                                      <p:cBhvr>
                                        <p:cTn id="7" dur="500"/>
                                        <p:tgtEl>
                                          <p:spTgt spid="2107397"/>
                                        </p:tgtEl>
                                      </p:cBhvr>
                                    </p:animEffect>
                                  </p:childTnLst>
                                </p:cTn>
                              </p:par>
                            </p:childTnLst>
                          </p:cTn>
                        </p:par>
                        <p:par>
                          <p:cTn id="8" fill="hold" nodeType="afterGroup">
                            <p:stCondLst>
                              <p:cond delay="1500"/>
                            </p:stCondLst>
                            <p:childTnLst>
                              <p:par>
                                <p:cTn id="9" presetID="9" presetClass="entr" presetSubtype="0" fill="hold" nodeType="afterEffect">
                                  <p:stCondLst>
                                    <p:cond delay="0"/>
                                  </p:stCondLst>
                                  <p:childTnLst>
                                    <p:set>
                                      <p:cBhvr>
                                        <p:cTn id="10" dur="1" fill="hold">
                                          <p:stCondLst>
                                            <p:cond delay="0"/>
                                          </p:stCondLst>
                                        </p:cTn>
                                        <p:tgtEl>
                                          <p:spTgt spid="2107396"/>
                                        </p:tgtEl>
                                        <p:attrNameLst>
                                          <p:attrName>style.visibility</p:attrName>
                                        </p:attrNameLst>
                                      </p:cBhvr>
                                      <p:to>
                                        <p:strVal val="visible"/>
                                      </p:to>
                                    </p:set>
                                    <p:animEffect transition="in" filter="dissolve">
                                      <p:cBhvr>
                                        <p:cTn id="11" dur="500"/>
                                        <p:tgtEl>
                                          <p:spTgt spid="2107396"/>
                                        </p:tgtEl>
                                      </p:cBhvr>
                                    </p:animEffect>
                                  </p:childTnLst>
                                </p:cTn>
                              </p:par>
                            </p:childTnLst>
                          </p:cTn>
                        </p:par>
                        <p:par>
                          <p:cTn id="12" fill="hold" nodeType="afterGroup">
                            <p:stCondLst>
                              <p:cond delay="2000"/>
                            </p:stCondLst>
                            <p:childTnLst>
                              <p:par>
                                <p:cTn id="13" presetID="9" presetClass="entr" presetSubtype="0" fill="hold" grpId="0" nodeType="afterEffect">
                                  <p:stCondLst>
                                    <p:cond delay="0"/>
                                  </p:stCondLst>
                                  <p:childTnLst>
                                    <p:set>
                                      <p:cBhvr>
                                        <p:cTn id="14" dur="1" fill="hold">
                                          <p:stCondLst>
                                            <p:cond delay="0"/>
                                          </p:stCondLst>
                                        </p:cTn>
                                        <p:tgtEl>
                                          <p:spTgt spid="2107398"/>
                                        </p:tgtEl>
                                        <p:attrNameLst>
                                          <p:attrName>style.visibility</p:attrName>
                                        </p:attrNameLst>
                                      </p:cBhvr>
                                      <p:to>
                                        <p:strVal val="visible"/>
                                      </p:to>
                                    </p:set>
                                    <p:animEffect transition="in" filter="dissolve">
                                      <p:cBhvr>
                                        <p:cTn id="15" dur="500"/>
                                        <p:tgtEl>
                                          <p:spTgt spid="2107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7397" grpId="0" autoUpdateAnimBg="0"/>
      <p:bldP spid="2107398"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4" descr="C:\Documents and Settings\dburden\Desktop\1.NEW 2007 PHOTOS\Hall of Shame. Buildings, Streets. and Place\Cedar Falls (59).jpg"/>
          <p:cNvPicPr>
            <a:picLocks noChangeAspect="1" noChangeArrowheads="1"/>
          </p:cNvPicPr>
          <p:nvPr/>
        </p:nvPicPr>
        <p:blipFill>
          <a:blip r:embed="rId3">
            <a:extLst>
              <a:ext uri="{28A0092B-C50C-407E-A947-70E740481C1C}">
                <a14:useLocalDpi xmlns:a14="http://schemas.microsoft.com/office/drawing/2010/main" val="0"/>
              </a:ext>
            </a:extLst>
          </a:blip>
          <a:srcRect t="21538" b="30769"/>
          <a:stretch>
            <a:fillRect/>
          </a:stretch>
        </p:blipFill>
        <p:spPr bwMode="auto">
          <a:xfrm>
            <a:off x="0" y="0"/>
            <a:ext cx="9144000"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2" name="Picture 2" descr="C:\Documents and Settings\dburden\Desktop\2009 Clients\Oregon\Lake Oswego.ALL PHOTOS\Lake Oswego.OR.1 (14).jpg"/>
          <p:cNvPicPr>
            <a:picLocks noChangeAspect="1" noChangeArrowheads="1"/>
          </p:cNvPicPr>
          <p:nvPr/>
        </p:nvPicPr>
        <p:blipFill>
          <a:blip r:embed="rId4">
            <a:extLst>
              <a:ext uri="{28A0092B-C50C-407E-A947-70E740481C1C}">
                <a14:useLocalDpi xmlns:a14="http://schemas.microsoft.com/office/drawing/2010/main" val="0"/>
              </a:ext>
            </a:extLst>
          </a:blip>
          <a:srcRect t="19698" b="30051"/>
          <a:stretch>
            <a:fillRect/>
          </a:stretch>
        </p:blipFill>
        <p:spPr bwMode="auto">
          <a:xfrm>
            <a:off x="0" y="3359150"/>
            <a:ext cx="9283700" cy="349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3270250"/>
            <a:ext cx="9144000" cy="400050"/>
          </a:xfrm>
          <a:prstGeom prst="rect">
            <a:avLst/>
          </a:prstGeom>
          <a:solidFill>
            <a:srgbClr val="3333CC"/>
          </a:solidFill>
          <a:ln w="12700" cap="flat">
            <a:noFill/>
            <a:miter lim="400000"/>
          </a:ln>
          <a:effectLst/>
        </p:spPr>
        <p:style>
          <a:lnRef idx="0">
            <a:scrgbClr r="0" g="0" b="0"/>
          </a:lnRef>
          <a:fillRef idx="0">
            <a:scrgbClr r="0" g="0" b="0"/>
          </a:fillRef>
          <a:effectRef idx="0">
            <a:scrgbClr r="0" g="0" b="0"/>
          </a:effectRef>
          <a:fontRef idx="none"/>
        </p:style>
        <p:txBody>
          <a:bodyPr spcFirstLastPara="1" lIns="45719" tIns="45719" rIns="45719" bIns="45719" spcCol="38100">
            <a:spAutoFit/>
          </a:bodyPr>
          <a:lstStyle/>
          <a:p>
            <a:pPr fontAlgn="auto" latinLnBrk="1">
              <a:spcBef>
                <a:spcPts val="0"/>
              </a:spcBef>
              <a:spcAft>
                <a:spcPts val="0"/>
              </a:spcAft>
              <a:defRPr/>
            </a:pPr>
            <a:r>
              <a:rPr lang="en-US" sz="2000" dirty="0">
                <a:solidFill>
                  <a:srgbClr val="E9E9E9"/>
                </a:solidFill>
                <a:latin typeface="Times New Roman"/>
                <a:ea typeface="Times New Roman"/>
                <a:cs typeface="Times New Roman"/>
                <a:sym typeface="Times New Roman"/>
              </a:rPr>
              <a:t>Downtowns or dense mixed use yield villages yield an 800% increase on yield per acre</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02" name="Picture 2" descr="1"/>
          <p:cNvPicPr>
            <a:picLocks noChangeAspect="1" noChangeArrowheads="1"/>
          </p:cNvPicPr>
          <p:nvPr/>
        </p:nvPicPr>
        <p:blipFill>
          <a:blip r:embed="rId3">
            <a:extLst>
              <a:ext uri="{28A0092B-C50C-407E-A947-70E740481C1C}">
                <a14:useLocalDpi xmlns:a14="http://schemas.microsoft.com/office/drawing/2010/main" val="0"/>
              </a:ext>
            </a:extLst>
          </a:blip>
          <a:srcRect r="11742"/>
          <a:stretch>
            <a:fillRect/>
          </a:stretch>
        </p:blipFill>
        <p:spPr bwMode="auto">
          <a:xfrm>
            <a:off x="0" y="0"/>
            <a:ext cx="4546600"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27050">
                <a:solidFill>
                  <a:srgbClr val="000000"/>
                </a:solidFill>
                <a:miter lim="800000"/>
                <a:headEnd/>
                <a:tailEnd/>
              </a14:hiddenLine>
            </a:ext>
          </a:extLst>
        </p:spPr>
      </p:pic>
      <p:sp>
        <p:nvSpPr>
          <p:cNvPr id="460804" name="Oval 4"/>
          <p:cNvSpPr>
            <a:spLocks noChangeArrowheads="1"/>
          </p:cNvSpPr>
          <p:nvPr/>
        </p:nvSpPr>
        <p:spPr bwMode="auto">
          <a:xfrm>
            <a:off x="2057400" y="1295400"/>
            <a:ext cx="990600" cy="1066800"/>
          </a:xfrm>
          <a:prstGeom prst="ellipse">
            <a:avLst/>
          </a:prstGeom>
          <a:noFill/>
          <a:ln w="117475">
            <a:solidFill>
              <a:srgbClr val="FFFF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a:solidFill>
                  <a:schemeClr val="hlink"/>
                </a:solidFill>
                <a:latin typeface="Arial Black" charset="0"/>
                <a:ea typeface="Arial" charset="0"/>
                <a:cs typeface="Arial" charset="0"/>
              </a:defRPr>
            </a:lvl1pPr>
            <a:lvl2pPr marL="742950" indent="-285750" eaLnBrk="0" hangingPunct="0">
              <a:defRPr sz="3200">
                <a:solidFill>
                  <a:schemeClr val="hlink"/>
                </a:solidFill>
                <a:latin typeface="Arial Black" charset="0"/>
                <a:ea typeface="Arial" charset="0"/>
                <a:cs typeface="Arial" charset="0"/>
              </a:defRPr>
            </a:lvl2pPr>
            <a:lvl3pPr marL="1143000" indent="-228600" eaLnBrk="0" hangingPunct="0">
              <a:defRPr sz="3200">
                <a:solidFill>
                  <a:schemeClr val="hlink"/>
                </a:solidFill>
                <a:latin typeface="Arial Black" charset="0"/>
                <a:ea typeface="Arial" charset="0"/>
                <a:cs typeface="Arial" charset="0"/>
              </a:defRPr>
            </a:lvl3pPr>
            <a:lvl4pPr marL="1600200" indent="-228600" eaLnBrk="0" hangingPunct="0">
              <a:defRPr sz="3200">
                <a:solidFill>
                  <a:schemeClr val="hlink"/>
                </a:solidFill>
                <a:latin typeface="Arial Black" charset="0"/>
                <a:ea typeface="Arial" charset="0"/>
                <a:cs typeface="Arial" charset="0"/>
              </a:defRPr>
            </a:lvl4pPr>
            <a:lvl5pPr marL="2057400" indent="-228600" eaLnBrk="0" hangingPunct="0">
              <a:defRPr sz="3200">
                <a:solidFill>
                  <a:schemeClr val="hlink"/>
                </a:solidFill>
                <a:latin typeface="Arial Black" charset="0"/>
                <a:ea typeface="Arial" charset="0"/>
                <a:cs typeface="Arial" charset="0"/>
              </a:defRPr>
            </a:lvl5pPr>
            <a:lvl6pPr marL="2514600" indent="-228600" eaLnBrk="0" fontAlgn="base" hangingPunct="0">
              <a:spcBef>
                <a:spcPct val="0"/>
              </a:spcBef>
              <a:spcAft>
                <a:spcPct val="0"/>
              </a:spcAft>
              <a:defRPr sz="3200">
                <a:solidFill>
                  <a:schemeClr val="hlink"/>
                </a:solidFill>
                <a:latin typeface="Arial Black" charset="0"/>
                <a:ea typeface="Arial" charset="0"/>
                <a:cs typeface="Arial" charset="0"/>
              </a:defRPr>
            </a:lvl6pPr>
            <a:lvl7pPr marL="2971800" indent="-228600" eaLnBrk="0" fontAlgn="base" hangingPunct="0">
              <a:spcBef>
                <a:spcPct val="0"/>
              </a:spcBef>
              <a:spcAft>
                <a:spcPct val="0"/>
              </a:spcAft>
              <a:defRPr sz="3200">
                <a:solidFill>
                  <a:schemeClr val="hlink"/>
                </a:solidFill>
                <a:latin typeface="Arial Black" charset="0"/>
                <a:ea typeface="Arial" charset="0"/>
                <a:cs typeface="Arial" charset="0"/>
              </a:defRPr>
            </a:lvl7pPr>
            <a:lvl8pPr marL="3429000" indent="-228600" eaLnBrk="0" fontAlgn="base" hangingPunct="0">
              <a:spcBef>
                <a:spcPct val="0"/>
              </a:spcBef>
              <a:spcAft>
                <a:spcPct val="0"/>
              </a:spcAft>
              <a:defRPr sz="3200">
                <a:solidFill>
                  <a:schemeClr val="hlink"/>
                </a:solidFill>
                <a:latin typeface="Arial Black" charset="0"/>
                <a:ea typeface="Arial" charset="0"/>
                <a:cs typeface="Arial" charset="0"/>
              </a:defRPr>
            </a:lvl8pPr>
            <a:lvl9pPr marL="3886200" indent="-228600" eaLnBrk="0" fontAlgn="base" hangingPunct="0">
              <a:spcBef>
                <a:spcPct val="0"/>
              </a:spcBef>
              <a:spcAft>
                <a:spcPct val="0"/>
              </a:spcAft>
              <a:defRPr sz="3200">
                <a:solidFill>
                  <a:schemeClr val="hlink"/>
                </a:solidFill>
                <a:latin typeface="Arial Black" charset="0"/>
                <a:ea typeface="Arial" charset="0"/>
                <a:cs typeface="Arial" charset="0"/>
              </a:defRPr>
            </a:lvl9pPr>
          </a:lstStyle>
          <a:p>
            <a:pPr eaLnBrk="1" hangingPunct="1"/>
            <a:endParaRPr lang="en-US" altLang="en-US"/>
          </a:p>
        </p:txBody>
      </p:sp>
      <p:sp>
        <p:nvSpPr>
          <p:cNvPr id="460805" name="Text Box 5"/>
          <p:cNvSpPr txBox="1">
            <a:spLocks noChangeArrowheads="1"/>
          </p:cNvSpPr>
          <p:nvPr/>
        </p:nvSpPr>
        <p:spPr bwMode="auto">
          <a:xfrm>
            <a:off x="5234125" y="2297252"/>
            <a:ext cx="34432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hlink"/>
                </a:solidFill>
                <a:latin typeface="Arial Black" charset="0"/>
                <a:ea typeface="Arial" charset="0"/>
                <a:cs typeface="Arial" charset="0"/>
              </a:defRPr>
            </a:lvl1pPr>
            <a:lvl2pPr marL="742950" indent="-285750" eaLnBrk="0" hangingPunct="0">
              <a:defRPr sz="3200">
                <a:solidFill>
                  <a:schemeClr val="hlink"/>
                </a:solidFill>
                <a:latin typeface="Arial Black" charset="0"/>
                <a:ea typeface="Arial" charset="0"/>
                <a:cs typeface="Arial" charset="0"/>
              </a:defRPr>
            </a:lvl2pPr>
            <a:lvl3pPr marL="1143000" indent="-228600" eaLnBrk="0" hangingPunct="0">
              <a:defRPr sz="3200">
                <a:solidFill>
                  <a:schemeClr val="hlink"/>
                </a:solidFill>
                <a:latin typeface="Arial Black" charset="0"/>
                <a:ea typeface="Arial" charset="0"/>
                <a:cs typeface="Arial" charset="0"/>
              </a:defRPr>
            </a:lvl3pPr>
            <a:lvl4pPr marL="1600200" indent="-228600" eaLnBrk="0" hangingPunct="0">
              <a:defRPr sz="3200">
                <a:solidFill>
                  <a:schemeClr val="hlink"/>
                </a:solidFill>
                <a:latin typeface="Arial Black" charset="0"/>
                <a:ea typeface="Arial" charset="0"/>
                <a:cs typeface="Arial" charset="0"/>
              </a:defRPr>
            </a:lvl4pPr>
            <a:lvl5pPr marL="2057400" indent="-228600" eaLnBrk="0" hangingPunct="0">
              <a:defRPr sz="3200">
                <a:solidFill>
                  <a:schemeClr val="hlink"/>
                </a:solidFill>
                <a:latin typeface="Arial Black" charset="0"/>
                <a:ea typeface="Arial" charset="0"/>
                <a:cs typeface="Arial" charset="0"/>
              </a:defRPr>
            </a:lvl5pPr>
            <a:lvl6pPr marL="2514600" indent="-228600" eaLnBrk="0" fontAlgn="base" hangingPunct="0">
              <a:spcBef>
                <a:spcPct val="0"/>
              </a:spcBef>
              <a:spcAft>
                <a:spcPct val="0"/>
              </a:spcAft>
              <a:defRPr sz="3200">
                <a:solidFill>
                  <a:schemeClr val="hlink"/>
                </a:solidFill>
                <a:latin typeface="Arial Black" charset="0"/>
                <a:ea typeface="Arial" charset="0"/>
                <a:cs typeface="Arial" charset="0"/>
              </a:defRPr>
            </a:lvl6pPr>
            <a:lvl7pPr marL="2971800" indent="-228600" eaLnBrk="0" fontAlgn="base" hangingPunct="0">
              <a:spcBef>
                <a:spcPct val="0"/>
              </a:spcBef>
              <a:spcAft>
                <a:spcPct val="0"/>
              </a:spcAft>
              <a:defRPr sz="3200">
                <a:solidFill>
                  <a:schemeClr val="hlink"/>
                </a:solidFill>
                <a:latin typeface="Arial Black" charset="0"/>
                <a:ea typeface="Arial" charset="0"/>
                <a:cs typeface="Arial" charset="0"/>
              </a:defRPr>
            </a:lvl7pPr>
            <a:lvl8pPr marL="3429000" indent="-228600" eaLnBrk="0" fontAlgn="base" hangingPunct="0">
              <a:spcBef>
                <a:spcPct val="0"/>
              </a:spcBef>
              <a:spcAft>
                <a:spcPct val="0"/>
              </a:spcAft>
              <a:defRPr sz="3200">
                <a:solidFill>
                  <a:schemeClr val="hlink"/>
                </a:solidFill>
                <a:latin typeface="Arial Black" charset="0"/>
                <a:ea typeface="Arial" charset="0"/>
                <a:cs typeface="Arial" charset="0"/>
              </a:defRPr>
            </a:lvl8pPr>
            <a:lvl9pPr marL="3886200" indent="-228600" eaLnBrk="0" fontAlgn="base" hangingPunct="0">
              <a:spcBef>
                <a:spcPct val="0"/>
              </a:spcBef>
              <a:spcAft>
                <a:spcPct val="0"/>
              </a:spcAft>
              <a:defRPr sz="3200">
                <a:solidFill>
                  <a:schemeClr val="hlink"/>
                </a:solidFill>
                <a:latin typeface="Arial Black" charset="0"/>
                <a:ea typeface="Arial" charset="0"/>
                <a:cs typeface="Arial" charset="0"/>
              </a:defRPr>
            </a:lvl9pPr>
          </a:lstStyle>
          <a:p>
            <a:pPr algn="ctr" eaLnBrk="1" hangingPunct="1">
              <a:spcBef>
                <a:spcPct val="50000"/>
              </a:spcBef>
            </a:pPr>
            <a:r>
              <a:rPr lang="en-US" altLang="en-US" sz="1600" dirty="0" smtClean="0">
                <a:solidFill>
                  <a:srgbClr val="FFFF00"/>
                </a:solidFill>
                <a:latin typeface="Tahoma" charset="0"/>
              </a:rPr>
              <a:t>$30-65/</a:t>
            </a:r>
            <a:r>
              <a:rPr lang="en-US" altLang="en-US" sz="1600" dirty="0" err="1" smtClean="0">
                <a:solidFill>
                  <a:srgbClr val="FFFF00"/>
                </a:solidFill>
                <a:latin typeface="Tahoma" charset="0"/>
              </a:rPr>
              <a:t>sq</a:t>
            </a:r>
            <a:r>
              <a:rPr lang="en-US" altLang="en-US" sz="1600" dirty="0" smtClean="0">
                <a:solidFill>
                  <a:srgbClr val="FFFF00"/>
                </a:solidFill>
                <a:latin typeface="Tahoma" charset="0"/>
              </a:rPr>
              <a:t> </a:t>
            </a:r>
            <a:r>
              <a:rPr lang="en-US" altLang="en-US" sz="1600" dirty="0" err="1" smtClean="0">
                <a:solidFill>
                  <a:srgbClr val="FFFF00"/>
                </a:solidFill>
                <a:latin typeface="Tahoma" charset="0"/>
              </a:rPr>
              <a:t>ft</a:t>
            </a:r>
            <a:endParaRPr lang="en-US" altLang="en-US" sz="1600" dirty="0" smtClean="0">
              <a:solidFill>
                <a:srgbClr val="FFFF00"/>
              </a:solidFill>
              <a:latin typeface="Tahoma" charset="0"/>
            </a:endParaRPr>
          </a:p>
          <a:p>
            <a:pPr algn="ctr" eaLnBrk="1" hangingPunct="1">
              <a:spcBef>
                <a:spcPct val="50000"/>
              </a:spcBef>
            </a:pPr>
            <a:r>
              <a:rPr lang="en-US" altLang="en-US" sz="1600" dirty="0" smtClean="0">
                <a:solidFill>
                  <a:schemeClr val="bg1"/>
                </a:solidFill>
                <a:latin typeface="Tahoma" charset="0"/>
              </a:rPr>
              <a:t>Marine </a:t>
            </a:r>
            <a:r>
              <a:rPr lang="en-US" altLang="en-US" sz="1600" dirty="0">
                <a:solidFill>
                  <a:schemeClr val="bg1"/>
                </a:solidFill>
                <a:latin typeface="Tahoma" charset="0"/>
              </a:rPr>
              <a:t>Drive, </a:t>
            </a:r>
            <a:r>
              <a:rPr lang="en-US" altLang="en-US" sz="1600" dirty="0" err="1">
                <a:solidFill>
                  <a:schemeClr val="bg1"/>
                </a:solidFill>
                <a:latin typeface="Tahoma" charset="0"/>
              </a:rPr>
              <a:t>Dundarave</a:t>
            </a:r>
            <a:r>
              <a:rPr lang="en-US" altLang="en-US" sz="1600" dirty="0">
                <a:solidFill>
                  <a:schemeClr val="bg1"/>
                </a:solidFill>
                <a:latin typeface="Tahoma" charset="0"/>
              </a:rPr>
              <a:t>, B.C.</a:t>
            </a:r>
          </a:p>
        </p:txBody>
      </p:sp>
      <p:sp>
        <p:nvSpPr>
          <p:cNvPr id="460806" name="Text Box 6"/>
          <p:cNvSpPr txBox="1">
            <a:spLocks noChangeArrowheads="1"/>
          </p:cNvSpPr>
          <p:nvPr/>
        </p:nvSpPr>
        <p:spPr bwMode="auto">
          <a:xfrm>
            <a:off x="334963" y="3473450"/>
            <a:ext cx="344328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hlink"/>
                </a:solidFill>
                <a:latin typeface="Arial Black" charset="0"/>
                <a:ea typeface="Arial" charset="0"/>
                <a:cs typeface="Arial" charset="0"/>
              </a:defRPr>
            </a:lvl1pPr>
            <a:lvl2pPr marL="742950" indent="-285750" eaLnBrk="0" hangingPunct="0">
              <a:defRPr sz="3200">
                <a:solidFill>
                  <a:schemeClr val="hlink"/>
                </a:solidFill>
                <a:latin typeface="Arial Black" charset="0"/>
                <a:ea typeface="Arial" charset="0"/>
                <a:cs typeface="Arial" charset="0"/>
              </a:defRPr>
            </a:lvl2pPr>
            <a:lvl3pPr marL="1143000" indent="-228600" eaLnBrk="0" hangingPunct="0">
              <a:defRPr sz="3200">
                <a:solidFill>
                  <a:schemeClr val="hlink"/>
                </a:solidFill>
                <a:latin typeface="Arial Black" charset="0"/>
                <a:ea typeface="Arial" charset="0"/>
                <a:cs typeface="Arial" charset="0"/>
              </a:defRPr>
            </a:lvl3pPr>
            <a:lvl4pPr marL="1600200" indent="-228600" eaLnBrk="0" hangingPunct="0">
              <a:defRPr sz="3200">
                <a:solidFill>
                  <a:schemeClr val="hlink"/>
                </a:solidFill>
                <a:latin typeface="Arial Black" charset="0"/>
                <a:ea typeface="Arial" charset="0"/>
                <a:cs typeface="Arial" charset="0"/>
              </a:defRPr>
            </a:lvl4pPr>
            <a:lvl5pPr marL="2057400" indent="-228600" eaLnBrk="0" hangingPunct="0">
              <a:defRPr sz="3200">
                <a:solidFill>
                  <a:schemeClr val="hlink"/>
                </a:solidFill>
                <a:latin typeface="Arial Black" charset="0"/>
                <a:ea typeface="Arial" charset="0"/>
                <a:cs typeface="Arial" charset="0"/>
              </a:defRPr>
            </a:lvl5pPr>
            <a:lvl6pPr marL="2514600" indent="-228600" eaLnBrk="0" fontAlgn="base" hangingPunct="0">
              <a:spcBef>
                <a:spcPct val="0"/>
              </a:spcBef>
              <a:spcAft>
                <a:spcPct val="0"/>
              </a:spcAft>
              <a:defRPr sz="3200">
                <a:solidFill>
                  <a:schemeClr val="hlink"/>
                </a:solidFill>
                <a:latin typeface="Arial Black" charset="0"/>
                <a:ea typeface="Arial" charset="0"/>
                <a:cs typeface="Arial" charset="0"/>
              </a:defRPr>
            </a:lvl6pPr>
            <a:lvl7pPr marL="2971800" indent="-228600" eaLnBrk="0" fontAlgn="base" hangingPunct="0">
              <a:spcBef>
                <a:spcPct val="0"/>
              </a:spcBef>
              <a:spcAft>
                <a:spcPct val="0"/>
              </a:spcAft>
              <a:defRPr sz="3200">
                <a:solidFill>
                  <a:schemeClr val="hlink"/>
                </a:solidFill>
                <a:latin typeface="Arial Black" charset="0"/>
                <a:ea typeface="Arial" charset="0"/>
                <a:cs typeface="Arial" charset="0"/>
              </a:defRPr>
            </a:lvl7pPr>
            <a:lvl8pPr marL="3429000" indent="-228600" eaLnBrk="0" fontAlgn="base" hangingPunct="0">
              <a:spcBef>
                <a:spcPct val="0"/>
              </a:spcBef>
              <a:spcAft>
                <a:spcPct val="0"/>
              </a:spcAft>
              <a:defRPr sz="3200">
                <a:solidFill>
                  <a:schemeClr val="hlink"/>
                </a:solidFill>
                <a:latin typeface="Arial Black" charset="0"/>
                <a:ea typeface="Arial" charset="0"/>
                <a:cs typeface="Arial" charset="0"/>
              </a:defRPr>
            </a:lvl8pPr>
            <a:lvl9pPr marL="3886200" indent="-228600" eaLnBrk="0" fontAlgn="base" hangingPunct="0">
              <a:spcBef>
                <a:spcPct val="0"/>
              </a:spcBef>
              <a:spcAft>
                <a:spcPct val="0"/>
              </a:spcAft>
              <a:defRPr sz="3200">
                <a:solidFill>
                  <a:schemeClr val="hlink"/>
                </a:solidFill>
                <a:latin typeface="Arial Black" charset="0"/>
                <a:ea typeface="Arial" charset="0"/>
                <a:cs typeface="Arial" charset="0"/>
              </a:defRPr>
            </a:lvl9pPr>
          </a:lstStyle>
          <a:p>
            <a:pPr algn="ctr" eaLnBrk="1" hangingPunct="1">
              <a:spcBef>
                <a:spcPct val="50000"/>
              </a:spcBef>
            </a:pPr>
            <a:r>
              <a:rPr lang="en-US" altLang="en-US" sz="1600" dirty="0">
                <a:solidFill>
                  <a:schemeClr val="bg1"/>
                </a:solidFill>
                <a:latin typeface="Tahoma" charset="0"/>
              </a:rPr>
              <a:t>Highway 93, Missoula, </a:t>
            </a:r>
            <a:r>
              <a:rPr lang="en-US" altLang="en-US" sz="1600" dirty="0" smtClean="0">
                <a:solidFill>
                  <a:schemeClr val="bg1"/>
                </a:solidFill>
                <a:latin typeface="Tahoma" charset="0"/>
              </a:rPr>
              <a:t>Montana</a:t>
            </a:r>
          </a:p>
          <a:p>
            <a:pPr algn="ctr" eaLnBrk="1" hangingPunct="1">
              <a:spcBef>
                <a:spcPct val="50000"/>
              </a:spcBef>
            </a:pPr>
            <a:r>
              <a:rPr lang="en-US" altLang="en-US" sz="1600" dirty="0" smtClean="0">
                <a:solidFill>
                  <a:srgbClr val="FFFF00"/>
                </a:solidFill>
                <a:latin typeface="Tahoma" charset="0"/>
              </a:rPr>
              <a:t>$5-15/</a:t>
            </a:r>
            <a:r>
              <a:rPr lang="en-US" altLang="en-US" sz="1600" dirty="0" err="1" smtClean="0">
                <a:solidFill>
                  <a:srgbClr val="FFFF00"/>
                </a:solidFill>
                <a:latin typeface="Tahoma" charset="0"/>
              </a:rPr>
              <a:t>sq</a:t>
            </a:r>
            <a:r>
              <a:rPr lang="en-US" altLang="en-US" sz="1600" dirty="0" smtClean="0">
                <a:solidFill>
                  <a:srgbClr val="FFFF00"/>
                </a:solidFill>
                <a:latin typeface="Tahoma" charset="0"/>
              </a:rPr>
              <a:t> </a:t>
            </a:r>
            <a:r>
              <a:rPr lang="en-US" altLang="en-US" sz="1600" dirty="0" err="1">
                <a:solidFill>
                  <a:srgbClr val="FFFF00"/>
                </a:solidFill>
                <a:latin typeface="Tahoma" charset="0"/>
              </a:rPr>
              <a:t>ft</a:t>
            </a:r>
            <a:endParaRPr lang="en-US" altLang="en-US" sz="1600" dirty="0">
              <a:solidFill>
                <a:srgbClr val="FFFF00"/>
              </a:solidFill>
              <a:latin typeface="Tahoma" charset="0"/>
            </a:endParaRPr>
          </a:p>
          <a:p>
            <a:pPr eaLnBrk="1" hangingPunct="1">
              <a:spcBef>
                <a:spcPct val="50000"/>
              </a:spcBef>
            </a:pPr>
            <a:endParaRPr lang="en-US" altLang="en-US" sz="1600" dirty="0">
              <a:solidFill>
                <a:schemeClr val="bg1"/>
              </a:solidFill>
              <a:latin typeface="Tahoma" charset="0"/>
            </a:endParaRPr>
          </a:p>
        </p:txBody>
      </p:sp>
      <p:sp>
        <p:nvSpPr>
          <p:cNvPr id="460807" name="Text Box 7"/>
          <p:cNvSpPr txBox="1">
            <a:spLocks noChangeArrowheads="1"/>
          </p:cNvSpPr>
          <p:nvPr/>
        </p:nvSpPr>
        <p:spPr bwMode="auto">
          <a:xfrm>
            <a:off x="1625600" y="4280984"/>
            <a:ext cx="1295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hlink"/>
                </a:solidFill>
                <a:latin typeface="Arial Black" charset="0"/>
                <a:ea typeface="Arial" charset="0"/>
                <a:cs typeface="Arial" charset="0"/>
              </a:defRPr>
            </a:lvl1pPr>
            <a:lvl2pPr marL="742950" indent="-285750" eaLnBrk="0" hangingPunct="0">
              <a:defRPr sz="3200">
                <a:solidFill>
                  <a:schemeClr val="hlink"/>
                </a:solidFill>
                <a:latin typeface="Arial Black" charset="0"/>
                <a:ea typeface="Arial" charset="0"/>
                <a:cs typeface="Arial" charset="0"/>
              </a:defRPr>
            </a:lvl2pPr>
            <a:lvl3pPr marL="1143000" indent="-228600" eaLnBrk="0" hangingPunct="0">
              <a:defRPr sz="3200">
                <a:solidFill>
                  <a:schemeClr val="hlink"/>
                </a:solidFill>
                <a:latin typeface="Arial Black" charset="0"/>
                <a:ea typeface="Arial" charset="0"/>
                <a:cs typeface="Arial" charset="0"/>
              </a:defRPr>
            </a:lvl3pPr>
            <a:lvl4pPr marL="1600200" indent="-228600" eaLnBrk="0" hangingPunct="0">
              <a:defRPr sz="3200">
                <a:solidFill>
                  <a:schemeClr val="hlink"/>
                </a:solidFill>
                <a:latin typeface="Arial Black" charset="0"/>
                <a:ea typeface="Arial" charset="0"/>
                <a:cs typeface="Arial" charset="0"/>
              </a:defRPr>
            </a:lvl4pPr>
            <a:lvl5pPr marL="2057400" indent="-228600" eaLnBrk="0" hangingPunct="0">
              <a:defRPr sz="3200">
                <a:solidFill>
                  <a:schemeClr val="hlink"/>
                </a:solidFill>
                <a:latin typeface="Arial Black" charset="0"/>
                <a:ea typeface="Arial" charset="0"/>
                <a:cs typeface="Arial" charset="0"/>
              </a:defRPr>
            </a:lvl5pPr>
            <a:lvl6pPr marL="2514600" indent="-228600" eaLnBrk="0" fontAlgn="base" hangingPunct="0">
              <a:spcBef>
                <a:spcPct val="0"/>
              </a:spcBef>
              <a:spcAft>
                <a:spcPct val="0"/>
              </a:spcAft>
              <a:defRPr sz="3200">
                <a:solidFill>
                  <a:schemeClr val="hlink"/>
                </a:solidFill>
                <a:latin typeface="Arial Black" charset="0"/>
                <a:ea typeface="Arial" charset="0"/>
                <a:cs typeface="Arial" charset="0"/>
              </a:defRPr>
            </a:lvl6pPr>
            <a:lvl7pPr marL="2971800" indent="-228600" eaLnBrk="0" fontAlgn="base" hangingPunct="0">
              <a:spcBef>
                <a:spcPct val="0"/>
              </a:spcBef>
              <a:spcAft>
                <a:spcPct val="0"/>
              </a:spcAft>
              <a:defRPr sz="3200">
                <a:solidFill>
                  <a:schemeClr val="hlink"/>
                </a:solidFill>
                <a:latin typeface="Arial Black" charset="0"/>
                <a:ea typeface="Arial" charset="0"/>
                <a:cs typeface="Arial" charset="0"/>
              </a:defRPr>
            </a:lvl7pPr>
            <a:lvl8pPr marL="3429000" indent="-228600" eaLnBrk="0" fontAlgn="base" hangingPunct="0">
              <a:spcBef>
                <a:spcPct val="0"/>
              </a:spcBef>
              <a:spcAft>
                <a:spcPct val="0"/>
              </a:spcAft>
              <a:defRPr sz="3200">
                <a:solidFill>
                  <a:schemeClr val="hlink"/>
                </a:solidFill>
                <a:latin typeface="Arial Black" charset="0"/>
                <a:ea typeface="Arial" charset="0"/>
                <a:cs typeface="Arial" charset="0"/>
              </a:defRPr>
            </a:lvl8pPr>
            <a:lvl9pPr marL="3886200" indent="-228600" eaLnBrk="0" fontAlgn="base" hangingPunct="0">
              <a:spcBef>
                <a:spcPct val="0"/>
              </a:spcBef>
              <a:spcAft>
                <a:spcPct val="0"/>
              </a:spcAft>
              <a:defRPr sz="3200">
                <a:solidFill>
                  <a:schemeClr val="hlink"/>
                </a:solidFill>
                <a:latin typeface="Arial Black" charset="0"/>
                <a:ea typeface="Arial" charset="0"/>
                <a:cs typeface="Arial" charset="0"/>
              </a:defRPr>
            </a:lvl9pPr>
          </a:lstStyle>
          <a:p>
            <a:pPr eaLnBrk="1" hangingPunct="1">
              <a:spcBef>
                <a:spcPct val="50000"/>
              </a:spcBef>
            </a:pPr>
            <a:r>
              <a:rPr lang="en-US" altLang="en-US" sz="2000" b="1">
                <a:solidFill>
                  <a:schemeClr val="bg1"/>
                </a:solidFill>
                <a:latin typeface="Tahoma" charset="0"/>
              </a:rPr>
              <a:t>USA</a:t>
            </a:r>
          </a:p>
        </p:txBody>
      </p:sp>
      <p:sp>
        <p:nvSpPr>
          <p:cNvPr id="460808" name="Text Box 8"/>
          <p:cNvSpPr txBox="1">
            <a:spLocks noChangeArrowheads="1"/>
          </p:cNvSpPr>
          <p:nvPr/>
        </p:nvSpPr>
        <p:spPr bwMode="auto">
          <a:xfrm>
            <a:off x="6583980" y="3028950"/>
            <a:ext cx="1295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hlink"/>
                </a:solidFill>
                <a:latin typeface="Arial Black" charset="0"/>
                <a:ea typeface="Arial" charset="0"/>
                <a:cs typeface="Arial" charset="0"/>
              </a:defRPr>
            </a:lvl1pPr>
            <a:lvl2pPr marL="742950" indent="-285750" eaLnBrk="0" hangingPunct="0">
              <a:defRPr sz="3200">
                <a:solidFill>
                  <a:schemeClr val="hlink"/>
                </a:solidFill>
                <a:latin typeface="Arial Black" charset="0"/>
                <a:ea typeface="Arial" charset="0"/>
                <a:cs typeface="Arial" charset="0"/>
              </a:defRPr>
            </a:lvl2pPr>
            <a:lvl3pPr marL="1143000" indent="-228600" eaLnBrk="0" hangingPunct="0">
              <a:defRPr sz="3200">
                <a:solidFill>
                  <a:schemeClr val="hlink"/>
                </a:solidFill>
                <a:latin typeface="Arial Black" charset="0"/>
                <a:ea typeface="Arial" charset="0"/>
                <a:cs typeface="Arial" charset="0"/>
              </a:defRPr>
            </a:lvl3pPr>
            <a:lvl4pPr marL="1600200" indent="-228600" eaLnBrk="0" hangingPunct="0">
              <a:defRPr sz="3200">
                <a:solidFill>
                  <a:schemeClr val="hlink"/>
                </a:solidFill>
                <a:latin typeface="Arial Black" charset="0"/>
                <a:ea typeface="Arial" charset="0"/>
                <a:cs typeface="Arial" charset="0"/>
              </a:defRPr>
            </a:lvl4pPr>
            <a:lvl5pPr marL="2057400" indent="-228600" eaLnBrk="0" hangingPunct="0">
              <a:defRPr sz="3200">
                <a:solidFill>
                  <a:schemeClr val="hlink"/>
                </a:solidFill>
                <a:latin typeface="Arial Black" charset="0"/>
                <a:ea typeface="Arial" charset="0"/>
                <a:cs typeface="Arial" charset="0"/>
              </a:defRPr>
            </a:lvl5pPr>
            <a:lvl6pPr marL="2514600" indent="-228600" eaLnBrk="0" fontAlgn="base" hangingPunct="0">
              <a:spcBef>
                <a:spcPct val="0"/>
              </a:spcBef>
              <a:spcAft>
                <a:spcPct val="0"/>
              </a:spcAft>
              <a:defRPr sz="3200">
                <a:solidFill>
                  <a:schemeClr val="hlink"/>
                </a:solidFill>
                <a:latin typeface="Arial Black" charset="0"/>
                <a:ea typeface="Arial" charset="0"/>
                <a:cs typeface="Arial" charset="0"/>
              </a:defRPr>
            </a:lvl6pPr>
            <a:lvl7pPr marL="2971800" indent="-228600" eaLnBrk="0" fontAlgn="base" hangingPunct="0">
              <a:spcBef>
                <a:spcPct val="0"/>
              </a:spcBef>
              <a:spcAft>
                <a:spcPct val="0"/>
              </a:spcAft>
              <a:defRPr sz="3200">
                <a:solidFill>
                  <a:schemeClr val="hlink"/>
                </a:solidFill>
                <a:latin typeface="Arial Black" charset="0"/>
                <a:ea typeface="Arial" charset="0"/>
                <a:cs typeface="Arial" charset="0"/>
              </a:defRPr>
            </a:lvl7pPr>
            <a:lvl8pPr marL="3429000" indent="-228600" eaLnBrk="0" fontAlgn="base" hangingPunct="0">
              <a:spcBef>
                <a:spcPct val="0"/>
              </a:spcBef>
              <a:spcAft>
                <a:spcPct val="0"/>
              </a:spcAft>
              <a:defRPr sz="3200">
                <a:solidFill>
                  <a:schemeClr val="hlink"/>
                </a:solidFill>
                <a:latin typeface="Arial Black" charset="0"/>
                <a:ea typeface="Arial" charset="0"/>
                <a:cs typeface="Arial" charset="0"/>
              </a:defRPr>
            </a:lvl8pPr>
            <a:lvl9pPr marL="3886200" indent="-228600" eaLnBrk="0" fontAlgn="base" hangingPunct="0">
              <a:spcBef>
                <a:spcPct val="0"/>
              </a:spcBef>
              <a:spcAft>
                <a:spcPct val="0"/>
              </a:spcAft>
              <a:defRPr sz="3200">
                <a:solidFill>
                  <a:schemeClr val="hlink"/>
                </a:solidFill>
                <a:latin typeface="Arial Black" charset="0"/>
                <a:ea typeface="Arial" charset="0"/>
                <a:cs typeface="Arial" charset="0"/>
              </a:defRPr>
            </a:lvl9pPr>
          </a:lstStyle>
          <a:p>
            <a:pPr eaLnBrk="1" hangingPunct="1">
              <a:spcBef>
                <a:spcPct val="50000"/>
              </a:spcBef>
            </a:pPr>
            <a:r>
              <a:rPr lang="en-US" altLang="en-US" sz="2000" b="1">
                <a:solidFill>
                  <a:schemeClr val="bg1"/>
                </a:solidFill>
                <a:latin typeface="Tahoma" charset="0"/>
              </a:rPr>
              <a:t>Canada</a:t>
            </a:r>
          </a:p>
        </p:txBody>
      </p:sp>
      <p:pic>
        <p:nvPicPr>
          <p:cNvPr id="9" name="Picture 2" descr="C:\Users\dburden\Desktop\1.NEW 2007 PHOTOS\Main Street, commercial\Dundarave.Vancouver.Day4 (20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5595" y="3473450"/>
            <a:ext cx="5056770"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20278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60804"/>
                                        </p:tgtEl>
                                        <p:attrNameLst>
                                          <p:attrName>style.visibility</p:attrName>
                                        </p:attrNameLst>
                                      </p:cBhvr>
                                      <p:to>
                                        <p:strVal val="visible"/>
                                      </p:to>
                                    </p:set>
                                    <p:anim calcmode="lin" valueType="num">
                                      <p:cBhvr additive="base">
                                        <p:cTn id="7" dur="2000" fill="hold"/>
                                        <p:tgtEl>
                                          <p:spTgt spid="460804"/>
                                        </p:tgtEl>
                                        <p:attrNameLst>
                                          <p:attrName>ppt_x</p:attrName>
                                        </p:attrNameLst>
                                      </p:cBhvr>
                                      <p:tavLst>
                                        <p:tav tm="0">
                                          <p:val>
                                            <p:strVal val="0-#ppt_w/2"/>
                                          </p:val>
                                        </p:tav>
                                        <p:tav tm="100000">
                                          <p:val>
                                            <p:strVal val="#ppt_x"/>
                                          </p:val>
                                        </p:tav>
                                      </p:tavLst>
                                    </p:anim>
                                    <p:anim calcmode="lin" valueType="num">
                                      <p:cBhvr additive="base">
                                        <p:cTn id="8" dur="2000" fill="hold"/>
                                        <p:tgtEl>
                                          <p:spTgt spid="460804"/>
                                        </p:tgtEl>
                                        <p:attrNameLst>
                                          <p:attrName>ppt_y</p:attrName>
                                        </p:attrNameLst>
                                      </p:cBhvr>
                                      <p:tavLst>
                                        <p:tav tm="0">
                                          <p:val>
                                            <p:strVal val="#ppt_y"/>
                                          </p:val>
                                        </p:tav>
                                        <p:tav tm="100000">
                                          <p:val>
                                            <p:strVal val="#ppt_y"/>
                                          </p:val>
                                        </p:tav>
                                      </p:tavLst>
                                    </p:anim>
                                  </p:childTnLst>
                                </p:cTn>
                              </p:par>
                              <p:par>
                                <p:cTn id="9" presetID="9" presetClass="entr" presetSubtype="0" fill="hold" nodeType="withEffect">
                                  <p:stCondLst>
                                    <p:cond delay="0"/>
                                  </p:stCondLst>
                                  <p:childTnLst>
                                    <p:set>
                                      <p:cBhvr>
                                        <p:cTn id="10" dur="1" fill="hold">
                                          <p:stCondLst>
                                            <p:cond delay="0"/>
                                          </p:stCondLst>
                                        </p:cTn>
                                        <p:tgtEl>
                                          <p:spTgt spid="460802"/>
                                        </p:tgtEl>
                                        <p:attrNameLst>
                                          <p:attrName>style.visibility</p:attrName>
                                        </p:attrNameLst>
                                      </p:cBhvr>
                                      <p:to>
                                        <p:strVal val="visible"/>
                                      </p:to>
                                    </p:set>
                                    <p:animEffect transition="in" filter="dissolve">
                                      <p:cBhvr>
                                        <p:cTn id="11" dur="500"/>
                                        <p:tgtEl>
                                          <p:spTgt spid="460802"/>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460805"/>
                                        </p:tgtEl>
                                        <p:attrNameLst>
                                          <p:attrName>style.visibility</p:attrName>
                                        </p:attrNameLst>
                                      </p:cBhvr>
                                      <p:to>
                                        <p:strVal val="visible"/>
                                      </p:to>
                                    </p:set>
                                    <p:animEffect transition="in" filter="fade">
                                      <p:cBhvr>
                                        <p:cTn id="15" dur="2000"/>
                                        <p:tgtEl>
                                          <p:spTgt spid="460805"/>
                                        </p:tgtEl>
                                      </p:cBhvr>
                                    </p:animEffect>
                                  </p:childTnLst>
                                </p:cTn>
                              </p:par>
                            </p:childTnLst>
                          </p:cTn>
                        </p:par>
                        <p:par>
                          <p:cTn id="16" fill="hold" nodeType="afterGroup">
                            <p:stCondLst>
                              <p:cond delay="4000"/>
                            </p:stCondLst>
                            <p:childTnLst>
                              <p:par>
                                <p:cTn id="17" presetID="10" presetClass="entr" presetSubtype="0" fill="hold" grpId="0" nodeType="afterEffect">
                                  <p:stCondLst>
                                    <p:cond delay="0"/>
                                  </p:stCondLst>
                                  <p:childTnLst>
                                    <p:set>
                                      <p:cBhvr>
                                        <p:cTn id="18" dur="1" fill="hold">
                                          <p:stCondLst>
                                            <p:cond delay="0"/>
                                          </p:stCondLst>
                                        </p:cTn>
                                        <p:tgtEl>
                                          <p:spTgt spid="460806"/>
                                        </p:tgtEl>
                                        <p:attrNameLst>
                                          <p:attrName>style.visibility</p:attrName>
                                        </p:attrNameLst>
                                      </p:cBhvr>
                                      <p:to>
                                        <p:strVal val="visible"/>
                                      </p:to>
                                    </p:set>
                                    <p:animEffect transition="in" filter="fade">
                                      <p:cBhvr>
                                        <p:cTn id="19" dur="2000"/>
                                        <p:tgtEl>
                                          <p:spTgt spid="460806"/>
                                        </p:tgtEl>
                                      </p:cBhvr>
                                    </p:animEffect>
                                  </p:childTnLst>
                                </p:cTn>
                              </p:par>
                            </p:childTnLst>
                          </p:cTn>
                        </p:par>
                        <p:par>
                          <p:cTn id="20" fill="hold" nodeType="afterGroup">
                            <p:stCondLst>
                              <p:cond delay="6000"/>
                            </p:stCondLst>
                            <p:childTnLst>
                              <p:par>
                                <p:cTn id="21" presetID="10" presetClass="entr" presetSubtype="0" fill="hold" grpId="0" nodeType="afterEffect">
                                  <p:stCondLst>
                                    <p:cond delay="0"/>
                                  </p:stCondLst>
                                  <p:childTnLst>
                                    <p:set>
                                      <p:cBhvr>
                                        <p:cTn id="22" dur="1" fill="hold">
                                          <p:stCondLst>
                                            <p:cond delay="0"/>
                                          </p:stCondLst>
                                        </p:cTn>
                                        <p:tgtEl>
                                          <p:spTgt spid="460807"/>
                                        </p:tgtEl>
                                        <p:attrNameLst>
                                          <p:attrName>style.visibility</p:attrName>
                                        </p:attrNameLst>
                                      </p:cBhvr>
                                      <p:to>
                                        <p:strVal val="visible"/>
                                      </p:to>
                                    </p:set>
                                    <p:animEffect transition="in" filter="fade">
                                      <p:cBhvr>
                                        <p:cTn id="23" dur="2000"/>
                                        <p:tgtEl>
                                          <p:spTgt spid="460807"/>
                                        </p:tgtEl>
                                      </p:cBhvr>
                                    </p:animEffect>
                                  </p:childTnLst>
                                </p:cTn>
                              </p:par>
                            </p:childTnLst>
                          </p:cTn>
                        </p:par>
                        <p:par>
                          <p:cTn id="24" fill="hold" nodeType="afterGroup">
                            <p:stCondLst>
                              <p:cond delay="8000"/>
                            </p:stCondLst>
                            <p:childTnLst>
                              <p:par>
                                <p:cTn id="25" presetID="10" presetClass="entr" presetSubtype="0" fill="hold" grpId="0" nodeType="afterEffect">
                                  <p:stCondLst>
                                    <p:cond delay="0"/>
                                  </p:stCondLst>
                                  <p:childTnLst>
                                    <p:set>
                                      <p:cBhvr>
                                        <p:cTn id="26" dur="1" fill="hold">
                                          <p:stCondLst>
                                            <p:cond delay="0"/>
                                          </p:stCondLst>
                                        </p:cTn>
                                        <p:tgtEl>
                                          <p:spTgt spid="460808"/>
                                        </p:tgtEl>
                                        <p:attrNameLst>
                                          <p:attrName>style.visibility</p:attrName>
                                        </p:attrNameLst>
                                      </p:cBhvr>
                                      <p:to>
                                        <p:strVal val="visible"/>
                                      </p:to>
                                    </p:set>
                                    <p:animEffect transition="in" filter="fade">
                                      <p:cBhvr>
                                        <p:cTn id="27" dur="2000"/>
                                        <p:tgtEl>
                                          <p:spTgt spid="4608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04" grpId="0" animBg="1"/>
      <p:bldP spid="460805" grpId="0"/>
      <p:bldP spid="460806" grpId="0"/>
      <p:bldP spid="460807" grpId="0"/>
      <p:bldP spid="46080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dburden\Desktop\1.NEW 2007 PHOTOS\Main Street, commercial\Dundarave.Vancouver.Day4 (2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36075" cy="613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p:cNvSpPr txBox="1">
            <a:spLocks noChangeArrowheads="1"/>
          </p:cNvSpPr>
          <p:nvPr/>
        </p:nvSpPr>
        <p:spPr bwMode="auto">
          <a:xfrm>
            <a:off x="5700713" y="6356350"/>
            <a:ext cx="34432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hlink"/>
                </a:solidFill>
                <a:latin typeface="Arial Black" charset="0"/>
                <a:ea typeface="Arial" charset="0"/>
                <a:cs typeface="Arial" charset="0"/>
              </a:defRPr>
            </a:lvl1pPr>
            <a:lvl2pPr marL="742950" indent="-285750" eaLnBrk="0" hangingPunct="0">
              <a:defRPr sz="3200">
                <a:solidFill>
                  <a:schemeClr val="hlink"/>
                </a:solidFill>
                <a:latin typeface="Arial Black" charset="0"/>
                <a:ea typeface="Arial" charset="0"/>
                <a:cs typeface="Arial" charset="0"/>
              </a:defRPr>
            </a:lvl2pPr>
            <a:lvl3pPr marL="1143000" indent="-228600" eaLnBrk="0" hangingPunct="0">
              <a:defRPr sz="3200">
                <a:solidFill>
                  <a:schemeClr val="hlink"/>
                </a:solidFill>
                <a:latin typeface="Arial Black" charset="0"/>
                <a:ea typeface="Arial" charset="0"/>
                <a:cs typeface="Arial" charset="0"/>
              </a:defRPr>
            </a:lvl3pPr>
            <a:lvl4pPr marL="1600200" indent="-228600" eaLnBrk="0" hangingPunct="0">
              <a:defRPr sz="3200">
                <a:solidFill>
                  <a:schemeClr val="hlink"/>
                </a:solidFill>
                <a:latin typeface="Arial Black" charset="0"/>
                <a:ea typeface="Arial" charset="0"/>
                <a:cs typeface="Arial" charset="0"/>
              </a:defRPr>
            </a:lvl4pPr>
            <a:lvl5pPr marL="2057400" indent="-228600" eaLnBrk="0" hangingPunct="0">
              <a:defRPr sz="3200">
                <a:solidFill>
                  <a:schemeClr val="hlink"/>
                </a:solidFill>
                <a:latin typeface="Arial Black" charset="0"/>
                <a:ea typeface="Arial" charset="0"/>
                <a:cs typeface="Arial" charset="0"/>
              </a:defRPr>
            </a:lvl5pPr>
            <a:lvl6pPr marL="2514600" indent="-228600" eaLnBrk="0" fontAlgn="base" hangingPunct="0">
              <a:spcBef>
                <a:spcPct val="0"/>
              </a:spcBef>
              <a:spcAft>
                <a:spcPct val="0"/>
              </a:spcAft>
              <a:defRPr sz="3200">
                <a:solidFill>
                  <a:schemeClr val="hlink"/>
                </a:solidFill>
                <a:latin typeface="Arial Black" charset="0"/>
                <a:ea typeface="Arial" charset="0"/>
                <a:cs typeface="Arial" charset="0"/>
              </a:defRPr>
            </a:lvl6pPr>
            <a:lvl7pPr marL="2971800" indent="-228600" eaLnBrk="0" fontAlgn="base" hangingPunct="0">
              <a:spcBef>
                <a:spcPct val="0"/>
              </a:spcBef>
              <a:spcAft>
                <a:spcPct val="0"/>
              </a:spcAft>
              <a:defRPr sz="3200">
                <a:solidFill>
                  <a:schemeClr val="hlink"/>
                </a:solidFill>
                <a:latin typeface="Arial Black" charset="0"/>
                <a:ea typeface="Arial" charset="0"/>
                <a:cs typeface="Arial" charset="0"/>
              </a:defRPr>
            </a:lvl7pPr>
            <a:lvl8pPr marL="3429000" indent="-228600" eaLnBrk="0" fontAlgn="base" hangingPunct="0">
              <a:spcBef>
                <a:spcPct val="0"/>
              </a:spcBef>
              <a:spcAft>
                <a:spcPct val="0"/>
              </a:spcAft>
              <a:defRPr sz="3200">
                <a:solidFill>
                  <a:schemeClr val="hlink"/>
                </a:solidFill>
                <a:latin typeface="Arial Black" charset="0"/>
                <a:ea typeface="Arial" charset="0"/>
                <a:cs typeface="Arial" charset="0"/>
              </a:defRPr>
            </a:lvl8pPr>
            <a:lvl9pPr marL="3886200" indent="-228600" eaLnBrk="0" fontAlgn="base" hangingPunct="0">
              <a:spcBef>
                <a:spcPct val="0"/>
              </a:spcBef>
              <a:spcAft>
                <a:spcPct val="0"/>
              </a:spcAft>
              <a:defRPr sz="3200">
                <a:solidFill>
                  <a:schemeClr val="hlink"/>
                </a:solidFill>
                <a:latin typeface="Arial Black" charset="0"/>
                <a:ea typeface="Arial" charset="0"/>
                <a:cs typeface="Arial" charset="0"/>
              </a:defRPr>
            </a:lvl9pPr>
          </a:lstStyle>
          <a:p>
            <a:pPr eaLnBrk="1" hangingPunct="1">
              <a:spcBef>
                <a:spcPct val="50000"/>
              </a:spcBef>
            </a:pPr>
            <a:r>
              <a:rPr lang="en-US" altLang="en-US" sz="1600">
                <a:solidFill>
                  <a:schemeClr val="bg1"/>
                </a:solidFill>
                <a:latin typeface="Tahoma" charset="0"/>
              </a:rPr>
              <a:t>Marine Drive, Dundarave, B.C.</a:t>
            </a:r>
          </a:p>
        </p:txBody>
      </p:sp>
    </p:spTree>
    <p:extLst>
      <p:ext uri="{BB962C8B-B14F-4D97-AF65-F5344CB8AC3E}">
        <p14:creationId xmlns:p14="http://schemas.microsoft.com/office/powerpoint/2010/main" val="5128577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C:\Users\dburden\Desktop\1.NEW 2007 PHOTOS\People\2.people08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17713"/>
            <a:ext cx="3227388" cy="4840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4" name="Picture 8" descr="C:\Users\Dan Burden\Desktop\1.NEW 2010 PHOTOS\People\African-American\Bike cops and young girls.jpg"/>
          <p:cNvPicPr>
            <a:picLocks noChangeAspect="1" noChangeArrowheads="1"/>
          </p:cNvPicPr>
          <p:nvPr/>
        </p:nvPicPr>
        <p:blipFill>
          <a:blip r:embed="rId3">
            <a:extLst>
              <a:ext uri="{28A0092B-C50C-407E-A947-70E740481C1C}">
                <a14:useLocalDpi xmlns:a14="http://schemas.microsoft.com/office/drawing/2010/main" val="0"/>
              </a:ext>
            </a:extLst>
          </a:blip>
          <a:srcRect l="6609" r="9677"/>
          <a:stretch>
            <a:fillRect/>
          </a:stretch>
        </p:blipFill>
        <p:spPr bwMode="auto">
          <a:xfrm>
            <a:off x="6248400" y="1981200"/>
            <a:ext cx="2895600" cy="2312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5" name="Picture 9" descr="C:\Users\Dan Burden\Desktop\1.NEW 2010 PHOTOS\People\African-American\P1010002.jpg"/>
          <p:cNvPicPr>
            <a:picLocks noChangeAspect="1" noChangeArrowheads="1"/>
          </p:cNvPicPr>
          <p:nvPr/>
        </p:nvPicPr>
        <p:blipFill>
          <a:blip r:embed="rId4">
            <a:extLst>
              <a:ext uri="{28A0092B-C50C-407E-A947-70E740481C1C}">
                <a14:useLocalDpi xmlns:a14="http://schemas.microsoft.com/office/drawing/2010/main" val="0"/>
              </a:ext>
            </a:extLst>
          </a:blip>
          <a:srcRect t="17136" r="18182" b="27866"/>
          <a:stretch>
            <a:fillRect/>
          </a:stretch>
        </p:blipFill>
        <p:spPr bwMode="auto">
          <a:xfrm>
            <a:off x="3352800" y="4398963"/>
            <a:ext cx="2743200" cy="2459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6" name="Picture 8" descr="C:\Users\Dan Burden\Desktop\2011 Clients\Florida\Ft Pierce\Ft Pierce.3. (69).JPG"/>
          <p:cNvPicPr>
            <a:picLocks noChangeAspect="1" noChangeArrowheads="1"/>
          </p:cNvPicPr>
          <p:nvPr/>
        </p:nvPicPr>
        <p:blipFill>
          <a:blip r:embed="rId5">
            <a:extLst>
              <a:ext uri="{28A0092B-C50C-407E-A947-70E740481C1C}">
                <a14:useLocalDpi xmlns:a14="http://schemas.microsoft.com/office/drawing/2010/main" val="0"/>
              </a:ext>
            </a:extLst>
          </a:blip>
          <a:srcRect l="14999" t="19965" r="26666" b="14444"/>
          <a:stretch>
            <a:fillRect/>
          </a:stretch>
        </p:blipFill>
        <p:spPr bwMode="auto">
          <a:xfrm>
            <a:off x="3352800" y="1981200"/>
            <a:ext cx="271145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7" name="Picture 2" descr="C:\Users\Dan Burden\Desktop\To Be Processed\St Louis.May.2. (194).JPG"/>
          <p:cNvPicPr>
            <a:picLocks noChangeAspect="1" noChangeArrowheads="1"/>
          </p:cNvPicPr>
          <p:nvPr/>
        </p:nvPicPr>
        <p:blipFill>
          <a:blip r:embed="rId6">
            <a:extLst>
              <a:ext uri="{28A0092B-C50C-407E-A947-70E740481C1C}">
                <a14:useLocalDpi xmlns:a14="http://schemas.microsoft.com/office/drawing/2010/main" val="0"/>
              </a:ext>
            </a:extLst>
          </a:blip>
          <a:srcRect t="15555" r="36667" b="13333"/>
          <a:stretch>
            <a:fillRect/>
          </a:stretch>
        </p:blipFill>
        <p:spPr bwMode="auto">
          <a:xfrm>
            <a:off x="6248400" y="4419600"/>
            <a:ext cx="28956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p:nvPr/>
        </p:nvSpPr>
        <p:spPr>
          <a:xfrm>
            <a:off x="271530" y="241123"/>
            <a:ext cx="5574180" cy="584776"/>
          </a:xfrm>
          <a:prstGeom prst="rect">
            <a:avLst/>
          </a:prstGeom>
        </p:spPr>
        <p:txBody>
          <a:bodyPr>
            <a:spAutoFit/>
          </a:bodyPr>
          <a:lstStyle/>
          <a:p>
            <a:pPr>
              <a:defRPr/>
            </a:pPr>
            <a:r>
              <a:rPr lang="en-US" b="1" dirty="0">
                <a:solidFill>
                  <a:schemeClr val="bg1"/>
                </a:solidFill>
                <a:effectLst>
                  <a:innerShdw blurRad="63500" dist="50800" dir="16200000">
                    <a:prstClr val="black">
                      <a:alpha val="50000"/>
                    </a:prstClr>
                  </a:innerShdw>
                </a:effectLst>
                <a:latin typeface="Arial Bold"/>
                <a:ea typeface="ＭＳ Ｐゴシック" charset="0"/>
                <a:cs typeface="Arial Bold"/>
              </a:rPr>
              <a:t>What most people want</a:t>
            </a:r>
            <a:r>
              <a:rPr lang="en-US" sz="2400" b="1" dirty="0">
                <a:solidFill>
                  <a:schemeClr val="bg1"/>
                </a:solidFill>
                <a:effectLst>
                  <a:innerShdw blurRad="63500" dist="50800" dir="16200000">
                    <a:prstClr val="black">
                      <a:alpha val="50000"/>
                    </a:prstClr>
                  </a:innerShdw>
                </a:effectLst>
                <a:latin typeface="Arial Bold"/>
                <a:ea typeface="ＭＳ Ｐゴシック" charset="0"/>
                <a:cs typeface="Arial Bold"/>
              </a:rPr>
              <a:t>…</a:t>
            </a:r>
          </a:p>
        </p:txBody>
      </p:sp>
    </p:spTree>
    <p:extLst>
      <p:ext uri="{BB962C8B-B14F-4D97-AF65-F5344CB8AC3E}">
        <p14:creationId xmlns:p14="http://schemas.microsoft.com/office/powerpoint/2010/main" val="152934769"/>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2509" y="227215"/>
            <a:ext cx="8811491" cy="5570756"/>
          </a:xfrm>
          <a:prstGeom prst="rect">
            <a:avLst/>
          </a:prstGeom>
          <a:noFill/>
        </p:spPr>
        <p:txBody>
          <a:bodyPr wrap="square" rtlCol="0">
            <a:spAutoFit/>
          </a:bodyPr>
          <a:lstStyle/>
          <a:p>
            <a:r>
              <a:rPr lang="en-US" sz="2400" dirty="0">
                <a:solidFill>
                  <a:schemeClr val="bg1"/>
                </a:solidFill>
              </a:rPr>
              <a:t>Smart </a:t>
            </a:r>
            <a:r>
              <a:rPr lang="en-US" sz="2400" dirty="0" smtClean="0">
                <a:solidFill>
                  <a:schemeClr val="bg1"/>
                </a:solidFill>
              </a:rPr>
              <a:t>Growth </a:t>
            </a:r>
          </a:p>
          <a:p>
            <a:endParaRPr lang="en-US" sz="2000" dirty="0">
              <a:solidFill>
                <a:schemeClr val="bg1"/>
              </a:solidFill>
            </a:endParaRPr>
          </a:p>
          <a:p>
            <a:endParaRPr lang="en-US" sz="2000" dirty="0" smtClean="0">
              <a:solidFill>
                <a:schemeClr val="bg1"/>
              </a:solidFill>
            </a:endParaRPr>
          </a:p>
          <a:p>
            <a:pPr marL="342900" indent="-342900">
              <a:buFont typeface="Arial" charset="0"/>
              <a:buChar char="•"/>
            </a:pPr>
            <a:r>
              <a:rPr lang="en-US" sz="2000" dirty="0" smtClean="0">
                <a:solidFill>
                  <a:schemeClr val="bg1"/>
                </a:solidFill>
              </a:rPr>
              <a:t>How </a:t>
            </a:r>
            <a:r>
              <a:rPr lang="en-US" sz="2000" dirty="0">
                <a:solidFill>
                  <a:schemeClr val="bg1"/>
                </a:solidFill>
              </a:rPr>
              <a:t>do you get projects on the ground?  </a:t>
            </a:r>
            <a:r>
              <a:rPr lang="en-US" sz="2000" dirty="0" smtClean="0">
                <a:solidFill>
                  <a:schemeClr val="bg1"/>
                </a:solidFill>
              </a:rPr>
              <a:t>(demonstration/pilot </a:t>
            </a:r>
            <a:r>
              <a:rPr lang="en-US" sz="2000" dirty="0">
                <a:solidFill>
                  <a:schemeClr val="bg1"/>
                </a:solidFill>
              </a:rPr>
              <a:t>projects, restriping projects, etc.)</a:t>
            </a:r>
          </a:p>
          <a:p>
            <a:pPr marL="342900" lvl="0" indent="-342900">
              <a:buFont typeface="Arial" charset="0"/>
              <a:buChar char="•"/>
            </a:pPr>
            <a:endParaRPr lang="en-US" sz="2000" dirty="0" smtClean="0">
              <a:solidFill>
                <a:schemeClr val="bg1"/>
              </a:solidFill>
            </a:endParaRPr>
          </a:p>
          <a:p>
            <a:pPr marL="342900" lvl="0" indent="-342900">
              <a:buFont typeface="Arial" charset="0"/>
              <a:buChar char="•"/>
            </a:pPr>
            <a:r>
              <a:rPr lang="en-US" sz="2000" dirty="0" smtClean="0">
                <a:solidFill>
                  <a:schemeClr val="bg1"/>
                </a:solidFill>
              </a:rPr>
              <a:t>How </a:t>
            </a:r>
            <a:r>
              <a:rPr lang="en-US" sz="2000" dirty="0">
                <a:solidFill>
                  <a:schemeClr val="bg1"/>
                </a:solidFill>
              </a:rPr>
              <a:t>do you challenge the status quo and make change? </a:t>
            </a:r>
          </a:p>
          <a:p>
            <a:pPr marL="342900" lvl="0" indent="-342900">
              <a:buFont typeface="Arial" charset="0"/>
              <a:buChar char="•"/>
            </a:pPr>
            <a:endParaRPr lang="en-US" sz="2000" dirty="0" smtClean="0">
              <a:solidFill>
                <a:schemeClr val="bg1"/>
              </a:solidFill>
            </a:endParaRPr>
          </a:p>
          <a:p>
            <a:pPr marL="342900" lvl="0" indent="-342900">
              <a:buFont typeface="Arial" charset="0"/>
              <a:buChar char="•"/>
            </a:pPr>
            <a:r>
              <a:rPr lang="en-US" sz="2000" dirty="0" smtClean="0">
                <a:solidFill>
                  <a:schemeClr val="bg1"/>
                </a:solidFill>
              </a:rPr>
              <a:t>How </a:t>
            </a:r>
            <a:r>
              <a:rPr lang="en-US" sz="2000" dirty="0">
                <a:solidFill>
                  <a:schemeClr val="bg1"/>
                </a:solidFill>
              </a:rPr>
              <a:t>do you change bureaucratic culture…be an agent of change…?</a:t>
            </a:r>
          </a:p>
          <a:p>
            <a:pPr marL="342900" lvl="0" indent="-342900">
              <a:buFont typeface="Arial" charset="0"/>
              <a:buChar char="•"/>
            </a:pPr>
            <a:endParaRPr lang="en-US" sz="2000" dirty="0" smtClean="0">
              <a:solidFill>
                <a:schemeClr val="bg1"/>
              </a:solidFill>
            </a:endParaRPr>
          </a:p>
          <a:p>
            <a:pPr marL="342900" lvl="0" indent="-342900">
              <a:buFont typeface="Arial" charset="0"/>
              <a:buChar char="•"/>
            </a:pPr>
            <a:r>
              <a:rPr lang="en-US" sz="2000" dirty="0" smtClean="0">
                <a:solidFill>
                  <a:schemeClr val="bg1"/>
                </a:solidFill>
              </a:rPr>
              <a:t>How </a:t>
            </a:r>
            <a:r>
              <a:rPr lang="en-US" sz="2000" dirty="0">
                <a:solidFill>
                  <a:schemeClr val="bg1"/>
                </a:solidFill>
              </a:rPr>
              <a:t>do you address and apply Complete Streets streets when streets are already narrow? </a:t>
            </a:r>
          </a:p>
          <a:p>
            <a:pPr marL="342900" lvl="0" indent="-342900">
              <a:buFont typeface="Arial" charset="0"/>
              <a:buChar char="•"/>
            </a:pPr>
            <a:endParaRPr lang="en-US" sz="2000" dirty="0" smtClean="0">
              <a:solidFill>
                <a:schemeClr val="bg1"/>
              </a:solidFill>
            </a:endParaRPr>
          </a:p>
          <a:p>
            <a:pPr marL="342900" lvl="0" indent="-342900">
              <a:buFont typeface="Arial" charset="0"/>
              <a:buChar char="•"/>
            </a:pPr>
            <a:r>
              <a:rPr lang="en-US" sz="2000" dirty="0" smtClean="0">
                <a:solidFill>
                  <a:schemeClr val="bg1"/>
                </a:solidFill>
              </a:rPr>
              <a:t>Share </a:t>
            </a:r>
            <a:r>
              <a:rPr lang="en-US" sz="2000" dirty="0">
                <a:solidFill>
                  <a:schemeClr val="bg1"/>
                </a:solidFill>
              </a:rPr>
              <a:t>“new” tools i.e. Modern Roundabouts and other tools.</a:t>
            </a:r>
          </a:p>
          <a:p>
            <a:endParaRPr lang="en-US" dirty="0"/>
          </a:p>
        </p:txBody>
      </p:sp>
    </p:spTree>
    <p:extLst>
      <p:ext uri="{BB962C8B-B14F-4D97-AF65-F5344CB8AC3E}">
        <p14:creationId xmlns:p14="http://schemas.microsoft.com/office/powerpoint/2010/main" val="281009495"/>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9629" y="67608"/>
            <a:ext cx="8395855" cy="1877437"/>
          </a:xfrm>
          <a:prstGeom prst="rect">
            <a:avLst/>
          </a:prstGeom>
          <a:noFill/>
        </p:spPr>
        <p:txBody>
          <a:bodyPr wrap="square" rtlCol="0">
            <a:spAutoFit/>
          </a:bodyPr>
          <a:lstStyle/>
          <a:p>
            <a:r>
              <a:rPr lang="en-US" sz="2400" dirty="0">
                <a:solidFill>
                  <a:schemeClr val="bg1"/>
                </a:solidFill>
              </a:rPr>
              <a:t>Smart </a:t>
            </a:r>
            <a:r>
              <a:rPr lang="en-US" sz="2400" dirty="0" smtClean="0">
                <a:solidFill>
                  <a:schemeClr val="bg1"/>
                </a:solidFill>
              </a:rPr>
              <a:t>Growth </a:t>
            </a:r>
          </a:p>
          <a:p>
            <a:endParaRPr lang="en-US" sz="2000" dirty="0">
              <a:solidFill>
                <a:schemeClr val="bg1"/>
              </a:solidFill>
            </a:endParaRPr>
          </a:p>
          <a:p>
            <a:endParaRPr lang="en-US" sz="2000" dirty="0" smtClean="0">
              <a:solidFill>
                <a:schemeClr val="bg1"/>
              </a:solidFill>
            </a:endParaRPr>
          </a:p>
          <a:p>
            <a:pPr marL="342900" indent="-342900">
              <a:buFont typeface="Arial" charset="0"/>
              <a:buChar char="•"/>
            </a:pPr>
            <a:r>
              <a:rPr lang="en-US" sz="2000" dirty="0" smtClean="0">
                <a:solidFill>
                  <a:schemeClr val="bg1"/>
                </a:solidFill>
              </a:rPr>
              <a:t>Focus </a:t>
            </a:r>
            <a:r>
              <a:rPr lang="en-US" sz="2000" dirty="0">
                <a:solidFill>
                  <a:schemeClr val="bg1"/>
                </a:solidFill>
              </a:rPr>
              <a:t>on lessons of walkability </a:t>
            </a:r>
            <a:r>
              <a:rPr lang="en-US" sz="2000" dirty="0" smtClean="0">
                <a:solidFill>
                  <a:schemeClr val="bg1"/>
                </a:solidFill>
              </a:rPr>
              <a:t> </a:t>
            </a:r>
            <a:endParaRPr lang="en-US" sz="2000" dirty="0">
              <a:solidFill>
                <a:schemeClr val="bg1"/>
              </a:solidFill>
            </a:endParaRPr>
          </a:p>
          <a:p>
            <a:endParaRPr lang="en-US" dirty="0"/>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70799"/>
            <a:ext cx="9144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601014"/>
            <a:ext cx="9144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80854"/>
            <a:ext cx="9144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680854"/>
            <a:ext cx="9144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7"/>
          <p:cNvSpPr txBox="1">
            <a:spLocks noChangeArrowheads="1"/>
          </p:cNvSpPr>
          <p:nvPr/>
        </p:nvSpPr>
        <p:spPr bwMode="auto">
          <a:xfrm>
            <a:off x="4038600" y="3579379"/>
            <a:ext cx="51054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kumimoji="1" lang="en-US" altLang="en-US" sz="600">
                <a:latin typeface="Times" charset="0"/>
                <a:ea typeface="ヒラギノ角ゴ Pro W3" charset="-128"/>
                <a:cs typeface="ヒラギノ角ゴ Pro W3" charset="-128"/>
              </a:rPr>
              <a:t>Urban-Advantage.com</a:t>
            </a:r>
          </a:p>
        </p:txBody>
      </p:sp>
    </p:spTree>
    <p:extLst>
      <p:ext uri="{BB962C8B-B14F-4D97-AF65-F5344CB8AC3E}">
        <p14:creationId xmlns:p14="http://schemas.microsoft.com/office/powerpoint/2010/main" val="15688872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1000"/>
                                        <p:tgtEl>
                                          <p:spTgt spid="8"/>
                                        </p:tgtEl>
                                      </p:cBhvr>
                                    </p:animEffect>
                                  </p:childTnLst>
                                </p:cTn>
                              </p:par>
                            </p:childTnLst>
                          </p:cTn>
                        </p:par>
                        <p:par>
                          <p:cTn id="8" fill="hold">
                            <p:stCondLst>
                              <p:cond delay="1000"/>
                            </p:stCondLst>
                            <p:childTnLst>
                              <p:par>
                                <p:cTn id="9" presetID="9" presetClass="entr" presetSubtype="0" fill="hold" nodeType="afterEffect">
                                  <p:stCondLst>
                                    <p:cond delay="200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1000"/>
                                        <p:tgtEl>
                                          <p:spTgt spid="9"/>
                                        </p:tgtEl>
                                      </p:cBhvr>
                                    </p:animEffect>
                                  </p:childTnLst>
                                </p:cTn>
                              </p:par>
                            </p:childTnLst>
                          </p:cTn>
                        </p:par>
                        <p:par>
                          <p:cTn id="12" fill="hold">
                            <p:stCondLst>
                              <p:cond delay="4000"/>
                            </p:stCondLst>
                            <p:childTnLst>
                              <p:par>
                                <p:cTn id="13" presetID="9" presetClass="entr" presetSubtype="0" fill="hold" nodeType="afterEffect">
                                  <p:stCondLst>
                                    <p:cond delay="500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155642" y="6167336"/>
            <a:ext cx="3852154" cy="400110"/>
          </a:xfrm>
          <a:prstGeom prst="rect">
            <a:avLst/>
          </a:prstGeom>
          <a:noFill/>
        </p:spPr>
        <p:txBody>
          <a:bodyPr wrap="square" rtlCol="0">
            <a:spAutoFit/>
          </a:bodyPr>
          <a:lstStyle/>
          <a:p>
            <a:r>
              <a:rPr lang="en-US" sz="2000" dirty="0" smtClean="0">
                <a:solidFill>
                  <a:schemeClr val="bg1"/>
                </a:solidFill>
              </a:rPr>
              <a:t>Manhattan Beach, Ca</a:t>
            </a:r>
            <a:endParaRPr lang="en-US" sz="2000" dirty="0">
              <a:solidFill>
                <a:schemeClr val="bg1"/>
              </a:solidFill>
            </a:endParaRPr>
          </a:p>
        </p:txBody>
      </p:sp>
    </p:spTree>
    <p:extLst>
      <p:ext uri="{BB962C8B-B14F-4D97-AF65-F5344CB8AC3E}">
        <p14:creationId xmlns:p14="http://schemas.microsoft.com/office/powerpoint/2010/main" val="1112797294"/>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155642" y="6167336"/>
            <a:ext cx="3852154" cy="400110"/>
          </a:xfrm>
          <a:prstGeom prst="rect">
            <a:avLst/>
          </a:prstGeom>
          <a:noFill/>
        </p:spPr>
        <p:txBody>
          <a:bodyPr wrap="square" rtlCol="0">
            <a:spAutoFit/>
          </a:bodyPr>
          <a:lstStyle/>
          <a:p>
            <a:r>
              <a:rPr lang="en-US" sz="2000" dirty="0" smtClean="0">
                <a:solidFill>
                  <a:schemeClr val="tx1"/>
                </a:solidFill>
              </a:rPr>
              <a:t>Manhattan Beach, Ca</a:t>
            </a:r>
            <a:endParaRPr lang="en-US" sz="2000" dirty="0">
              <a:solidFill>
                <a:schemeClr val="tx1"/>
              </a:solidFill>
            </a:endParaRPr>
          </a:p>
        </p:txBody>
      </p:sp>
    </p:spTree>
    <p:extLst>
      <p:ext uri="{BB962C8B-B14F-4D97-AF65-F5344CB8AC3E}">
        <p14:creationId xmlns:p14="http://schemas.microsoft.com/office/powerpoint/2010/main" val="1512817788"/>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155642" y="6167336"/>
            <a:ext cx="3852154" cy="400110"/>
          </a:xfrm>
          <a:prstGeom prst="rect">
            <a:avLst/>
          </a:prstGeom>
          <a:noFill/>
        </p:spPr>
        <p:txBody>
          <a:bodyPr wrap="square" rtlCol="0">
            <a:spAutoFit/>
          </a:bodyPr>
          <a:lstStyle/>
          <a:p>
            <a:r>
              <a:rPr lang="en-US" sz="2000" dirty="0" smtClean="0">
                <a:solidFill>
                  <a:schemeClr val="bg1"/>
                </a:solidFill>
              </a:rPr>
              <a:t>Manhattan Beach, Ca</a:t>
            </a:r>
            <a:endParaRPr lang="en-US" sz="2000" dirty="0">
              <a:solidFill>
                <a:schemeClr val="bg1"/>
              </a:solidFill>
            </a:endParaRPr>
          </a:p>
        </p:txBody>
      </p:sp>
    </p:spTree>
    <p:extLst>
      <p:ext uri="{BB962C8B-B14F-4D97-AF65-F5344CB8AC3E}">
        <p14:creationId xmlns:p14="http://schemas.microsoft.com/office/powerpoint/2010/main" val="1497134077"/>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155642" y="6167336"/>
            <a:ext cx="3852154" cy="400110"/>
          </a:xfrm>
          <a:prstGeom prst="rect">
            <a:avLst/>
          </a:prstGeom>
          <a:noFill/>
        </p:spPr>
        <p:txBody>
          <a:bodyPr wrap="square" rtlCol="0">
            <a:spAutoFit/>
          </a:bodyPr>
          <a:lstStyle/>
          <a:p>
            <a:r>
              <a:rPr lang="en-US" sz="2000" dirty="0" smtClean="0">
                <a:solidFill>
                  <a:schemeClr val="bg1"/>
                </a:solidFill>
              </a:rPr>
              <a:t>Manhattan Beach, Ca</a:t>
            </a:r>
            <a:endParaRPr lang="en-US" sz="2000" dirty="0">
              <a:solidFill>
                <a:schemeClr val="bg1"/>
              </a:solidFill>
            </a:endParaRPr>
          </a:p>
        </p:txBody>
      </p:sp>
    </p:spTree>
    <p:extLst>
      <p:ext uri="{BB962C8B-B14F-4D97-AF65-F5344CB8AC3E}">
        <p14:creationId xmlns:p14="http://schemas.microsoft.com/office/powerpoint/2010/main" val="90926038"/>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155642" y="6167336"/>
            <a:ext cx="3852154" cy="400110"/>
          </a:xfrm>
          <a:prstGeom prst="rect">
            <a:avLst/>
          </a:prstGeom>
          <a:noFill/>
        </p:spPr>
        <p:txBody>
          <a:bodyPr wrap="square" rtlCol="0">
            <a:spAutoFit/>
          </a:bodyPr>
          <a:lstStyle/>
          <a:p>
            <a:r>
              <a:rPr lang="en-US" sz="2000" dirty="0" smtClean="0">
                <a:solidFill>
                  <a:schemeClr val="bg1"/>
                </a:solidFill>
              </a:rPr>
              <a:t>Manhattan Beach, Ca</a:t>
            </a:r>
            <a:endParaRPr lang="en-US" sz="2000" dirty="0">
              <a:solidFill>
                <a:schemeClr val="bg1"/>
              </a:solidFill>
            </a:endParaRPr>
          </a:p>
        </p:txBody>
      </p:sp>
    </p:spTree>
    <p:extLst>
      <p:ext uri="{BB962C8B-B14F-4D97-AF65-F5344CB8AC3E}">
        <p14:creationId xmlns:p14="http://schemas.microsoft.com/office/powerpoint/2010/main" val="1982431239"/>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Snoqualame"/>
          <p:cNvPicPr>
            <a:picLocks noChangeAspect="1" noChangeArrowheads="1"/>
          </p:cNvPicPr>
          <p:nvPr/>
        </p:nvPicPr>
        <p:blipFill>
          <a:blip r:embed="rId3">
            <a:extLst>
              <a:ext uri="{28A0092B-C50C-407E-A947-70E740481C1C}">
                <a14:useLocalDpi xmlns:a14="http://schemas.microsoft.com/office/drawing/2010/main" val="0"/>
              </a:ext>
            </a:extLst>
          </a:blip>
          <a:srcRect t="7455" b="37872"/>
          <a:stretch>
            <a:fillRect/>
          </a:stretch>
        </p:blipFill>
        <p:spPr bwMode="auto">
          <a:xfrm>
            <a:off x="0" y="0"/>
            <a:ext cx="923607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0323" name="Picture 3" descr="Snoqual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3519488"/>
            <a:ext cx="5029200" cy="333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19334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080323"/>
                                        </p:tgtEl>
                                        <p:attrNameLst>
                                          <p:attrName>style.visibility</p:attrName>
                                        </p:attrNameLst>
                                      </p:cBhvr>
                                      <p:to>
                                        <p:strVal val="visible"/>
                                      </p:to>
                                    </p:set>
                                    <p:animEffect transition="in" filter="fade">
                                      <p:cBhvr>
                                        <p:cTn id="7" dur="2000"/>
                                        <p:tgtEl>
                                          <p:spTgt spid="1080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Dan Burden\Desktop\2011 Clients\Washington\Kingston\Kingston.November (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6222199"/>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descr="C:\Users\Dan Burden\Desktop\2011 Clients\Washington\Kingston\Kingston.November (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161618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3" descr="C:\Users\dburden\Desktop\1.NEW 2007 PHOTOS\People\2.people08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641" y="2166340"/>
            <a:ext cx="3355975" cy="4691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2" name="Picture 9" descr="C:\Users\Dan Burden\Desktop\1.NEW 2010 PHOTOS\Traffic\San Mateo.Sunday (33).JPG"/>
          <p:cNvPicPr>
            <a:picLocks noChangeAspect="1" noChangeArrowheads="1"/>
          </p:cNvPicPr>
          <p:nvPr/>
        </p:nvPicPr>
        <p:blipFill>
          <a:blip r:embed="rId3">
            <a:extLst>
              <a:ext uri="{28A0092B-C50C-407E-A947-70E740481C1C}">
                <a14:useLocalDpi xmlns:a14="http://schemas.microsoft.com/office/drawing/2010/main" val="0"/>
              </a:ext>
            </a:extLst>
          </a:blip>
          <a:srcRect l="22205" t="27396" r="7507" b="4538"/>
          <a:stretch>
            <a:fillRect/>
          </a:stretch>
        </p:blipFill>
        <p:spPr bwMode="auto">
          <a:xfrm>
            <a:off x="3896253" y="2226553"/>
            <a:ext cx="2665413" cy="2301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3" name="Picture 10" descr="C:\Users\Dan Burden\Desktop\1.NEW 2010 PHOTOS\Traffic\Scan59.jpg"/>
          <p:cNvPicPr>
            <a:picLocks noChangeAspect="1" noChangeArrowheads="1"/>
          </p:cNvPicPr>
          <p:nvPr/>
        </p:nvPicPr>
        <p:blipFill>
          <a:blip r:embed="rId4">
            <a:lum contrast="30000"/>
            <a:extLst>
              <a:ext uri="{28A0092B-C50C-407E-A947-70E740481C1C}">
                <a14:useLocalDpi xmlns:a14="http://schemas.microsoft.com/office/drawing/2010/main" val="0"/>
              </a:ext>
            </a:extLst>
          </a:blip>
          <a:srcRect/>
          <a:stretch>
            <a:fillRect/>
          </a:stretch>
        </p:blipFill>
        <p:spPr bwMode="auto">
          <a:xfrm>
            <a:off x="3851803" y="4710370"/>
            <a:ext cx="2709863" cy="2147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11" descr="C:\Users\Dan Burden\Desktop\1.NEW 2010 PHOTOS\People\Schools.Children and Adults\2.people113.jpg"/>
          <p:cNvPicPr>
            <a:picLocks noChangeAspect="1" noChangeArrowheads="1"/>
          </p:cNvPicPr>
          <p:nvPr/>
        </p:nvPicPr>
        <p:blipFill>
          <a:blip r:embed="rId5">
            <a:extLst>
              <a:ext uri="{28A0092B-C50C-407E-A947-70E740481C1C}">
                <a14:useLocalDpi xmlns:a14="http://schemas.microsoft.com/office/drawing/2010/main" val="0"/>
              </a:ext>
            </a:extLst>
          </a:blip>
          <a:srcRect l="27779" r="3333"/>
          <a:stretch>
            <a:fillRect/>
          </a:stretch>
        </p:blipFill>
        <p:spPr bwMode="auto">
          <a:xfrm>
            <a:off x="6745816" y="2226553"/>
            <a:ext cx="2306637" cy="2301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12" descr="C:\Users\Dan Burden\Desktop\1.NEW 2010 PHOTOS\People\Seattle.October (45).JPG"/>
          <p:cNvPicPr>
            <a:picLocks noChangeAspect="1" noChangeArrowheads="1"/>
          </p:cNvPicPr>
          <p:nvPr/>
        </p:nvPicPr>
        <p:blipFill>
          <a:blip r:embed="rId6">
            <a:extLst>
              <a:ext uri="{28A0092B-C50C-407E-A947-70E740481C1C}">
                <a14:useLocalDpi xmlns:a14="http://schemas.microsoft.com/office/drawing/2010/main" val="0"/>
              </a:ext>
            </a:extLst>
          </a:blip>
          <a:srcRect l="12357" t="10983" r="23798" b="12128"/>
          <a:stretch>
            <a:fillRect/>
          </a:stretch>
        </p:blipFill>
        <p:spPr bwMode="auto">
          <a:xfrm>
            <a:off x="6745816" y="4710370"/>
            <a:ext cx="2330450" cy="2147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71695" y="169340"/>
            <a:ext cx="9004571" cy="646331"/>
          </a:xfrm>
          <a:prstGeom prst="rect">
            <a:avLst/>
          </a:prstGeom>
          <a:noFill/>
        </p:spPr>
        <p:txBody>
          <a:bodyPr>
            <a:spAutoFit/>
          </a:bodyPr>
          <a:lstStyle/>
          <a:p>
            <a:pPr>
              <a:defRPr/>
            </a:pPr>
            <a:r>
              <a:rPr lang="en-US" sz="3600" b="1" dirty="0">
                <a:solidFill>
                  <a:schemeClr val="bg1"/>
                </a:solidFill>
                <a:effectLst>
                  <a:innerShdw blurRad="63500" dist="50800" dir="16200000">
                    <a:prstClr val="black">
                      <a:alpha val="50000"/>
                    </a:prstClr>
                  </a:innerShdw>
                </a:effectLst>
                <a:latin typeface="Arial Bold"/>
                <a:ea typeface="ＭＳ Ｐゴシック" charset="0"/>
                <a:cs typeface="Arial Bold"/>
              </a:rPr>
              <a:t>What we ended up with…</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descr="C:\Users\Dan Burden\Desktop\2011 Clients\Washington\Kingston\Kingston (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8958025"/>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Dan Burden\Desktop\2011 Clients\Washington\Kingston\Kingston (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8053469"/>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Dan Burden\Desktop\2011 Clients\Washington\Kingston\Kingston (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61579"/>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Dan Burden\Desktop\2011 Clients\California\Lancaster\All PHOTOS\Lancaster. CA. (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411592"/>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4" descr="RWbef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8763"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5" descr="RIVERWAREHOUSEfinalsmall"/>
          <p:cNvPicPr>
            <a:picLocks noChangeAspect="1" noChangeArrowheads="1"/>
          </p:cNvPicPr>
          <p:nvPr/>
        </p:nvPicPr>
        <p:blipFill>
          <a:blip r:embed="rId4">
            <a:lum contrast="20000"/>
            <a:extLst>
              <a:ext uri="{28A0092B-C50C-407E-A947-70E740481C1C}">
                <a14:useLocalDpi xmlns:a14="http://schemas.microsoft.com/office/drawing/2010/main" val="0"/>
              </a:ext>
            </a:extLst>
          </a:blip>
          <a:srcRect/>
          <a:stretch>
            <a:fillRect/>
          </a:stretch>
        </p:blipFill>
        <p:spPr bwMode="auto">
          <a:xfrm>
            <a:off x="0" y="0"/>
            <a:ext cx="9144000"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0" name="Text Box 6"/>
          <p:cNvSpPr txBox="1">
            <a:spLocks noChangeArrowheads="1"/>
          </p:cNvSpPr>
          <p:nvPr/>
        </p:nvSpPr>
        <p:spPr bwMode="auto">
          <a:xfrm>
            <a:off x="6608763" y="2476500"/>
            <a:ext cx="25352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chemeClr val="hlink"/>
                </a:solidFill>
                <a:latin typeface="Arial Black" charset="0"/>
              </a:defRPr>
            </a:lvl1pPr>
            <a:lvl2pPr marL="742950" indent="-285750">
              <a:defRPr sz="3200">
                <a:solidFill>
                  <a:schemeClr val="hlink"/>
                </a:solidFill>
                <a:latin typeface="Arial Black" charset="0"/>
              </a:defRPr>
            </a:lvl2pPr>
            <a:lvl3pPr marL="1143000" indent="-228600">
              <a:defRPr sz="3200">
                <a:solidFill>
                  <a:schemeClr val="hlink"/>
                </a:solidFill>
                <a:latin typeface="Arial Black" charset="0"/>
              </a:defRPr>
            </a:lvl3pPr>
            <a:lvl4pPr marL="1600200" indent="-228600">
              <a:defRPr sz="3200">
                <a:solidFill>
                  <a:schemeClr val="hlink"/>
                </a:solidFill>
                <a:latin typeface="Arial Black" charset="0"/>
              </a:defRPr>
            </a:lvl4pPr>
            <a:lvl5pPr marL="2057400" indent="-228600">
              <a:defRPr sz="3200">
                <a:solidFill>
                  <a:schemeClr val="hlink"/>
                </a:solidFill>
                <a:latin typeface="Arial Black" charset="0"/>
              </a:defRPr>
            </a:lvl5pPr>
            <a:lvl6pPr marL="2514600" indent="-228600" eaLnBrk="0" fontAlgn="base" hangingPunct="0">
              <a:spcBef>
                <a:spcPct val="0"/>
              </a:spcBef>
              <a:spcAft>
                <a:spcPct val="0"/>
              </a:spcAft>
              <a:defRPr sz="3200">
                <a:solidFill>
                  <a:schemeClr val="hlink"/>
                </a:solidFill>
                <a:latin typeface="Arial Black" charset="0"/>
              </a:defRPr>
            </a:lvl6pPr>
            <a:lvl7pPr marL="2971800" indent="-228600" eaLnBrk="0" fontAlgn="base" hangingPunct="0">
              <a:spcBef>
                <a:spcPct val="0"/>
              </a:spcBef>
              <a:spcAft>
                <a:spcPct val="0"/>
              </a:spcAft>
              <a:defRPr sz="3200">
                <a:solidFill>
                  <a:schemeClr val="hlink"/>
                </a:solidFill>
                <a:latin typeface="Arial Black" charset="0"/>
              </a:defRPr>
            </a:lvl7pPr>
            <a:lvl8pPr marL="3429000" indent="-228600" eaLnBrk="0" fontAlgn="base" hangingPunct="0">
              <a:spcBef>
                <a:spcPct val="0"/>
              </a:spcBef>
              <a:spcAft>
                <a:spcPct val="0"/>
              </a:spcAft>
              <a:defRPr sz="3200">
                <a:solidFill>
                  <a:schemeClr val="hlink"/>
                </a:solidFill>
                <a:latin typeface="Arial Black" charset="0"/>
              </a:defRPr>
            </a:lvl8pPr>
            <a:lvl9pPr marL="3886200" indent="-228600" eaLnBrk="0" fontAlgn="base" hangingPunct="0">
              <a:spcBef>
                <a:spcPct val="0"/>
              </a:spcBef>
              <a:spcAft>
                <a:spcPct val="0"/>
              </a:spcAft>
              <a:defRPr sz="3200">
                <a:solidFill>
                  <a:schemeClr val="hlink"/>
                </a:solidFill>
                <a:latin typeface="Arial Black" charset="0"/>
              </a:defRPr>
            </a:lvl9pPr>
          </a:lstStyle>
          <a:p>
            <a:pPr algn="r">
              <a:spcBef>
                <a:spcPct val="50000"/>
              </a:spcBef>
            </a:pPr>
            <a:r>
              <a:rPr lang="en-US" altLang="en-US" sz="1200">
                <a:solidFill>
                  <a:schemeClr val="bg1"/>
                </a:solidFill>
                <a:latin typeface="Arial Narrow" charset="0"/>
              </a:rPr>
              <a:t>Source:  Fisher &amp; Hall Urban Design</a:t>
            </a:r>
          </a:p>
        </p:txBody>
      </p:sp>
      <p:sp>
        <p:nvSpPr>
          <p:cNvPr id="96261" name="TextBox 4"/>
          <p:cNvSpPr txBox="1">
            <a:spLocks noChangeArrowheads="1"/>
          </p:cNvSpPr>
          <p:nvPr/>
        </p:nvSpPr>
        <p:spPr bwMode="auto">
          <a:xfrm>
            <a:off x="473075" y="2714625"/>
            <a:ext cx="7954963"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hlink"/>
                </a:solidFill>
                <a:latin typeface="Arial Black" charset="0"/>
              </a:defRPr>
            </a:lvl1pPr>
            <a:lvl2pPr marL="742950" indent="-285750">
              <a:defRPr sz="3200">
                <a:solidFill>
                  <a:schemeClr val="hlink"/>
                </a:solidFill>
                <a:latin typeface="Arial Black" charset="0"/>
              </a:defRPr>
            </a:lvl2pPr>
            <a:lvl3pPr marL="1143000" indent="-228600">
              <a:defRPr sz="3200">
                <a:solidFill>
                  <a:schemeClr val="hlink"/>
                </a:solidFill>
                <a:latin typeface="Arial Black" charset="0"/>
              </a:defRPr>
            </a:lvl3pPr>
            <a:lvl4pPr marL="1600200" indent="-228600">
              <a:defRPr sz="3200">
                <a:solidFill>
                  <a:schemeClr val="hlink"/>
                </a:solidFill>
                <a:latin typeface="Arial Black" charset="0"/>
              </a:defRPr>
            </a:lvl4pPr>
            <a:lvl5pPr marL="2057400" indent="-228600">
              <a:defRPr sz="3200">
                <a:solidFill>
                  <a:schemeClr val="hlink"/>
                </a:solidFill>
                <a:latin typeface="Arial Black" charset="0"/>
              </a:defRPr>
            </a:lvl5pPr>
            <a:lvl6pPr marL="2514600" indent="-228600" eaLnBrk="0" fontAlgn="base" hangingPunct="0">
              <a:spcBef>
                <a:spcPct val="0"/>
              </a:spcBef>
              <a:spcAft>
                <a:spcPct val="0"/>
              </a:spcAft>
              <a:defRPr sz="3200">
                <a:solidFill>
                  <a:schemeClr val="hlink"/>
                </a:solidFill>
                <a:latin typeface="Arial Black" charset="0"/>
              </a:defRPr>
            </a:lvl6pPr>
            <a:lvl7pPr marL="2971800" indent="-228600" eaLnBrk="0" fontAlgn="base" hangingPunct="0">
              <a:spcBef>
                <a:spcPct val="0"/>
              </a:spcBef>
              <a:spcAft>
                <a:spcPct val="0"/>
              </a:spcAft>
              <a:defRPr sz="3200">
                <a:solidFill>
                  <a:schemeClr val="hlink"/>
                </a:solidFill>
                <a:latin typeface="Arial Black" charset="0"/>
              </a:defRPr>
            </a:lvl7pPr>
            <a:lvl8pPr marL="3429000" indent="-228600" eaLnBrk="0" fontAlgn="base" hangingPunct="0">
              <a:spcBef>
                <a:spcPct val="0"/>
              </a:spcBef>
              <a:spcAft>
                <a:spcPct val="0"/>
              </a:spcAft>
              <a:defRPr sz="3200">
                <a:solidFill>
                  <a:schemeClr val="hlink"/>
                </a:solidFill>
                <a:latin typeface="Arial Black" charset="0"/>
              </a:defRPr>
            </a:lvl8pPr>
            <a:lvl9pPr marL="3886200" indent="-228600" eaLnBrk="0" fontAlgn="base" hangingPunct="0">
              <a:spcBef>
                <a:spcPct val="0"/>
              </a:spcBef>
              <a:spcAft>
                <a:spcPct val="0"/>
              </a:spcAft>
              <a:defRPr sz="3200">
                <a:solidFill>
                  <a:schemeClr val="hlink"/>
                </a:solidFill>
                <a:latin typeface="Arial Black" charset="0"/>
              </a:defRPr>
            </a:lvl9pPr>
          </a:lstStyle>
          <a:p>
            <a:r>
              <a:rPr lang="en-US" altLang="en-US" sz="1800">
                <a:solidFill>
                  <a:schemeClr val="bg1"/>
                </a:solidFill>
              </a:rPr>
              <a:t>Once we understand the context of a place, its history, its culture, its climate, its topography, its land settlement patterns, then we can start the design process in earnest.</a:t>
            </a:r>
          </a:p>
        </p:txBody>
      </p:sp>
      <p:pic>
        <p:nvPicPr>
          <p:cNvPr id="272386" name="Picture 2" descr="C:\Users\Dan Burden\Desktop\2010 Clients\California\Petaluma\All PHOTOS\Petaluma (167).JPG"/>
          <p:cNvPicPr>
            <a:picLocks noChangeAspect="1" noChangeArrowheads="1"/>
          </p:cNvPicPr>
          <p:nvPr/>
        </p:nvPicPr>
        <p:blipFill>
          <a:blip r:embed="rId5">
            <a:extLst>
              <a:ext uri="{28A0092B-C50C-407E-A947-70E740481C1C}">
                <a14:useLocalDpi xmlns:a14="http://schemas.microsoft.com/office/drawing/2010/main" val="0"/>
              </a:ext>
            </a:extLst>
          </a:blip>
          <a:srcRect t="16672" b="32494"/>
          <a:stretch>
            <a:fillRect/>
          </a:stretch>
        </p:blipFill>
        <p:spPr bwMode="auto">
          <a:xfrm>
            <a:off x="0" y="4243388"/>
            <a:ext cx="9144000"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2387" name="Picture 3" descr="C:\Users\Dan Burden\Desktop\2010 Clients\California\Petaluma\All PHOTOS\Petaluma (175).JPG"/>
          <p:cNvPicPr>
            <a:picLocks noChangeAspect="1" noChangeArrowheads="1"/>
          </p:cNvPicPr>
          <p:nvPr/>
        </p:nvPicPr>
        <p:blipFill>
          <a:blip r:embed="rId6">
            <a:lum contrast="10000"/>
            <a:extLst>
              <a:ext uri="{28A0092B-C50C-407E-A947-70E740481C1C}">
                <a14:useLocalDpi xmlns:a14="http://schemas.microsoft.com/office/drawing/2010/main" val="0"/>
              </a:ext>
            </a:extLst>
          </a:blip>
          <a:srcRect/>
          <a:stretch>
            <a:fillRect/>
          </a:stretch>
        </p:blipFill>
        <p:spPr bwMode="auto">
          <a:xfrm>
            <a:off x="4489450" y="4240213"/>
            <a:ext cx="4654550" cy="261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2388" name="Picture 4" descr="C:\Users\Dan Burden\Desktop\2010 Clients\California\Petaluma\All PHOTOS\Petaluma.2. (19).JPG"/>
          <p:cNvPicPr>
            <a:picLocks noChangeAspect="1" noChangeArrowheads="1"/>
          </p:cNvPicPr>
          <p:nvPr/>
        </p:nvPicPr>
        <p:blipFill>
          <a:blip r:embed="rId7">
            <a:lum contrast="10000"/>
            <a:extLst>
              <a:ext uri="{28A0092B-C50C-407E-A947-70E740481C1C}">
                <a14:useLocalDpi xmlns:a14="http://schemas.microsoft.com/office/drawing/2010/main" val="0"/>
              </a:ext>
            </a:extLst>
          </a:blip>
          <a:srcRect r="3951"/>
          <a:stretch>
            <a:fillRect/>
          </a:stretch>
        </p:blipFill>
        <p:spPr bwMode="auto">
          <a:xfrm>
            <a:off x="0" y="4252913"/>
            <a:ext cx="4446588" cy="260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2389" name="Picture 5" descr="C:\Users\Dan Burden\Desktop\2010 Clients\California\Petaluma\All PHOTOS\Petaluma (138).JPG"/>
          <p:cNvPicPr>
            <a:picLocks noChangeAspect="1" noChangeArrowheads="1"/>
          </p:cNvPicPr>
          <p:nvPr/>
        </p:nvPicPr>
        <p:blipFill>
          <a:blip r:embed="rId8">
            <a:extLst>
              <a:ext uri="{28A0092B-C50C-407E-A947-70E740481C1C}">
                <a14:useLocalDpi xmlns:a14="http://schemas.microsoft.com/office/drawing/2010/main" val="0"/>
              </a:ext>
            </a:extLst>
          </a:blip>
          <a:srcRect b="48788"/>
          <a:stretch>
            <a:fillRect/>
          </a:stretch>
        </p:blipFill>
        <p:spPr bwMode="auto">
          <a:xfrm>
            <a:off x="0" y="4222750"/>
            <a:ext cx="9144000"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485775" y="3597275"/>
            <a:ext cx="845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hlink"/>
                </a:solidFill>
                <a:latin typeface="Arial Black" charset="0"/>
              </a:defRPr>
            </a:lvl1pPr>
            <a:lvl2pPr marL="742950" indent="-285750">
              <a:defRPr sz="3200">
                <a:solidFill>
                  <a:schemeClr val="hlink"/>
                </a:solidFill>
                <a:latin typeface="Arial Black" charset="0"/>
              </a:defRPr>
            </a:lvl2pPr>
            <a:lvl3pPr marL="1143000" indent="-228600">
              <a:defRPr sz="3200">
                <a:solidFill>
                  <a:schemeClr val="hlink"/>
                </a:solidFill>
                <a:latin typeface="Arial Black" charset="0"/>
              </a:defRPr>
            </a:lvl3pPr>
            <a:lvl4pPr marL="1600200" indent="-228600">
              <a:defRPr sz="3200">
                <a:solidFill>
                  <a:schemeClr val="hlink"/>
                </a:solidFill>
                <a:latin typeface="Arial Black" charset="0"/>
              </a:defRPr>
            </a:lvl4pPr>
            <a:lvl5pPr marL="2057400" indent="-228600">
              <a:defRPr sz="3200">
                <a:solidFill>
                  <a:schemeClr val="hlink"/>
                </a:solidFill>
                <a:latin typeface="Arial Black" charset="0"/>
              </a:defRPr>
            </a:lvl5pPr>
            <a:lvl6pPr marL="2514600" indent="-228600" eaLnBrk="0" fontAlgn="base" hangingPunct="0">
              <a:spcBef>
                <a:spcPct val="0"/>
              </a:spcBef>
              <a:spcAft>
                <a:spcPct val="0"/>
              </a:spcAft>
              <a:defRPr sz="3200">
                <a:solidFill>
                  <a:schemeClr val="hlink"/>
                </a:solidFill>
                <a:latin typeface="Arial Black" charset="0"/>
              </a:defRPr>
            </a:lvl6pPr>
            <a:lvl7pPr marL="2971800" indent="-228600" eaLnBrk="0" fontAlgn="base" hangingPunct="0">
              <a:spcBef>
                <a:spcPct val="0"/>
              </a:spcBef>
              <a:spcAft>
                <a:spcPct val="0"/>
              </a:spcAft>
              <a:defRPr sz="3200">
                <a:solidFill>
                  <a:schemeClr val="hlink"/>
                </a:solidFill>
                <a:latin typeface="Arial Black" charset="0"/>
              </a:defRPr>
            </a:lvl7pPr>
            <a:lvl8pPr marL="3429000" indent="-228600" eaLnBrk="0" fontAlgn="base" hangingPunct="0">
              <a:spcBef>
                <a:spcPct val="0"/>
              </a:spcBef>
              <a:spcAft>
                <a:spcPct val="0"/>
              </a:spcAft>
              <a:defRPr sz="3200">
                <a:solidFill>
                  <a:schemeClr val="hlink"/>
                </a:solidFill>
                <a:latin typeface="Arial Black" charset="0"/>
              </a:defRPr>
            </a:lvl8pPr>
            <a:lvl9pPr marL="3886200" indent="-228600" eaLnBrk="0" fontAlgn="base" hangingPunct="0">
              <a:spcBef>
                <a:spcPct val="0"/>
              </a:spcBef>
              <a:spcAft>
                <a:spcPct val="0"/>
              </a:spcAft>
              <a:defRPr sz="3200">
                <a:solidFill>
                  <a:schemeClr val="hlink"/>
                </a:solidFill>
                <a:latin typeface="Arial Black" charset="0"/>
              </a:defRPr>
            </a:lvl9pPr>
          </a:lstStyle>
          <a:p>
            <a:r>
              <a:rPr lang="en-US" altLang="en-US" sz="1800">
                <a:solidFill>
                  <a:srgbClr val="FFFF00"/>
                </a:solidFill>
              </a:rPr>
              <a:t>Now that we know the new land use, we can design the street!</a:t>
            </a:r>
          </a:p>
        </p:txBody>
      </p:sp>
      <p:sp>
        <p:nvSpPr>
          <p:cNvPr id="11" name="Text Box 6"/>
          <p:cNvSpPr txBox="1">
            <a:spLocks noChangeArrowheads="1"/>
          </p:cNvSpPr>
          <p:nvPr/>
        </p:nvSpPr>
        <p:spPr bwMode="auto">
          <a:xfrm>
            <a:off x="6608763" y="3944938"/>
            <a:ext cx="25352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3200">
                <a:solidFill>
                  <a:schemeClr val="hlink"/>
                </a:solidFill>
                <a:latin typeface="Arial Black" charset="0"/>
              </a:defRPr>
            </a:lvl1pPr>
            <a:lvl2pPr marL="742950" indent="-285750">
              <a:defRPr sz="3200">
                <a:solidFill>
                  <a:schemeClr val="hlink"/>
                </a:solidFill>
                <a:latin typeface="Arial Black" charset="0"/>
              </a:defRPr>
            </a:lvl2pPr>
            <a:lvl3pPr marL="1143000" indent="-228600">
              <a:defRPr sz="3200">
                <a:solidFill>
                  <a:schemeClr val="hlink"/>
                </a:solidFill>
                <a:latin typeface="Arial Black" charset="0"/>
              </a:defRPr>
            </a:lvl3pPr>
            <a:lvl4pPr marL="1600200" indent="-228600">
              <a:defRPr sz="3200">
                <a:solidFill>
                  <a:schemeClr val="hlink"/>
                </a:solidFill>
                <a:latin typeface="Arial Black" charset="0"/>
              </a:defRPr>
            </a:lvl4pPr>
            <a:lvl5pPr marL="2057400" indent="-228600">
              <a:defRPr sz="3200">
                <a:solidFill>
                  <a:schemeClr val="hlink"/>
                </a:solidFill>
                <a:latin typeface="Arial Black" charset="0"/>
              </a:defRPr>
            </a:lvl5pPr>
            <a:lvl6pPr marL="2514600" indent="-228600" eaLnBrk="0" fontAlgn="base" hangingPunct="0">
              <a:spcBef>
                <a:spcPct val="0"/>
              </a:spcBef>
              <a:spcAft>
                <a:spcPct val="0"/>
              </a:spcAft>
              <a:defRPr sz="3200">
                <a:solidFill>
                  <a:schemeClr val="hlink"/>
                </a:solidFill>
                <a:latin typeface="Arial Black" charset="0"/>
              </a:defRPr>
            </a:lvl6pPr>
            <a:lvl7pPr marL="2971800" indent="-228600" eaLnBrk="0" fontAlgn="base" hangingPunct="0">
              <a:spcBef>
                <a:spcPct val="0"/>
              </a:spcBef>
              <a:spcAft>
                <a:spcPct val="0"/>
              </a:spcAft>
              <a:defRPr sz="3200">
                <a:solidFill>
                  <a:schemeClr val="hlink"/>
                </a:solidFill>
                <a:latin typeface="Arial Black" charset="0"/>
              </a:defRPr>
            </a:lvl7pPr>
            <a:lvl8pPr marL="3429000" indent="-228600" eaLnBrk="0" fontAlgn="base" hangingPunct="0">
              <a:spcBef>
                <a:spcPct val="0"/>
              </a:spcBef>
              <a:spcAft>
                <a:spcPct val="0"/>
              </a:spcAft>
              <a:defRPr sz="3200">
                <a:solidFill>
                  <a:schemeClr val="hlink"/>
                </a:solidFill>
                <a:latin typeface="Arial Black" charset="0"/>
              </a:defRPr>
            </a:lvl8pPr>
            <a:lvl9pPr marL="3886200" indent="-228600" eaLnBrk="0" fontAlgn="base" hangingPunct="0">
              <a:spcBef>
                <a:spcPct val="0"/>
              </a:spcBef>
              <a:spcAft>
                <a:spcPct val="0"/>
              </a:spcAft>
              <a:defRPr sz="3200">
                <a:solidFill>
                  <a:schemeClr val="hlink"/>
                </a:solidFill>
                <a:latin typeface="Arial Black" charset="0"/>
              </a:defRPr>
            </a:lvl9pPr>
          </a:lstStyle>
          <a:p>
            <a:pPr algn="r">
              <a:spcBef>
                <a:spcPct val="50000"/>
              </a:spcBef>
            </a:pPr>
            <a:r>
              <a:rPr lang="en-US" altLang="en-US" sz="1200">
                <a:solidFill>
                  <a:schemeClr val="bg1"/>
                </a:solidFill>
                <a:latin typeface="Arial Narrow" charset="0"/>
              </a:rPr>
              <a:t>Petaluma, California </a:t>
            </a:r>
          </a:p>
        </p:txBody>
      </p:sp>
    </p:spTree>
    <p:extLst>
      <p:ext uri="{BB962C8B-B14F-4D97-AF65-F5344CB8AC3E}">
        <p14:creationId xmlns:p14="http://schemas.microsoft.com/office/powerpoint/2010/main" val="18293709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5717"/>
                                        </p:tgtEl>
                                        <p:attrNameLst>
                                          <p:attrName>style.visibility</p:attrName>
                                        </p:attrNameLst>
                                      </p:cBhvr>
                                      <p:to>
                                        <p:strVal val="visible"/>
                                      </p:to>
                                    </p:set>
                                    <p:animEffect transition="in" filter="fade">
                                      <p:cBhvr>
                                        <p:cTn id="7" dur="2000"/>
                                        <p:tgtEl>
                                          <p:spTgt spid="1157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72386"/>
                                        </p:tgtEl>
                                        <p:attrNameLst>
                                          <p:attrName>style.visibility</p:attrName>
                                        </p:attrNameLst>
                                      </p:cBhvr>
                                      <p:to>
                                        <p:strVal val="visible"/>
                                      </p:to>
                                    </p:set>
                                    <p:animEffect transition="in" filter="fade">
                                      <p:cBhvr>
                                        <p:cTn id="12" dur="2000"/>
                                        <p:tgtEl>
                                          <p:spTgt spid="27238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par>
                          <p:cTn id="16" fill="hold" nodeType="afterGroup">
                            <p:stCondLst>
                              <p:cond delay="2000"/>
                            </p:stCondLst>
                            <p:childTnLst>
                              <p:par>
                                <p:cTn id="17" presetID="10" presetClass="entr" presetSubtype="0" fill="hold" nodeType="afterEffect">
                                  <p:stCondLst>
                                    <p:cond delay="4000"/>
                                  </p:stCondLst>
                                  <p:childTnLst>
                                    <p:set>
                                      <p:cBhvr>
                                        <p:cTn id="18" dur="1" fill="hold">
                                          <p:stCondLst>
                                            <p:cond delay="0"/>
                                          </p:stCondLst>
                                        </p:cTn>
                                        <p:tgtEl>
                                          <p:spTgt spid="272387"/>
                                        </p:tgtEl>
                                        <p:attrNameLst>
                                          <p:attrName>style.visibility</p:attrName>
                                        </p:attrNameLst>
                                      </p:cBhvr>
                                      <p:to>
                                        <p:strVal val="visible"/>
                                      </p:to>
                                    </p:set>
                                    <p:animEffect transition="in" filter="fade">
                                      <p:cBhvr>
                                        <p:cTn id="19" dur="2000"/>
                                        <p:tgtEl>
                                          <p:spTgt spid="272387"/>
                                        </p:tgtEl>
                                      </p:cBhvr>
                                    </p:animEffect>
                                  </p:childTnLst>
                                </p:cTn>
                              </p:par>
                              <p:par>
                                <p:cTn id="20" presetID="10" presetClass="entr" presetSubtype="0" fill="hold" nodeType="withEffect">
                                  <p:stCondLst>
                                    <p:cond delay="4000"/>
                                  </p:stCondLst>
                                  <p:childTnLst>
                                    <p:set>
                                      <p:cBhvr>
                                        <p:cTn id="21" dur="1" fill="hold">
                                          <p:stCondLst>
                                            <p:cond delay="0"/>
                                          </p:stCondLst>
                                        </p:cTn>
                                        <p:tgtEl>
                                          <p:spTgt spid="272388"/>
                                        </p:tgtEl>
                                        <p:attrNameLst>
                                          <p:attrName>style.visibility</p:attrName>
                                        </p:attrNameLst>
                                      </p:cBhvr>
                                      <p:to>
                                        <p:strVal val="visible"/>
                                      </p:to>
                                    </p:set>
                                    <p:animEffect transition="in" filter="fade">
                                      <p:cBhvr>
                                        <p:cTn id="22" dur="2000"/>
                                        <p:tgtEl>
                                          <p:spTgt spid="27238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72389"/>
                                        </p:tgtEl>
                                        <p:attrNameLst>
                                          <p:attrName>style.visibility</p:attrName>
                                        </p:attrNameLst>
                                      </p:cBhvr>
                                      <p:to>
                                        <p:strVal val="visible"/>
                                      </p:to>
                                    </p:set>
                                    <p:animEffect transition="in" filter="fade">
                                      <p:cBhvr>
                                        <p:cTn id="27" dur="2000"/>
                                        <p:tgtEl>
                                          <p:spTgt spid="27238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4"/>
          <p:cNvSpPr>
            <a:spLocks noGrp="1"/>
          </p:cNvSpPr>
          <p:nvPr>
            <p:ph type="ftr" sz="quarter" idx="11"/>
          </p:nvPr>
        </p:nvSpPr>
        <p:spPr/>
        <p:txBody>
          <a:bodyPr/>
          <a:lstStyle/>
          <a:p>
            <a:pPr>
              <a:defRPr/>
            </a:pPr>
            <a:r>
              <a:rPr lang="en-US" smtClean="0"/>
              <a:t>© Citizen Planner Institute</a:t>
            </a:r>
          </a:p>
        </p:txBody>
      </p:sp>
      <p:pic>
        <p:nvPicPr>
          <p:cNvPr id="1668098" name="Picture 2" descr="Espn-ctr"/>
          <p:cNvPicPr>
            <a:picLocks noChangeAspect="1" noChangeArrowheads="1"/>
          </p:cNvPicPr>
          <p:nvPr/>
        </p:nvPicPr>
        <p:blipFill>
          <a:blip r:embed="rId3">
            <a:extLst>
              <a:ext uri="{28A0092B-C50C-407E-A947-70E740481C1C}">
                <a14:useLocalDpi xmlns:a14="http://schemas.microsoft.com/office/drawing/2010/main" val="0"/>
              </a:ext>
            </a:extLst>
          </a:blip>
          <a:srcRect l="3139" r="5038"/>
          <a:stretch>
            <a:fillRect/>
          </a:stretch>
        </p:blipFill>
        <p:spPr bwMode="auto">
          <a:xfrm>
            <a:off x="0" y="1939925"/>
            <a:ext cx="5062538" cy="3678238"/>
          </a:xfrm>
          <a:prstGeom prst="rect">
            <a:avLst/>
          </a:prstGeom>
          <a:noFill/>
          <a:ln w="28575">
            <a:solidFill>
              <a:srgbClr val="FFFFCC"/>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pic>
        <p:nvPicPr>
          <p:cNvPr id="1668099" name="Picture 3" descr="espn-bf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6525" y="762000"/>
            <a:ext cx="3914775" cy="5867400"/>
          </a:xfrm>
          <a:prstGeom prst="rect">
            <a:avLst/>
          </a:prstGeom>
          <a:noFill/>
          <a:ln w="28575">
            <a:solidFill>
              <a:srgbClr val="FFFFCC"/>
            </a:solidFill>
            <a:miter lim="800000"/>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Lst>
        </p:spPr>
      </p:pic>
      <p:sp>
        <p:nvSpPr>
          <p:cNvPr id="37893" name="Text Box 4"/>
          <p:cNvSpPr txBox="1">
            <a:spLocks noChangeArrowheads="1"/>
          </p:cNvSpPr>
          <p:nvPr/>
        </p:nvSpPr>
        <p:spPr bwMode="auto">
          <a:xfrm>
            <a:off x="625475" y="254000"/>
            <a:ext cx="31194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hlink"/>
                </a:solidFill>
                <a:latin typeface="Arial Black" charset="0"/>
              </a:defRPr>
            </a:lvl1pPr>
            <a:lvl2pPr marL="742950" indent="-285750">
              <a:defRPr sz="3200">
                <a:solidFill>
                  <a:schemeClr val="hlink"/>
                </a:solidFill>
                <a:latin typeface="Arial Black" charset="0"/>
              </a:defRPr>
            </a:lvl2pPr>
            <a:lvl3pPr marL="1143000" indent="-228600">
              <a:defRPr sz="3200">
                <a:solidFill>
                  <a:schemeClr val="hlink"/>
                </a:solidFill>
                <a:latin typeface="Arial Black" charset="0"/>
              </a:defRPr>
            </a:lvl3pPr>
            <a:lvl4pPr marL="1600200" indent="-228600">
              <a:defRPr sz="3200">
                <a:solidFill>
                  <a:schemeClr val="hlink"/>
                </a:solidFill>
                <a:latin typeface="Arial Black" charset="0"/>
              </a:defRPr>
            </a:lvl4pPr>
            <a:lvl5pPr marL="2057400" indent="-228600">
              <a:defRPr sz="3200">
                <a:solidFill>
                  <a:schemeClr val="hlink"/>
                </a:solidFill>
                <a:latin typeface="Arial Black" charset="0"/>
              </a:defRPr>
            </a:lvl5pPr>
            <a:lvl6pPr marL="2514600" indent="-228600" eaLnBrk="0" fontAlgn="base" hangingPunct="0">
              <a:spcBef>
                <a:spcPct val="0"/>
              </a:spcBef>
              <a:spcAft>
                <a:spcPct val="0"/>
              </a:spcAft>
              <a:defRPr sz="3200">
                <a:solidFill>
                  <a:schemeClr val="hlink"/>
                </a:solidFill>
                <a:latin typeface="Arial Black" charset="0"/>
              </a:defRPr>
            </a:lvl6pPr>
            <a:lvl7pPr marL="2971800" indent="-228600" eaLnBrk="0" fontAlgn="base" hangingPunct="0">
              <a:spcBef>
                <a:spcPct val="0"/>
              </a:spcBef>
              <a:spcAft>
                <a:spcPct val="0"/>
              </a:spcAft>
              <a:defRPr sz="3200">
                <a:solidFill>
                  <a:schemeClr val="hlink"/>
                </a:solidFill>
                <a:latin typeface="Arial Black" charset="0"/>
              </a:defRPr>
            </a:lvl7pPr>
            <a:lvl8pPr marL="3429000" indent="-228600" eaLnBrk="0" fontAlgn="base" hangingPunct="0">
              <a:spcBef>
                <a:spcPct val="0"/>
              </a:spcBef>
              <a:spcAft>
                <a:spcPct val="0"/>
              </a:spcAft>
              <a:defRPr sz="3200">
                <a:solidFill>
                  <a:schemeClr val="hlink"/>
                </a:solidFill>
                <a:latin typeface="Arial Black" charset="0"/>
              </a:defRPr>
            </a:lvl8pPr>
            <a:lvl9pPr marL="3886200" indent="-228600" eaLnBrk="0" fontAlgn="base" hangingPunct="0">
              <a:spcBef>
                <a:spcPct val="0"/>
              </a:spcBef>
              <a:spcAft>
                <a:spcPct val="0"/>
              </a:spcAft>
              <a:defRPr sz="3200">
                <a:solidFill>
                  <a:schemeClr val="hlink"/>
                </a:solidFill>
                <a:latin typeface="Arial Black" charset="0"/>
              </a:defRPr>
            </a:lvl9pPr>
          </a:lstStyle>
          <a:p>
            <a:r>
              <a:rPr lang="en-US" altLang="en-US" sz="3600" b="1">
                <a:solidFill>
                  <a:srgbClr val="FF9966"/>
                </a:solidFill>
                <a:latin typeface="Arial Narrow" charset="0"/>
              </a:rPr>
              <a:t>Before and After</a:t>
            </a:r>
          </a:p>
        </p:txBody>
      </p:sp>
      <p:sp>
        <p:nvSpPr>
          <p:cNvPr id="37894" name="Text Box 5"/>
          <p:cNvSpPr txBox="1">
            <a:spLocks noChangeArrowheads="1"/>
          </p:cNvSpPr>
          <p:nvPr/>
        </p:nvSpPr>
        <p:spPr bwMode="auto">
          <a:xfrm>
            <a:off x="5638800" y="228600"/>
            <a:ext cx="3352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hlink"/>
                </a:solidFill>
                <a:latin typeface="Arial Black" charset="0"/>
              </a:defRPr>
            </a:lvl1pPr>
            <a:lvl2pPr marL="742950" indent="-285750">
              <a:defRPr sz="3200">
                <a:solidFill>
                  <a:schemeClr val="hlink"/>
                </a:solidFill>
                <a:latin typeface="Arial Black" charset="0"/>
              </a:defRPr>
            </a:lvl2pPr>
            <a:lvl3pPr marL="1143000" indent="-228600">
              <a:defRPr sz="3200">
                <a:solidFill>
                  <a:schemeClr val="hlink"/>
                </a:solidFill>
                <a:latin typeface="Arial Black" charset="0"/>
              </a:defRPr>
            </a:lvl3pPr>
            <a:lvl4pPr marL="1600200" indent="-228600">
              <a:defRPr sz="3200">
                <a:solidFill>
                  <a:schemeClr val="hlink"/>
                </a:solidFill>
                <a:latin typeface="Arial Black" charset="0"/>
              </a:defRPr>
            </a:lvl4pPr>
            <a:lvl5pPr marL="2057400" indent="-228600">
              <a:defRPr sz="3200">
                <a:solidFill>
                  <a:schemeClr val="hlink"/>
                </a:solidFill>
                <a:latin typeface="Arial Black" charset="0"/>
              </a:defRPr>
            </a:lvl5pPr>
            <a:lvl6pPr marL="2514600" indent="-228600" eaLnBrk="0" fontAlgn="base" hangingPunct="0">
              <a:spcBef>
                <a:spcPct val="0"/>
              </a:spcBef>
              <a:spcAft>
                <a:spcPct val="0"/>
              </a:spcAft>
              <a:defRPr sz="3200">
                <a:solidFill>
                  <a:schemeClr val="hlink"/>
                </a:solidFill>
                <a:latin typeface="Arial Black" charset="0"/>
              </a:defRPr>
            </a:lvl6pPr>
            <a:lvl7pPr marL="2971800" indent="-228600" eaLnBrk="0" fontAlgn="base" hangingPunct="0">
              <a:spcBef>
                <a:spcPct val="0"/>
              </a:spcBef>
              <a:spcAft>
                <a:spcPct val="0"/>
              </a:spcAft>
              <a:defRPr sz="3200">
                <a:solidFill>
                  <a:schemeClr val="hlink"/>
                </a:solidFill>
                <a:latin typeface="Arial Black" charset="0"/>
              </a:defRPr>
            </a:lvl7pPr>
            <a:lvl8pPr marL="3429000" indent="-228600" eaLnBrk="0" fontAlgn="base" hangingPunct="0">
              <a:spcBef>
                <a:spcPct val="0"/>
              </a:spcBef>
              <a:spcAft>
                <a:spcPct val="0"/>
              </a:spcAft>
              <a:defRPr sz="3200">
                <a:solidFill>
                  <a:schemeClr val="hlink"/>
                </a:solidFill>
                <a:latin typeface="Arial Black" charset="0"/>
              </a:defRPr>
            </a:lvl8pPr>
            <a:lvl9pPr marL="3886200" indent="-228600" eaLnBrk="0" fontAlgn="base" hangingPunct="0">
              <a:spcBef>
                <a:spcPct val="0"/>
              </a:spcBef>
              <a:spcAft>
                <a:spcPct val="0"/>
              </a:spcAft>
              <a:defRPr sz="3200">
                <a:solidFill>
                  <a:schemeClr val="hlink"/>
                </a:solidFill>
                <a:latin typeface="Arial Black" charset="0"/>
              </a:defRPr>
            </a:lvl9pPr>
          </a:lstStyle>
          <a:p>
            <a:pPr algn="r">
              <a:spcBef>
                <a:spcPct val="50000"/>
              </a:spcBef>
            </a:pPr>
            <a:r>
              <a:rPr lang="en-US" altLang="en-US">
                <a:solidFill>
                  <a:schemeClr val="bg1"/>
                </a:solidFill>
              </a:rPr>
              <a:t>Espanola Way, circa 1986</a:t>
            </a:r>
          </a:p>
        </p:txBody>
      </p:sp>
    </p:spTree>
    <p:extLst>
      <p:ext uri="{BB962C8B-B14F-4D97-AF65-F5344CB8AC3E}">
        <p14:creationId xmlns:p14="http://schemas.microsoft.com/office/powerpoint/2010/main" val="3470670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afterEffect">
                                  <p:stCondLst>
                                    <p:cond delay="4000"/>
                                  </p:stCondLst>
                                  <p:childTnLst>
                                    <p:animScale>
                                      <p:cBhvr>
                                        <p:cTn id="6" dur="5000" fill="hold"/>
                                        <p:tgtEl>
                                          <p:spTgt spid="1668098"/>
                                        </p:tgtEl>
                                      </p:cBhvr>
                                      <p:by x="150000" y="150000"/>
                                    </p:animScale>
                                  </p:childTnLst>
                                </p:cTn>
                              </p:par>
                            </p:childTnLst>
                          </p:cTn>
                        </p:par>
                        <p:par>
                          <p:cTn id="7" fill="hold" nodeType="afterGroup">
                            <p:stCondLst>
                              <p:cond delay="9000"/>
                            </p:stCondLst>
                            <p:childTnLst>
                              <p:par>
                                <p:cTn id="8" presetID="9" presetClass="entr" presetSubtype="0" fill="hold" nodeType="afterEffect">
                                  <p:stCondLst>
                                    <p:cond delay="0"/>
                                  </p:stCondLst>
                                  <p:childTnLst>
                                    <p:set>
                                      <p:cBhvr>
                                        <p:cTn id="9" dur="1" fill="hold">
                                          <p:stCondLst>
                                            <p:cond delay="0"/>
                                          </p:stCondLst>
                                        </p:cTn>
                                        <p:tgtEl>
                                          <p:spTgt spid="1668098"/>
                                        </p:tgtEl>
                                        <p:attrNameLst>
                                          <p:attrName>style.visibility</p:attrName>
                                        </p:attrNameLst>
                                      </p:cBhvr>
                                      <p:to>
                                        <p:strVal val="visible"/>
                                      </p:to>
                                    </p:set>
                                    <p:animEffect transition="in" filter="dissolve">
                                      <p:cBhvr>
                                        <p:cTn id="10" dur="500"/>
                                        <p:tgtEl>
                                          <p:spTgt spid="1668098"/>
                                        </p:tgtEl>
                                      </p:cBhvr>
                                    </p:animEffect>
                                  </p:childTnLst>
                                </p:cTn>
                              </p:par>
                              <p:par>
                                <p:cTn id="11" presetID="6" presetClass="emph" presetSubtype="0" fill="hold" nodeType="withEffect">
                                  <p:stCondLst>
                                    <p:cond delay="1500"/>
                                  </p:stCondLst>
                                  <p:childTnLst>
                                    <p:animScale>
                                      <p:cBhvr>
                                        <p:cTn id="12" dur="5000" fill="hold"/>
                                        <p:tgtEl>
                                          <p:spTgt spid="1668099"/>
                                        </p:tgtEl>
                                      </p:cBhvr>
                                      <p:by x="50000" y="50000"/>
                                    </p:animScale>
                                  </p:childTnLst>
                                </p:cTn>
                              </p:par>
                              <p:par>
                                <p:cTn id="13" presetID="56" presetClass="path" presetSubtype="0" accel="50000" decel="50000" fill="hold" nodeType="withEffect">
                                  <p:stCondLst>
                                    <p:cond delay="1500"/>
                                  </p:stCondLst>
                                  <p:childTnLst>
                                    <p:animMotion origin="layout" path="M -0.13004 0.14589 L 0.11996 -0.18706 " pathEditMode="relative" rAng="0" ptsTypes="AA">
                                      <p:cBhvr>
                                        <p:cTn id="14" dur="5000" fill="hold"/>
                                        <p:tgtEl>
                                          <p:spTgt spid="1668099"/>
                                        </p:tgtEl>
                                        <p:attrNameLst>
                                          <p:attrName>ppt_x</p:attrName>
                                          <p:attrName>ppt_y</p:attrName>
                                        </p:attrNameLst>
                                      </p:cBhvr>
                                      <p:rCtr x="12500" y="-166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IMG_0036"/>
          <p:cNvPicPr>
            <a:picLocks noChangeAspect="1" noChangeArrowheads="1"/>
          </p:cNvPicPr>
          <p:nvPr/>
        </p:nvPicPr>
        <p:blipFill>
          <a:blip r:embed="rId3">
            <a:extLst>
              <a:ext uri="{28A0092B-C50C-407E-A947-70E740481C1C}">
                <a14:useLocalDpi xmlns:a14="http://schemas.microsoft.com/office/drawing/2010/main" val="0"/>
              </a:ext>
            </a:extLst>
          </a:blip>
          <a:srcRect r="19231" b="10692"/>
          <a:stretch>
            <a:fillRect/>
          </a:stretch>
        </p:blipFill>
        <p:spPr bwMode="auto">
          <a:xfrm>
            <a:off x="900113" y="0"/>
            <a:ext cx="8237537" cy="607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South Beach (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 y="0"/>
            <a:ext cx="9115425" cy="607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41007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South Beach (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24010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2509" y="227215"/>
            <a:ext cx="8395855" cy="2185214"/>
          </a:xfrm>
          <a:prstGeom prst="rect">
            <a:avLst/>
          </a:prstGeom>
          <a:noFill/>
        </p:spPr>
        <p:txBody>
          <a:bodyPr wrap="square" rtlCol="0">
            <a:spAutoFit/>
          </a:bodyPr>
          <a:lstStyle/>
          <a:p>
            <a:r>
              <a:rPr lang="en-US" sz="2400" dirty="0">
                <a:solidFill>
                  <a:schemeClr val="bg1"/>
                </a:solidFill>
              </a:rPr>
              <a:t>Smart </a:t>
            </a:r>
            <a:r>
              <a:rPr lang="en-US" sz="2400" dirty="0" smtClean="0">
                <a:solidFill>
                  <a:schemeClr val="bg1"/>
                </a:solidFill>
              </a:rPr>
              <a:t>Growth </a:t>
            </a:r>
          </a:p>
          <a:p>
            <a:endParaRPr lang="en-US" sz="2000" dirty="0">
              <a:solidFill>
                <a:schemeClr val="bg1"/>
              </a:solidFill>
            </a:endParaRPr>
          </a:p>
          <a:p>
            <a:pPr lvl="0"/>
            <a:r>
              <a:rPr lang="en-US" sz="2000" dirty="0" smtClean="0">
                <a:solidFill>
                  <a:schemeClr val="bg1"/>
                </a:solidFill>
              </a:rPr>
              <a:t>How </a:t>
            </a:r>
            <a:r>
              <a:rPr lang="en-US" sz="2000" dirty="0">
                <a:solidFill>
                  <a:schemeClr val="bg1"/>
                </a:solidFill>
              </a:rPr>
              <a:t>do you get projects on the ground?  (i.e. pogo park, demonstration/pilot projects, restriping projects, etc.)</a:t>
            </a:r>
          </a:p>
          <a:p>
            <a:pPr lvl="0"/>
            <a:endParaRPr lang="en-US" sz="2000" dirty="0" smtClean="0">
              <a:solidFill>
                <a:schemeClr val="bg1"/>
              </a:solidFill>
            </a:endParaRPr>
          </a:p>
          <a:p>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31523"/>
          <a:stretch/>
        </p:blipFill>
        <p:spPr>
          <a:xfrm>
            <a:off x="0" y="2683625"/>
            <a:ext cx="9144000" cy="4174375"/>
          </a:xfrm>
          <a:prstGeom prst="rect">
            <a:avLst/>
          </a:prstGeom>
        </p:spPr>
      </p:pic>
    </p:spTree>
    <p:extLst>
      <p:ext uri="{BB962C8B-B14F-4D97-AF65-F5344CB8AC3E}">
        <p14:creationId xmlns:p14="http://schemas.microsoft.com/office/powerpoint/2010/main" val="599806131"/>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2" descr="Front and L_______Bef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4291" name="Picture 3" descr="Front and L_______AF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444291"/>
                                        </p:tgtEl>
                                        <p:attrNameLst>
                                          <p:attrName>style.visibility</p:attrName>
                                        </p:attrNameLst>
                                      </p:cBhvr>
                                      <p:to>
                                        <p:strVal val="visible"/>
                                      </p:to>
                                    </p:set>
                                    <p:animEffect transition="in" filter="fade">
                                      <p:cBhvr>
                                        <p:cTn id="7" dur="2000"/>
                                        <p:tgtEl>
                                          <p:spTgt spid="2444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45830" y="0"/>
            <a:ext cx="7339753" cy="1200329"/>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Black" pitchFamily="34" charset="0"/>
                <a:ea typeface="+mn-ea"/>
              </a:rPr>
              <a:t>The Health and Smart Growth connection</a:t>
            </a:r>
            <a:endParaRPr lang="en-US" sz="3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Arial Black" pitchFamily="34" charset="0"/>
              <a:ea typeface="+mn-ea"/>
            </a:endParaRPr>
          </a:p>
        </p:txBody>
      </p:sp>
      <p:sp>
        <p:nvSpPr>
          <p:cNvPr id="5" name="TextBox 4"/>
          <p:cNvSpPr txBox="1">
            <a:spLocks noChangeArrowheads="1"/>
          </p:cNvSpPr>
          <p:nvPr/>
        </p:nvSpPr>
        <p:spPr bwMode="auto">
          <a:xfrm>
            <a:off x="895350" y="5354638"/>
            <a:ext cx="7539038"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a:spcBef>
                <a:spcPct val="0"/>
              </a:spcBef>
              <a:buFontTx/>
              <a:buNone/>
            </a:pPr>
            <a:r>
              <a:rPr lang="en-US" altLang="en-US" sz="1800" b="1" dirty="0">
                <a:solidFill>
                  <a:schemeClr val="bg1"/>
                </a:solidFill>
                <a:latin typeface="Arial Black" charset="0"/>
              </a:rPr>
              <a:t>Dan Burden </a:t>
            </a:r>
          </a:p>
          <a:p>
            <a:pPr algn="ctr">
              <a:spcBef>
                <a:spcPct val="0"/>
              </a:spcBef>
              <a:buFontTx/>
              <a:buNone/>
            </a:pPr>
            <a:r>
              <a:rPr lang="en-US" altLang="en-US" sz="1800" b="1" dirty="0">
                <a:solidFill>
                  <a:schemeClr val="bg1"/>
                </a:solidFill>
                <a:latin typeface="Arial Black" charset="0"/>
              </a:rPr>
              <a:t>Director of Inspiration and Innovation</a:t>
            </a:r>
          </a:p>
          <a:p>
            <a:pPr algn="ctr">
              <a:spcBef>
                <a:spcPct val="0"/>
              </a:spcBef>
              <a:buFontTx/>
              <a:buNone/>
            </a:pPr>
            <a:r>
              <a:rPr lang="en-US" altLang="en-US" sz="1800" b="1" dirty="0">
                <a:solidFill>
                  <a:schemeClr val="bg1"/>
                </a:solidFill>
                <a:latin typeface="Arial Black" charset="0"/>
              </a:rPr>
              <a:t>Blue Zones, LLC </a:t>
            </a:r>
            <a:endParaRPr lang="en-US" altLang="en-US" sz="1800" dirty="0">
              <a:solidFill>
                <a:schemeClr val="bg1"/>
              </a:solidFill>
              <a:latin typeface="Arial Black" charset="0"/>
            </a:endParaRPr>
          </a:p>
          <a:p>
            <a:pPr algn="ctr">
              <a:spcBef>
                <a:spcPct val="0"/>
              </a:spcBef>
              <a:buFontTx/>
              <a:buNone/>
            </a:pPr>
            <a:endParaRPr lang="en-US" altLang="en-US" dirty="0">
              <a:solidFill>
                <a:schemeClr val="hlink"/>
              </a:solidFill>
              <a:latin typeface="Arial Black" charset="0"/>
            </a:endParaRPr>
          </a:p>
        </p:txBody>
      </p:sp>
      <p:pic>
        <p:nvPicPr>
          <p:cNvPr id="6" name="Picture 2" descr="near school_0001_exis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8938" y="1671638"/>
            <a:ext cx="6029325" cy="317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school site_0005_final - concrete bike pa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0050" y="1663700"/>
            <a:ext cx="6029325"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NordAve1_0000_existing conditi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3700" y="1652588"/>
            <a:ext cx="6064250" cy="337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NordAve1_0003_fin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8938" y="1654175"/>
            <a:ext cx="6064250"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403350"/>
            <a:ext cx="9144000"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400175"/>
            <a:ext cx="9144000"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nodeType="afterGroup">
                            <p:stCondLst>
                              <p:cond delay="2000"/>
                            </p:stCondLst>
                            <p:childTnLst>
                              <p:par>
                                <p:cTn id="9" presetID="10" presetClass="entr" presetSubtype="0" fill="hold" nodeType="afterEffect">
                                  <p:stCondLst>
                                    <p:cond delay="4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nodeType="afterGroup">
                            <p:stCondLst>
                              <p:cond delay="8000"/>
                            </p:stCondLst>
                            <p:childTnLst>
                              <p:par>
                                <p:cTn id="13" presetID="10" presetClass="entr" presetSubtype="0" fill="hold" nodeType="afterEffect">
                                  <p:stCondLst>
                                    <p:cond delay="35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par>
                          <p:cTn id="16" fill="hold" nodeType="afterGroup">
                            <p:stCondLst>
                              <p:cond delay="13500"/>
                            </p:stCondLst>
                            <p:childTnLst>
                              <p:par>
                                <p:cTn id="17" presetID="10" presetClass="entr" presetSubtype="0" fill="hold" nodeType="afterEffect">
                                  <p:stCondLst>
                                    <p:cond delay="35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childTnLst>
                          </p:cTn>
                        </p:par>
                        <p:par>
                          <p:cTn id="20" fill="hold" nodeType="afterGroup">
                            <p:stCondLst>
                              <p:cond delay="19000"/>
                            </p:stCondLst>
                            <p:childTnLst>
                              <p:par>
                                <p:cTn id="21" presetID="10" presetClass="entr" presetSubtype="0" fill="hold" nodeType="afterEffect">
                                  <p:stCondLst>
                                    <p:cond delay="3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000"/>
                                        <p:tgtEl>
                                          <p:spTgt spid="9"/>
                                        </p:tgtEl>
                                      </p:cBhvr>
                                    </p:animEffect>
                                  </p:childTnLst>
                                </p:cTn>
                              </p:par>
                            </p:childTnLst>
                          </p:cTn>
                        </p:par>
                        <p:par>
                          <p:cTn id="24" fill="hold" nodeType="afterGroup">
                            <p:stCondLst>
                              <p:cond delay="24500"/>
                            </p:stCondLst>
                            <p:childTnLst>
                              <p:par>
                                <p:cTn id="25" presetID="10" presetClass="entr" presetSubtype="0" fill="hold" nodeType="afterEffect">
                                  <p:stCondLst>
                                    <p:cond delay="35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000"/>
                                        <p:tgtEl>
                                          <p:spTgt spid="10"/>
                                        </p:tgtEl>
                                      </p:cBhvr>
                                    </p:animEffect>
                                  </p:childTnLst>
                                </p:cTn>
                              </p:par>
                            </p:childTnLst>
                          </p:cTn>
                        </p:par>
                        <p:par>
                          <p:cTn id="28" fill="hold" nodeType="afterGroup">
                            <p:stCondLst>
                              <p:cond delay="30000"/>
                            </p:stCondLst>
                            <p:childTnLst>
                              <p:par>
                                <p:cTn id="29" presetID="10" presetClass="entr" presetSubtype="0" fill="hold" nodeType="afterEffect">
                                  <p:stCondLst>
                                    <p:cond delay="350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2509" y="227215"/>
            <a:ext cx="8395855" cy="1384995"/>
          </a:xfrm>
          <a:prstGeom prst="rect">
            <a:avLst/>
          </a:prstGeom>
          <a:noFill/>
        </p:spPr>
        <p:txBody>
          <a:bodyPr wrap="square" rtlCol="0">
            <a:spAutoFit/>
          </a:bodyPr>
          <a:lstStyle/>
          <a:p>
            <a:r>
              <a:rPr lang="en-US" sz="2400" dirty="0">
                <a:solidFill>
                  <a:schemeClr val="bg1"/>
                </a:solidFill>
              </a:rPr>
              <a:t>Smart </a:t>
            </a:r>
            <a:r>
              <a:rPr lang="en-US" sz="2400" dirty="0" smtClean="0">
                <a:solidFill>
                  <a:schemeClr val="bg1"/>
                </a:solidFill>
              </a:rPr>
              <a:t>Growth </a:t>
            </a:r>
            <a:endParaRPr lang="en-US" sz="2000" dirty="0" smtClean="0">
              <a:solidFill>
                <a:schemeClr val="bg1"/>
              </a:solidFill>
            </a:endParaRPr>
          </a:p>
          <a:p>
            <a:pPr lvl="0"/>
            <a:endParaRPr lang="en-US" sz="2000" dirty="0" smtClean="0">
              <a:solidFill>
                <a:schemeClr val="bg1"/>
              </a:solidFill>
            </a:endParaRPr>
          </a:p>
          <a:p>
            <a:pPr lvl="0"/>
            <a:r>
              <a:rPr lang="en-US" sz="2000" dirty="0" smtClean="0">
                <a:solidFill>
                  <a:schemeClr val="bg1"/>
                </a:solidFill>
              </a:rPr>
              <a:t>How </a:t>
            </a:r>
            <a:r>
              <a:rPr lang="en-US" sz="2000" dirty="0">
                <a:solidFill>
                  <a:schemeClr val="bg1"/>
                </a:solidFill>
              </a:rPr>
              <a:t>do you challenge the status quo and make change? </a:t>
            </a:r>
          </a:p>
          <a:p>
            <a:pPr lvl="0"/>
            <a:endParaRPr lang="en-US" sz="2000" dirty="0" smtClean="0">
              <a:solidFill>
                <a:schemeClr val="bg1"/>
              </a:solidFill>
            </a:endParaRPr>
          </a:p>
        </p:txBody>
      </p:sp>
      <p:sp>
        <p:nvSpPr>
          <p:cNvPr id="3" name="TextBox 2"/>
          <p:cNvSpPr txBox="1"/>
          <p:nvPr/>
        </p:nvSpPr>
        <p:spPr>
          <a:xfrm>
            <a:off x="332509" y="1612210"/>
            <a:ext cx="8395855" cy="1692771"/>
          </a:xfrm>
          <a:prstGeom prst="rect">
            <a:avLst/>
          </a:prstGeom>
          <a:noFill/>
        </p:spPr>
        <p:txBody>
          <a:bodyPr wrap="square" rtlCol="0">
            <a:spAutoFit/>
          </a:bodyPr>
          <a:lstStyle/>
          <a:p>
            <a:r>
              <a:rPr lang="en-US" sz="2400" dirty="0" smtClean="0">
                <a:solidFill>
                  <a:schemeClr val="bg1"/>
                </a:solidFill>
              </a:rPr>
              <a:t>Answer</a:t>
            </a:r>
            <a:endParaRPr lang="en-US" sz="2000" dirty="0" smtClean="0">
              <a:solidFill>
                <a:schemeClr val="bg1"/>
              </a:solidFill>
            </a:endParaRPr>
          </a:p>
          <a:p>
            <a:pPr lvl="0"/>
            <a:r>
              <a:rPr lang="en-US" sz="2000" dirty="0" smtClean="0">
                <a:solidFill>
                  <a:schemeClr val="bg1"/>
                </a:solidFill>
              </a:rPr>
              <a:t>One incremental model project at a time.  </a:t>
            </a:r>
            <a:endParaRPr lang="en-US" sz="2000" dirty="0">
              <a:solidFill>
                <a:schemeClr val="bg1"/>
              </a:solidFill>
            </a:endParaRPr>
          </a:p>
          <a:p>
            <a:pPr lvl="0"/>
            <a:r>
              <a:rPr lang="en-US" sz="2000" dirty="0" smtClean="0">
                <a:solidFill>
                  <a:schemeClr val="bg1"/>
                </a:solidFill>
              </a:rPr>
              <a:t>Try to make all new projects model projects.</a:t>
            </a:r>
          </a:p>
          <a:p>
            <a:pPr lvl="0"/>
            <a:r>
              <a:rPr lang="en-US" sz="2000" dirty="0" smtClean="0">
                <a:solidFill>
                  <a:schemeClr val="bg1"/>
                </a:solidFill>
              </a:rPr>
              <a:t>Gain permission to review all street projects for assessing complete streets, placemaking</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4932" b="13795"/>
          <a:stretch/>
        </p:blipFill>
        <p:spPr>
          <a:xfrm>
            <a:off x="0" y="3732415"/>
            <a:ext cx="9144000" cy="3125585"/>
          </a:xfrm>
          <a:prstGeom prst="rect">
            <a:avLst/>
          </a:prstGeom>
        </p:spPr>
      </p:pic>
      <p:sp>
        <p:nvSpPr>
          <p:cNvPr id="5" name="TextBox 4"/>
          <p:cNvSpPr txBox="1"/>
          <p:nvPr/>
        </p:nvSpPr>
        <p:spPr>
          <a:xfrm>
            <a:off x="0" y="6457890"/>
            <a:ext cx="2759826" cy="400110"/>
          </a:xfrm>
          <a:prstGeom prst="rect">
            <a:avLst/>
          </a:prstGeom>
          <a:noFill/>
        </p:spPr>
        <p:txBody>
          <a:bodyPr wrap="square" rtlCol="0">
            <a:spAutoFit/>
          </a:bodyPr>
          <a:lstStyle/>
          <a:p>
            <a:r>
              <a:rPr lang="en-US" sz="2000" dirty="0" smtClean="0">
                <a:solidFill>
                  <a:srgbClr val="C00000"/>
                </a:solidFill>
              </a:rPr>
              <a:t>Naples, Florida</a:t>
            </a:r>
            <a:endParaRPr lang="en-US" sz="2000" dirty="0">
              <a:solidFill>
                <a:srgbClr val="C00000"/>
              </a:solidFill>
            </a:endParaRPr>
          </a:p>
        </p:txBody>
      </p:sp>
    </p:spTree>
    <p:extLst>
      <p:ext uri="{BB962C8B-B14F-4D97-AF65-F5344CB8AC3E}">
        <p14:creationId xmlns:p14="http://schemas.microsoft.com/office/powerpoint/2010/main" val="1865758075"/>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2509" y="227215"/>
            <a:ext cx="8395855" cy="2185214"/>
          </a:xfrm>
          <a:prstGeom prst="rect">
            <a:avLst/>
          </a:prstGeom>
          <a:noFill/>
        </p:spPr>
        <p:txBody>
          <a:bodyPr wrap="square" rtlCol="0">
            <a:spAutoFit/>
          </a:bodyPr>
          <a:lstStyle/>
          <a:p>
            <a:r>
              <a:rPr lang="en-US" sz="2400" dirty="0">
                <a:solidFill>
                  <a:schemeClr val="bg1"/>
                </a:solidFill>
              </a:rPr>
              <a:t>Smart </a:t>
            </a:r>
            <a:r>
              <a:rPr lang="en-US" sz="2400" dirty="0" smtClean="0">
                <a:solidFill>
                  <a:schemeClr val="bg1"/>
                </a:solidFill>
              </a:rPr>
              <a:t>Growth </a:t>
            </a:r>
          </a:p>
          <a:p>
            <a:endParaRPr lang="en-US" sz="2000" dirty="0">
              <a:solidFill>
                <a:schemeClr val="bg1"/>
              </a:solidFill>
            </a:endParaRPr>
          </a:p>
          <a:p>
            <a:pPr lvl="0"/>
            <a:endParaRPr lang="en-US" sz="2000" dirty="0" smtClean="0">
              <a:solidFill>
                <a:schemeClr val="bg1"/>
              </a:solidFill>
            </a:endParaRPr>
          </a:p>
          <a:p>
            <a:pPr lvl="0"/>
            <a:r>
              <a:rPr lang="en-US" sz="2000" dirty="0" smtClean="0">
                <a:solidFill>
                  <a:schemeClr val="bg1"/>
                </a:solidFill>
              </a:rPr>
              <a:t>How </a:t>
            </a:r>
            <a:r>
              <a:rPr lang="en-US" sz="2000" dirty="0">
                <a:solidFill>
                  <a:schemeClr val="bg1"/>
                </a:solidFill>
              </a:rPr>
              <a:t>do you change bureaucratic culture…be an agent of change…?</a:t>
            </a:r>
          </a:p>
          <a:p>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6660" b="6977"/>
          <a:stretch/>
        </p:blipFill>
        <p:spPr>
          <a:xfrm>
            <a:off x="0" y="2202872"/>
            <a:ext cx="9144000" cy="4655128"/>
          </a:xfrm>
          <a:prstGeom prst="rect">
            <a:avLst/>
          </a:prstGeom>
        </p:spPr>
      </p:pic>
      <p:sp>
        <p:nvSpPr>
          <p:cNvPr id="4" name="TextBox 3"/>
          <p:cNvSpPr txBox="1"/>
          <p:nvPr/>
        </p:nvSpPr>
        <p:spPr>
          <a:xfrm>
            <a:off x="199506" y="5203767"/>
            <a:ext cx="5935287" cy="1569660"/>
          </a:xfrm>
          <a:prstGeom prst="rect">
            <a:avLst/>
          </a:prstGeom>
          <a:noFill/>
        </p:spPr>
        <p:txBody>
          <a:bodyPr wrap="square" rtlCol="0">
            <a:spAutoFit/>
          </a:bodyPr>
          <a:lstStyle/>
          <a:p>
            <a:pPr marL="342900" indent="-342900">
              <a:buFont typeface="Wingdings" charset="2"/>
              <a:buChar char="q"/>
            </a:pPr>
            <a:r>
              <a:rPr lang="en-US" sz="2400" dirty="0" smtClean="0">
                <a:solidFill>
                  <a:schemeClr val="bg1"/>
                </a:solidFill>
              </a:rPr>
              <a:t>20 Technical walking audits</a:t>
            </a:r>
          </a:p>
          <a:p>
            <a:pPr marL="342900" indent="-342900">
              <a:buFont typeface="Wingdings" charset="2"/>
              <a:buChar char="q"/>
            </a:pPr>
            <a:r>
              <a:rPr lang="en-US" sz="2400" dirty="0" smtClean="0">
                <a:solidFill>
                  <a:schemeClr val="bg1"/>
                </a:solidFill>
              </a:rPr>
              <a:t>Mobile Study Tours</a:t>
            </a:r>
          </a:p>
          <a:p>
            <a:pPr marL="342900" indent="-342900">
              <a:buFont typeface="Wingdings" charset="2"/>
              <a:buChar char="q"/>
            </a:pPr>
            <a:r>
              <a:rPr lang="en-US" sz="2400" dirty="0" smtClean="0">
                <a:solidFill>
                  <a:schemeClr val="bg1"/>
                </a:solidFill>
              </a:rPr>
              <a:t>Advocacy Training Courses</a:t>
            </a:r>
          </a:p>
          <a:p>
            <a:pPr marL="342900" indent="-342900">
              <a:buFont typeface="Wingdings" charset="2"/>
              <a:buChar char="q"/>
            </a:pPr>
            <a:r>
              <a:rPr lang="en-US" sz="2400" dirty="0" smtClean="0">
                <a:solidFill>
                  <a:schemeClr val="bg1"/>
                </a:solidFill>
              </a:rPr>
              <a:t>Full day new engineers courses</a:t>
            </a:r>
            <a:endParaRPr lang="en-US" sz="2400" dirty="0">
              <a:solidFill>
                <a:schemeClr val="bg1"/>
              </a:solidFill>
            </a:endParaRPr>
          </a:p>
        </p:txBody>
      </p:sp>
    </p:spTree>
    <p:extLst>
      <p:ext uri="{BB962C8B-B14F-4D97-AF65-F5344CB8AC3E}">
        <p14:creationId xmlns:p14="http://schemas.microsoft.com/office/powerpoint/2010/main" val="855471518"/>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WordArt 2"/>
          <p:cNvSpPr>
            <a:spLocks noChangeArrowheads="1" noChangeShapeType="1" noTextEdit="1"/>
          </p:cNvSpPr>
          <p:nvPr/>
        </p:nvSpPr>
        <p:spPr bwMode="auto">
          <a:xfrm>
            <a:off x="333375" y="0"/>
            <a:ext cx="8431213" cy="21050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kern="10">
                <a:solidFill>
                  <a:schemeClr val="bg1"/>
                </a:solidFill>
                <a:latin typeface="Impact" charset="0"/>
                <a:ea typeface="Impact" charset="0"/>
                <a:cs typeface="Impact" charset="0"/>
              </a:rPr>
              <a:t>Complete Streets</a:t>
            </a:r>
          </a:p>
        </p:txBody>
      </p:sp>
      <p:pic>
        <p:nvPicPr>
          <p:cNvPr id="212994" name="Picture 3" descr="Dav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4638675"/>
            <a:ext cx="3330575"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281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0888" y="2170113"/>
            <a:ext cx="5775325" cy="241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96" name="Picture 5" descr="Fire"/>
          <p:cNvPicPr>
            <a:picLocks noChangeAspect="1" noChangeArrowheads="1"/>
          </p:cNvPicPr>
          <p:nvPr/>
        </p:nvPicPr>
        <p:blipFill>
          <a:blip r:embed="rId5">
            <a:extLst>
              <a:ext uri="{28A0092B-C50C-407E-A947-70E740481C1C}">
                <a14:useLocalDpi xmlns:a14="http://schemas.microsoft.com/office/drawing/2010/main" val="0"/>
              </a:ext>
            </a:extLst>
          </a:blip>
          <a:srcRect l="13091" r="27083"/>
          <a:stretch>
            <a:fillRect/>
          </a:stretch>
        </p:blipFill>
        <p:spPr bwMode="auto">
          <a:xfrm>
            <a:off x="3617913" y="4640263"/>
            <a:ext cx="1768475" cy="221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97" name="Picture 6" descr="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2275" y="4649788"/>
            <a:ext cx="3314700" cy="220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528132"/>
                                        </p:tgtEl>
                                        <p:attrNameLst>
                                          <p:attrName>style.visibility</p:attrName>
                                        </p:attrNameLst>
                                      </p:cBhvr>
                                      <p:to>
                                        <p:strVal val="visible"/>
                                      </p:to>
                                    </p:set>
                                    <p:animEffect transition="in" filter="fade">
                                      <p:cBhvr>
                                        <p:cTn id="7" dur="2000"/>
                                        <p:tgtEl>
                                          <p:spTgt spid="4528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2" descr="Loma Linda (49)"/>
          <p:cNvPicPr>
            <a:picLocks noChangeAspect="1" noChangeArrowheads="1"/>
          </p:cNvPicPr>
          <p:nvPr/>
        </p:nvPicPr>
        <p:blipFill>
          <a:blip r:embed="rId3">
            <a:extLst>
              <a:ext uri="{28A0092B-C50C-407E-A947-70E740481C1C}">
                <a14:useLocalDpi xmlns:a14="http://schemas.microsoft.com/office/drawing/2010/main" val="0"/>
              </a:ext>
            </a:extLst>
          </a:blip>
          <a:srcRect t="12274"/>
          <a:stretch>
            <a:fillRect/>
          </a:stretch>
        </p:blipFill>
        <p:spPr bwMode="auto">
          <a:xfrm>
            <a:off x="-39688" y="30163"/>
            <a:ext cx="8978901" cy="523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38915" name="Freeform 3"/>
          <p:cNvSpPr>
            <a:spLocks/>
          </p:cNvSpPr>
          <p:nvPr/>
        </p:nvSpPr>
        <p:spPr bwMode="auto">
          <a:xfrm>
            <a:off x="3482975" y="1943100"/>
            <a:ext cx="3543300" cy="587375"/>
          </a:xfrm>
          <a:custGeom>
            <a:avLst/>
            <a:gdLst>
              <a:gd name="T0" fmla="*/ 0 w 2232"/>
              <a:gd name="T1" fmla="*/ 2147483646 h 370"/>
              <a:gd name="T2" fmla="*/ 2147483646 w 2232"/>
              <a:gd name="T3" fmla="*/ 2147483646 h 370"/>
              <a:gd name="T4" fmla="*/ 2147483646 w 2232"/>
              <a:gd name="T5" fmla="*/ 0 h 370"/>
              <a:gd name="T6" fmla="*/ 2147483646 w 2232"/>
              <a:gd name="T7" fmla="*/ 0 h 370"/>
              <a:gd name="T8" fmla="*/ 2147483646 w 2232"/>
              <a:gd name="T9" fmla="*/ 2147483646 h 370"/>
              <a:gd name="T10" fmla="*/ 2147483646 w 2232"/>
              <a:gd name="T11" fmla="*/ 2147483646 h 370"/>
              <a:gd name="T12" fmla="*/ 2147483646 w 2232"/>
              <a:gd name="T13" fmla="*/ 2147483646 h 370"/>
              <a:gd name="T14" fmla="*/ 2147483646 w 2232"/>
              <a:gd name="T15" fmla="*/ 2147483646 h 370"/>
              <a:gd name="T16" fmla="*/ 2147483646 w 2232"/>
              <a:gd name="T17" fmla="*/ 2147483646 h 370"/>
              <a:gd name="T18" fmla="*/ 2147483646 w 2232"/>
              <a:gd name="T19" fmla="*/ 2147483646 h 370"/>
              <a:gd name="T20" fmla="*/ 2147483646 w 2232"/>
              <a:gd name="T21" fmla="*/ 2147483646 h 370"/>
              <a:gd name="T22" fmla="*/ 2147483646 w 2232"/>
              <a:gd name="T23" fmla="*/ 2147483646 h 370"/>
              <a:gd name="T24" fmla="*/ 2147483646 w 2232"/>
              <a:gd name="T25" fmla="*/ 2147483646 h 370"/>
              <a:gd name="T26" fmla="*/ 2147483646 w 2232"/>
              <a:gd name="T27" fmla="*/ 2147483646 h 370"/>
              <a:gd name="T28" fmla="*/ 2147483646 w 2232"/>
              <a:gd name="T29" fmla="*/ 2147483646 h 370"/>
              <a:gd name="T30" fmla="*/ 2147483646 w 2232"/>
              <a:gd name="T31" fmla="*/ 2147483646 h 370"/>
              <a:gd name="T32" fmla="*/ 2147483646 w 2232"/>
              <a:gd name="T33" fmla="*/ 2147483646 h 370"/>
              <a:gd name="T34" fmla="*/ 2147483646 w 2232"/>
              <a:gd name="T35" fmla="*/ 2147483646 h 370"/>
              <a:gd name="T36" fmla="*/ 2147483646 w 2232"/>
              <a:gd name="T37" fmla="*/ 2147483646 h 370"/>
              <a:gd name="T38" fmla="*/ 2147483646 w 2232"/>
              <a:gd name="T39" fmla="*/ 2147483646 h 370"/>
              <a:gd name="T40" fmla="*/ 2147483646 w 2232"/>
              <a:gd name="T41" fmla="*/ 2147483646 h 370"/>
              <a:gd name="T42" fmla="*/ 2147483646 w 2232"/>
              <a:gd name="T43" fmla="*/ 2147483646 h 370"/>
              <a:gd name="T44" fmla="*/ 2147483646 w 2232"/>
              <a:gd name="T45" fmla="*/ 2147483646 h 370"/>
              <a:gd name="T46" fmla="*/ 2147483646 w 2232"/>
              <a:gd name="T47" fmla="*/ 2147483646 h 370"/>
              <a:gd name="T48" fmla="*/ 2147483646 w 2232"/>
              <a:gd name="T49" fmla="*/ 2147483646 h 370"/>
              <a:gd name="T50" fmla="*/ 0 w 2232"/>
              <a:gd name="T51" fmla="*/ 2147483646 h 37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32"/>
              <a:gd name="T79" fmla="*/ 0 h 370"/>
              <a:gd name="T80" fmla="*/ 2232 w 2232"/>
              <a:gd name="T81" fmla="*/ 370 h 37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32" h="370">
                <a:moveTo>
                  <a:pt x="0" y="101"/>
                </a:moveTo>
                <a:lnTo>
                  <a:pt x="115" y="24"/>
                </a:lnTo>
                <a:lnTo>
                  <a:pt x="206" y="0"/>
                </a:lnTo>
                <a:lnTo>
                  <a:pt x="412" y="0"/>
                </a:lnTo>
                <a:lnTo>
                  <a:pt x="446" y="48"/>
                </a:lnTo>
                <a:lnTo>
                  <a:pt x="849" y="72"/>
                </a:lnTo>
                <a:lnTo>
                  <a:pt x="1257" y="91"/>
                </a:lnTo>
                <a:lnTo>
                  <a:pt x="1660" y="110"/>
                </a:lnTo>
                <a:lnTo>
                  <a:pt x="1675" y="134"/>
                </a:lnTo>
                <a:lnTo>
                  <a:pt x="1670" y="302"/>
                </a:lnTo>
                <a:lnTo>
                  <a:pt x="2049" y="302"/>
                </a:lnTo>
                <a:lnTo>
                  <a:pt x="2212" y="240"/>
                </a:lnTo>
                <a:lnTo>
                  <a:pt x="2232" y="312"/>
                </a:lnTo>
                <a:lnTo>
                  <a:pt x="2131" y="370"/>
                </a:lnTo>
                <a:lnTo>
                  <a:pt x="1588" y="350"/>
                </a:lnTo>
                <a:lnTo>
                  <a:pt x="1588" y="158"/>
                </a:lnTo>
                <a:lnTo>
                  <a:pt x="1228" y="144"/>
                </a:lnTo>
                <a:lnTo>
                  <a:pt x="864" y="134"/>
                </a:lnTo>
                <a:lnTo>
                  <a:pt x="825" y="130"/>
                </a:lnTo>
                <a:lnTo>
                  <a:pt x="412" y="106"/>
                </a:lnTo>
                <a:lnTo>
                  <a:pt x="355" y="91"/>
                </a:lnTo>
                <a:lnTo>
                  <a:pt x="350" y="62"/>
                </a:lnTo>
                <a:lnTo>
                  <a:pt x="235" y="62"/>
                </a:lnTo>
                <a:lnTo>
                  <a:pt x="100" y="120"/>
                </a:lnTo>
                <a:lnTo>
                  <a:pt x="52" y="182"/>
                </a:lnTo>
                <a:lnTo>
                  <a:pt x="0" y="101"/>
                </a:lnTo>
                <a:close/>
              </a:path>
            </a:pathLst>
          </a:custGeom>
          <a:solidFill>
            <a:srgbClr val="006600">
              <a:alpha val="61176"/>
            </a:srgbClr>
          </a:solidFill>
          <a:ln w="22225">
            <a:solidFill>
              <a:srgbClr val="000000"/>
            </a:solidFill>
            <a:round/>
            <a:headEnd/>
            <a:tailEnd/>
          </a:ln>
        </p:spPr>
        <p:txBody>
          <a:bodyPr/>
          <a:lstStyle/>
          <a:p>
            <a:endParaRPr lang="en-US"/>
          </a:p>
        </p:txBody>
      </p:sp>
      <p:sp>
        <p:nvSpPr>
          <p:cNvPr id="3238916" name="Freeform 4"/>
          <p:cNvSpPr>
            <a:spLocks/>
          </p:cNvSpPr>
          <p:nvPr/>
        </p:nvSpPr>
        <p:spPr bwMode="auto">
          <a:xfrm>
            <a:off x="6994525" y="1882775"/>
            <a:ext cx="1974850" cy="563563"/>
          </a:xfrm>
          <a:custGeom>
            <a:avLst/>
            <a:gdLst>
              <a:gd name="T0" fmla="*/ 2147483646 w 1244"/>
              <a:gd name="T1" fmla="*/ 2147483646 h 355"/>
              <a:gd name="T2" fmla="*/ 2147483646 w 1244"/>
              <a:gd name="T3" fmla="*/ 0 h 355"/>
              <a:gd name="T4" fmla="*/ 2147483646 w 1244"/>
              <a:gd name="T5" fmla="*/ 2147483646 h 355"/>
              <a:gd name="T6" fmla="*/ 2147483646 w 1244"/>
              <a:gd name="T7" fmla="*/ 0 h 355"/>
              <a:gd name="T8" fmla="*/ 2147483646 w 1244"/>
              <a:gd name="T9" fmla="*/ 2147483646 h 355"/>
              <a:gd name="T10" fmla="*/ 2147483646 w 1244"/>
              <a:gd name="T11" fmla="*/ 2147483646 h 355"/>
              <a:gd name="T12" fmla="*/ 2147483646 w 1244"/>
              <a:gd name="T13" fmla="*/ 2147483646 h 355"/>
              <a:gd name="T14" fmla="*/ 2147483646 w 1244"/>
              <a:gd name="T15" fmla="*/ 2147483646 h 355"/>
              <a:gd name="T16" fmla="*/ 2147483646 w 1244"/>
              <a:gd name="T17" fmla="*/ 2147483646 h 355"/>
              <a:gd name="T18" fmla="*/ 2147483646 w 1244"/>
              <a:gd name="T19" fmla="*/ 2147483646 h 355"/>
              <a:gd name="T20" fmla="*/ 2147483646 w 1244"/>
              <a:gd name="T21" fmla="*/ 2147483646 h 355"/>
              <a:gd name="T22" fmla="*/ 2147483646 w 1244"/>
              <a:gd name="T23" fmla="*/ 2147483646 h 355"/>
              <a:gd name="T24" fmla="*/ 2147483646 w 1244"/>
              <a:gd name="T25" fmla="*/ 2147483646 h 355"/>
              <a:gd name="T26" fmla="*/ 2147483646 w 1244"/>
              <a:gd name="T27" fmla="*/ 2147483646 h 355"/>
              <a:gd name="T28" fmla="*/ 2147483646 w 1244"/>
              <a:gd name="T29" fmla="*/ 2147483646 h 355"/>
              <a:gd name="T30" fmla="*/ 2147483646 w 1244"/>
              <a:gd name="T31" fmla="*/ 2147483646 h 355"/>
              <a:gd name="T32" fmla="*/ 2147483646 w 1244"/>
              <a:gd name="T33" fmla="*/ 2147483646 h 355"/>
              <a:gd name="T34" fmla="*/ 2147483646 w 1244"/>
              <a:gd name="T35" fmla="*/ 2147483646 h 355"/>
              <a:gd name="T36" fmla="*/ 0 w 1244"/>
              <a:gd name="T37" fmla="*/ 2147483646 h 355"/>
              <a:gd name="T38" fmla="*/ 2147483646 w 1244"/>
              <a:gd name="T39" fmla="*/ 2147483646 h 35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44"/>
              <a:gd name="T61" fmla="*/ 0 h 355"/>
              <a:gd name="T62" fmla="*/ 1244 w 1244"/>
              <a:gd name="T63" fmla="*/ 355 h 35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44" h="355">
                <a:moveTo>
                  <a:pt x="202" y="259"/>
                </a:moveTo>
                <a:lnTo>
                  <a:pt x="624" y="0"/>
                </a:lnTo>
                <a:lnTo>
                  <a:pt x="701" y="81"/>
                </a:lnTo>
                <a:lnTo>
                  <a:pt x="855" y="0"/>
                </a:lnTo>
                <a:lnTo>
                  <a:pt x="908" y="38"/>
                </a:lnTo>
                <a:lnTo>
                  <a:pt x="1244" y="33"/>
                </a:lnTo>
                <a:lnTo>
                  <a:pt x="1234" y="81"/>
                </a:lnTo>
                <a:lnTo>
                  <a:pt x="893" y="72"/>
                </a:lnTo>
                <a:lnTo>
                  <a:pt x="845" y="76"/>
                </a:lnTo>
                <a:lnTo>
                  <a:pt x="821" y="91"/>
                </a:lnTo>
                <a:lnTo>
                  <a:pt x="788" y="67"/>
                </a:lnTo>
                <a:lnTo>
                  <a:pt x="730" y="129"/>
                </a:lnTo>
                <a:lnTo>
                  <a:pt x="639" y="81"/>
                </a:lnTo>
                <a:lnTo>
                  <a:pt x="548" y="144"/>
                </a:lnTo>
                <a:lnTo>
                  <a:pt x="317" y="316"/>
                </a:lnTo>
                <a:lnTo>
                  <a:pt x="236" y="340"/>
                </a:lnTo>
                <a:lnTo>
                  <a:pt x="188" y="297"/>
                </a:lnTo>
                <a:lnTo>
                  <a:pt x="20" y="355"/>
                </a:lnTo>
                <a:lnTo>
                  <a:pt x="0" y="283"/>
                </a:lnTo>
                <a:lnTo>
                  <a:pt x="202" y="259"/>
                </a:lnTo>
                <a:close/>
              </a:path>
            </a:pathLst>
          </a:custGeom>
          <a:solidFill>
            <a:srgbClr val="006600">
              <a:alpha val="43921"/>
            </a:srgbClr>
          </a:solidFill>
          <a:ln w="19050">
            <a:solidFill>
              <a:srgbClr val="000000"/>
            </a:solidFill>
            <a:round/>
            <a:headEnd/>
            <a:tailEnd/>
          </a:ln>
        </p:spPr>
        <p:txBody>
          <a:bodyPr/>
          <a:lstStyle/>
          <a:p>
            <a:endParaRPr lang="en-US"/>
          </a:p>
        </p:txBody>
      </p:sp>
      <p:sp>
        <p:nvSpPr>
          <p:cNvPr id="3238917" name="Freeform 5"/>
          <p:cNvSpPr>
            <a:spLocks/>
          </p:cNvSpPr>
          <p:nvPr/>
        </p:nvSpPr>
        <p:spPr bwMode="auto">
          <a:xfrm>
            <a:off x="6561138" y="511175"/>
            <a:ext cx="174625" cy="784225"/>
          </a:xfrm>
          <a:custGeom>
            <a:avLst/>
            <a:gdLst>
              <a:gd name="T0" fmla="*/ 0 w 110"/>
              <a:gd name="T1" fmla="*/ 0 h 494"/>
              <a:gd name="T2" fmla="*/ 2147483646 w 110"/>
              <a:gd name="T3" fmla="*/ 2147483646 h 494"/>
              <a:gd name="T4" fmla="*/ 2147483646 w 110"/>
              <a:gd name="T5" fmla="*/ 2147483646 h 494"/>
              <a:gd name="T6" fmla="*/ 0 w 110"/>
              <a:gd name="T7" fmla="*/ 2147483646 h 494"/>
              <a:gd name="T8" fmla="*/ 2147483646 w 110"/>
              <a:gd name="T9" fmla="*/ 2147483646 h 494"/>
              <a:gd name="T10" fmla="*/ 2147483646 w 110"/>
              <a:gd name="T11" fmla="*/ 2147483646 h 494"/>
              <a:gd name="T12" fmla="*/ 2147483646 w 110"/>
              <a:gd name="T13" fmla="*/ 2147483646 h 494"/>
              <a:gd name="T14" fmla="*/ 2147483646 w 110"/>
              <a:gd name="T15" fmla="*/ 2147483646 h 494"/>
              <a:gd name="T16" fmla="*/ 0 w 110"/>
              <a:gd name="T17" fmla="*/ 0 h 49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0"/>
              <a:gd name="T28" fmla="*/ 0 h 494"/>
              <a:gd name="T29" fmla="*/ 110 w 110"/>
              <a:gd name="T30" fmla="*/ 494 h 49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0" h="494">
                <a:moveTo>
                  <a:pt x="0" y="0"/>
                </a:moveTo>
                <a:lnTo>
                  <a:pt x="33" y="134"/>
                </a:lnTo>
                <a:lnTo>
                  <a:pt x="72" y="240"/>
                </a:lnTo>
                <a:lnTo>
                  <a:pt x="0" y="480"/>
                </a:lnTo>
                <a:lnTo>
                  <a:pt x="38" y="494"/>
                </a:lnTo>
                <a:lnTo>
                  <a:pt x="101" y="292"/>
                </a:lnTo>
                <a:lnTo>
                  <a:pt x="110" y="220"/>
                </a:lnTo>
                <a:lnTo>
                  <a:pt x="38" y="14"/>
                </a:lnTo>
                <a:lnTo>
                  <a:pt x="0" y="0"/>
                </a:lnTo>
                <a:close/>
              </a:path>
            </a:pathLst>
          </a:custGeom>
          <a:solidFill>
            <a:srgbClr val="006600">
              <a:alpha val="38823"/>
            </a:srgbClr>
          </a:solidFill>
          <a:ln w="15875">
            <a:solidFill>
              <a:schemeClr val="tx1"/>
            </a:solidFill>
            <a:round/>
            <a:headEnd/>
            <a:tailEnd/>
          </a:ln>
        </p:spPr>
        <p:txBody>
          <a:bodyPr/>
          <a:lstStyle/>
          <a:p>
            <a:endParaRPr lang="en-US"/>
          </a:p>
        </p:txBody>
      </p:sp>
      <p:sp>
        <p:nvSpPr>
          <p:cNvPr id="3238918" name="Freeform 6"/>
          <p:cNvSpPr>
            <a:spLocks/>
          </p:cNvSpPr>
          <p:nvPr/>
        </p:nvSpPr>
        <p:spPr bwMode="auto">
          <a:xfrm>
            <a:off x="1965325" y="274638"/>
            <a:ext cx="1600200" cy="3200400"/>
          </a:xfrm>
          <a:custGeom>
            <a:avLst/>
            <a:gdLst>
              <a:gd name="T0" fmla="*/ 0 w 1008"/>
              <a:gd name="T1" fmla="*/ 2147483646 h 2016"/>
              <a:gd name="T2" fmla="*/ 2147483646 w 1008"/>
              <a:gd name="T3" fmla="*/ 2147483646 h 2016"/>
              <a:gd name="T4" fmla="*/ 2147483646 w 1008"/>
              <a:gd name="T5" fmla="*/ 2147483646 h 2016"/>
              <a:gd name="T6" fmla="*/ 2147483646 w 1008"/>
              <a:gd name="T7" fmla="*/ 2147483646 h 2016"/>
              <a:gd name="T8" fmla="*/ 0 w 1008"/>
              <a:gd name="T9" fmla="*/ 2147483646 h 2016"/>
              <a:gd name="T10" fmla="*/ 2147483646 w 1008"/>
              <a:gd name="T11" fmla="*/ 2147483646 h 2016"/>
              <a:gd name="T12" fmla="*/ 2147483646 w 1008"/>
              <a:gd name="T13" fmla="*/ 2147483646 h 2016"/>
              <a:gd name="T14" fmla="*/ 2147483646 w 1008"/>
              <a:gd name="T15" fmla="*/ 2147483646 h 2016"/>
              <a:gd name="T16" fmla="*/ 2147483646 w 1008"/>
              <a:gd name="T17" fmla="*/ 2147483646 h 2016"/>
              <a:gd name="T18" fmla="*/ 2147483646 w 1008"/>
              <a:gd name="T19" fmla="*/ 2147483646 h 2016"/>
              <a:gd name="T20" fmla="*/ 2147483646 w 1008"/>
              <a:gd name="T21" fmla="*/ 2147483646 h 2016"/>
              <a:gd name="T22" fmla="*/ 2147483646 w 1008"/>
              <a:gd name="T23" fmla="*/ 2147483646 h 2016"/>
              <a:gd name="T24" fmla="*/ 2147483646 w 1008"/>
              <a:gd name="T25" fmla="*/ 2147483646 h 2016"/>
              <a:gd name="T26" fmla="*/ 2147483646 w 1008"/>
              <a:gd name="T27" fmla="*/ 2147483646 h 2016"/>
              <a:gd name="T28" fmla="*/ 2147483646 w 1008"/>
              <a:gd name="T29" fmla="*/ 2147483646 h 2016"/>
              <a:gd name="T30" fmla="*/ 2147483646 w 1008"/>
              <a:gd name="T31" fmla="*/ 2147483646 h 2016"/>
              <a:gd name="T32" fmla="*/ 2147483646 w 1008"/>
              <a:gd name="T33" fmla="*/ 2147483646 h 2016"/>
              <a:gd name="T34" fmla="*/ 2147483646 w 1008"/>
              <a:gd name="T35" fmla="*/ 2147483646 h 2016"/>
              <a:gd name="T36" fmla="*/ 2147483646 w 1008"/>
              <a:gd name="T37" fmla="*/ 2147483646 h 2016"/>
              <a:gd name="T38" fmla="*/ 2147483646 w 1008"/>
              <a:gd name="T39" fmla="*/ 2147483646 h 2016"/>
              <a:gd name="T40" fmla="*/ 2147483646 w 1008"/>
              <a:gd name="T41" fmla="*/ 2147483646 h 2016"/>
              <a:gd name="T42" fmla="*/ 2147483646 w 1008"/>
              <a:gd name="T43" fmla="*/ 2147483646 h 2016"/>
              <a:gd name="T44" fmla="*/ 2147483646 w 1008"/>
              <a:gd name="T45" fmla="*/ 2147483646 h 2016"/>
              <a:gd name="T46" fmla="*/ 2147483646 w 1008"/>
              <a:gd name="T47" fmla="*/ 2147483646 h 2016"/>
              <a:gd name="T48" fmla="*/ 2147483646 w 1008"/>
              <a:gd name="T49" fmla="*/ 2147483646 h 2016"/>
              <a:gd name="T50" fmla="*/ 2147483646 w 1008"/>
              <a:gd name="T51" fmla="*/ 2147483646 h 2016"/>
              <a:gd name="T52" fmla="*/ 2147483646 w 1008"/>
              <a:gd name="T53" fmla="*/ 2147483646 h 2016"/>
              <a:gd name="T54" fmla="*/ 2147483646 w 1008"/>
              <a:gd name="T55" fmla="*/ 2147483646 h 2016"/>
              <a:gd name="T56" fmla="*/ 2147483646 w 1008"/>
              <a:gd name="T57" fmla="*/ 2147483646 h 2016"/>
              <a:gd name="T58" fmla="*/ 2147483646 w 1008"/>
              <a:gd name="T59" fmla="*/ 2147483646 h 2016"/>
              <a:gd name="T60" fmla="*/ 2147483646 w 1008"/>
              <a:gd name="T61" fmla="*/ 2147483646 h 2016"/>
              <a:gd name="T62" fmla="*/ 2147483646 w 1008"/>
              <a:gd name="T63" fmla="*/ 2147483646 h 2016"/>
              <a:gd name="T64" fmla="*/ 2147483646 w 1008"/>
              <a:gd name="T65" fmla="*/ 2147483646 h 2016"/>
              <a:gd name="T66" fmla="*/ 2147483646 w 1008"/>
              <a:gd name="T67" fmla="*/ 2147483646 h 2016"/>
              <a:gd name="T68" fmla="*/ 2147483646 w 1008"/>
              <a:gd name="T69" fmla="*/ 2147483646 h 2016"/>
              <a:gd name="T70" fmla="*/ 2147483646 w 1008"/>
              <a:gd name="T71" fmla="*/ 2147483646 h 2016"/>
              <a:gd name="T72" fmla="*/ 2147483646 w 1008"/>
              <a:gd name="T73" fmla="*/ 2147483646 h 2016"/>
              <a:gd name="T74" fmla="*/ 2147483646 w 1008"/>
              <a:gd name="T75" fmla="*/ 2147483646 h 2016"/>
              <a:gd name="T76" fmla="*/ 2147483646 w 1008"/>
              <a:gd name="T77" fmla="*/ 2147483646 h 2016"/>
              <a:gd name="T78" fmla="*/ 2147483646 w 1008"/>
              <a:gd name="T79" fmla="*/ 2147483646 h 2016"/>
              <a:gd name="T80" fmla="*/ 2147483646 w 1008"/>
              <a:gd name="T81" fmla="*/ 2147483646 h 2016"/>
              <a:gd name="T82" fmla="*/ 2147483646 w 1008"/>
              <a:gd name="T83" fmla="*/ 2147483646 h 2016"/>
              <a:gd name="T84" fmla="*/ 2147483646 w 1008"/>
              <a:gd name="T85" fmla="*/ 2147483646 h 2016"/>
              <a:gd name="T86" fmla="*/ 2147483646 w 1008"/>
              <a:gd name="T87" fmla="*/ 0 h 2016"/>
              <a:gd name="T88" fmla="*/ 0 w 1008"/>
              <a:gd name="T89" fmla="*/ 2147483646 h 201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08"/>
              <a:gd name="T136" fmla="*/ 0 h 2016"/>
              <a:gd name="T137" fmla="*/ 1008 w 1008"/>
              <a:gd name="T138" fmla="*/ 2016 h 201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08" h="2016">
                <a:moveTo>
                  <a:pt x="0" y="19"/>
                </a:moveTo>
                <a:lnTo>
                  <a:pt x="29" y="62"/>
                </a:lnTo>
                <a:lnTo>
                  <a:pt x="39" y="163"/>
                </a:lnTo>
                <a:lnTo>
                  <a:pt x="20" y="302"/>
                </a:lnTo>
                <a:lnTo>
                  <a:pt x="0" y="437"/>
                </a:lnTo>
                <a:lnTo>
                  <a:pt x="44" y="499"/>
                </a:lnTo>
                <a:lnTo>
                  <a:pt x="116" y="576"/>
                </a:lnTo>
                <a:lnTo>
                  <a:pt x="188" y="648"/>
                </a:lnTo>
                <a:lnTo>
                  <a:pt x="269" y="806"/>
                </a:lnTo>
                <a:lnTo>
                  <a:pt x="274" y="883"/>
                </a:lnTo>
                <a:lnTo>
                  <a:pt x="351" y="979"/>
                </a:lnTo>
                <a:lnTo>
                  <a:pt x="418" y="1037"/>
                </a:lnTo>
                <a:lnTo>
                  <a:pt x="380" y="1277"/>
                </a:lnTo>
                <a:lnTo>
                  <a:pt x="461" y="1421"/>
                </a:lnTo>
                <a:lnTo>
                  <a:pt x="538" y="1454"/>
                </a:lnTo>
                <a:lnTo>
                  <a:pt x="634" y="1502"/>
                </a:lnTo>
                <a:lnTo>
                  <a:pt x="672" y="1560"/>
                </a:lnTo>
                <a:lnTo>
                  <a:pt x="711" y="1747"/>
                </a:lnTo>
                <a:lnTo>
                  <a:pt x="764" y="1862"/>
                </a:lnTo>
                <a:lnTo>
                  <a:pt x="840" y="1896"/>
                </a:lnTo>
                <a:lnTo>
                  <a:pt x="922" y="1934"/>
                </a:lnTo>
                <a:lnTo>
                  <a:pt x="984" y="2016"/>
                </a:lnTo>
                <a:lnTo>
                  <a:pt x="1008" y="1968"/>
                </a:lnTo>
                <a:lnTo>
                  <a:pt x="908" y="1891"/>
                </a:lnTo>
                <a:lnTo>
                  <a:pt x="826" y="1838"/>
                </a:lnTo>
                <a:lnTo>
                  <a:pt x="740" y="1718"/>
                </a:lnTo>
                <a:lnTo>
                  <a:pt x="696" y="1521"/>
                </a:lnTo>
                <a:lnTo>
                  <a:pt x="620" y="1421"/>
                </a:lnTo>
                <a:lnTo>
                  <a:pt x="500" y="1377"/>
                </a:lnTo>
                <a:lnTo>
                  <a:pt x="432" y="1253"/>
                </a:lnTo>
                <a:lnTo>
                  <a:pt x="461" y="1041"/>
                </a:lnTo>
                <a:lnTo>
                  <a:pt x="432" y="984"/>
                </a:lnTo>
                <a:lnTo>
                  <a:pt x="380" y="921"/>
                </a:lnTo>
                <a:lnTo>
                  <a:pt x="303" y="849"/>
                </a:lnTo>
                <a:lnTo>
                  <a:pt x="303" y="792"/>
                </a:lnTo>
                <a:lnTo>
                  <a:pt x="231" y="629"/>
                </a:lnTo>
                <a:lnTo>
                  <a:pt x="173" y="542"/>
                </a:lnTo>
                <a:lnTo>
                  <a:pt x="111" y="513"/>
                </a:lnTo>
                <a:lnTo>
                  <a:pt x="77" y="451"/>
                </a:lnTo>
                <a:lnTo>
                  <a:pt x="53" y="398"/>
                </a:lnTo>
                <a:lnTo>
                  <a:pt x="77" y="192"/>
                </a:lnTo>
                <a:lnTo>
                  <a:pt x="77" y="158"/>
                </a:lnTo>
                <a:lnTo>
                  <a:pt x="58" y="38"/>
                </a:lnTo>
                <a:lnTo>
                  <a:pt x="29" y="0"/>
                </a:lnTo>
                <a:lnTo>
                  <a:pt x="0" y="19"/>
                </a:lnTo>
                <a:close/>
              </a:path>
            </a:pathLst>
          </a:custGeom>
          <a:solidFill>
            <a:srgbClr val="006600">
              <a:alpha val="50980"/>
            </a:srgbClr>
          </a:solidFill>
          <a:ln w="15875">
            <a:solidFill>
              <a:schemeClr val="tx1"/>
            </a:solidFill>
            <a:round/>
            <a:headEnd/>
            <a:tailEnd/>
          </a:ln>
        </p:spPr>
        <p:txBody>
          <a:bodyPr/>
          <a:lstStyle/>
          <a:p>
            <a:endParaRPr lang="en-US"/>
          </a:p>
        </p:txBody>
      </p:sp>
    </p:spTree>
    <p:extLst>
      <p:ext uri="{BB962C8B-B14F-4D97-AF65-F5344CB8AC3E}">
        <p14:creationId xmlns:p14="http://schemas.microsoft.com/office/powerpoint/2010/main" val="20076601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38915"/>
                                        </p:tgtEl>
                                        <p:attrNameLst>
                                          <p:attrName>style.visibility</p:attrName>
                                        </p:attrNameLst>
                                      </p:cBhvr>
                                      <p:to>
                                        <p:strVal val="visible"/>
                                      </p:to>
                                    </p:set>
                                    <p:animEffect transition="in" filter="wipe(left)">
                                      <p:cBhvr>
                                        <p:cTn id="7" dur="3000"/>
                                        <p:tgtEl>
                                          <p:spTgt spid="3238915"/>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238916"/>
                                        </p:tgtEl>
                                        <p:attrNameLst>
                                          <p:attrName>style.visibility</p:attrName>
                                        </p:attrNameLst>
                                      </p:cBhvr>
                                      <p:to>
                                        <p:strVal val="visible"/>
                                      </p:to>
                                    </p:set>
                                    <p:animEffect transition="in" filter="wipe(right)">
                                      <p:cBhvr>
                                        <p:cTn id="10" dur="3000"/>
                                        <p:tgtEl>
                                          <p:spTgt spid="3238916"/>
                                        </p:tgtEl>
                                      </p:cBhvr>
                                    </p:animEffect>
                                  </p:childTnLst>
                                </p:cTn>
                              </p:par>
                            </p:childTnLst>
                          </p:cTn>
                        </p:par>
                        <p:par>
                          <p:cTn id="11" fill="hold" nodeType="afterGroup">
                            <p:stCondLst>
                              <p:cond delay="3000"/>
                            </p:stCondLst>
                            <p:childTnLst>
                              <p:par>
                                <p:cTn id="12" presetID="22" presetClass="entr" presetSubtype="1" fill="hold" grpId="0" nodeType="afterEffect">
                                  <p:stCondLst>
                                    <p:cond delay="0"/>
                                  </p:stCondLst>
                                  <p:childTnLst>
                                    <p:set>
                                      <p:cBhvr>
                                        <p:cTn id="13" dur="1" fill="hold">
                                          <p:stCondLst>
                                            <p:cond delay="0"/>
                                          </p:stCondLst>
                                        </p:cTn>
                                        <p:tgtEl>
                                          <p:spTgt spid="3238917"/>
                                        </p:tgtEl>
                                        <p:attrNameLst>
                                          <p:attrName>style.visibility</p:attrName>
                                        </p:attrNameLst>
                                      </p:cBhvr>
                                      <p:to>
                                        <p:strVal val="visible"/>
                                      </p:to>
                                    </p:set>
                                    <p:animEffect transition="in" filter="wipe(up)">
                                      <p:cBhvr>
                                        <p:cTn id="14" dur="500"/>
                                        <p:tgtEl>
                                          <p:spTgt spid="323891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3238918"/>
                                        </p:tgtEl>
                                        <p:attrNameLst>
                                          <p:attrName>style.visibility</p:attrName>
                                        </p:attrNameLst>
                                      </p:cBhvr>
                                      <p:to>
                                        <p:strVal val="visible"/>
                                      </p:to>
                                    </p:set>
                                    <p:animEffect transition="in" filter="wipe(down)">
                                      <p:cBhvr>
                                        <p:cTn id="17" dur="3000"/>
                                        <p:tgtEl>
                                          <p:spTgt spid="3238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8915" grpId="0" animBg="1"/>
      <p:bldP spid="3238916" grpId="0" animBg="1"/>
      <p:bldP spid="3238917" grpId="0" animBg="1"/>
      <p:bldP spid="323891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p:cNvSpPr>
            <a:spLocks noChangeArrowheads="1"/>
          </p:cNvSpPr>
          <p:nvPr/>
        </p:nvSpPr>
        <p:spPr bwMode="auto">
          <a:xfrm>
            <a:off x="0" y="0"/>
            <a:ext cx="9144000" cy="6858000"/>
          </a:xfrm>
          <a:prstGeom prst="rect">
            <a:avLst/>
          </a:prstGeom>
          <a:solidFill>
            <a:srgbClr val="00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lgn="ctr" eaLnBrk="1" hangingPunct="1">
              <a:spcBef>
                <a:spcPct val="0"/>
              </a:spcBef>
              <a:buFontTx/>
              <a:buNone/>
            </a:pPr>
            <a:endParaRPr lang="en-US" altLang="en-US" sz="2400"/>
          </a:p>
        </p:txBody>
      </p:sp>
      <p:sp>
        <p:nvSpPr>
          <p:cNvPr id="2553859" name="Text Box 3"/>
          <p:cNvSpPr txBox="1">
            <a:spLocks noChangeArrowheads="1"/>
          </p:cNvSpPr>
          <p:nvPr/>
        </p:nvSpPr>
        <p:spPr bwMode="auto">
          <a:xfrm>
            <a:off x="471488" y="222250"/>
            <a:ext cx="3654425" cy="579438"/>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eaLnBrk="1" hangingPunct="1">
              <a:defRPr/>
            </a:pPr>
            <a:r>
              <a:rPr lang="en-US">
                <a:solidFill>
                  <a:schemeClr val="bg1"/>
                </a:solidFill>
                <a:latin typeface="Tahoma" pitchFamily="34" charset="0"/>
                <a:ea typeface="+mn-ea"/>
              </a:rPr>
              <a:t>Trees and Behavior</a:t>
            </a:r>
          </a:p>
        </p:txBody>
      </p:sp>
      <p:pic>
        <p:nvPicPr>
          <p:cNvPr id="225283" name="Picture 4" descr="Healthy stre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325" y="1066800"/>
            <a:ext cx="3749675" cy="5622925"/>
          </a:xfrm>
          <a:prstGeom prst="rect">
            <a:avLst/>
          </a:prstGeom>
          <a:noFill/>
          <a:ln w="76200">
            <a:solidFill>
              <a:srgbClr val="00CC00"/>
            </a:solidFill>
            <a:miter lim="800000"/>
            <a:headEnd/>
            <a:tailEnd/>
          </a:ln>
          <a:extLst>
            <a:ext uri="{909E8E84-426E-40DD-AFC4-6F175D3DCCD1}">
              <a14:hiddenFill xmlns:a14="http://schemas.microsoft.com/office/drawing/2010/main">
                <a:solidFill>
                  <a:srgbClr val="FFFFFF"/>
                </a:solidFill>
              </a14:hiddenFill>
            </a:ext>
          </a:extLst>
        </p:spPr>
      </p:pic>
      <p:pic>
        <p:nvPicPr>
          <p:cNvPr id="2553861" name="Picture 5" descr="Healthy Stree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6525" y="1143000"/>
            <a:ext cx="3698875" cy="5546725"/>
          </a:xfrm>
          <a:prstGeom prst="rect">
            <a:avLst/>
          </a:prstGeom>
          <a:noFill/>
          <a:ln w="76200">
            <a:solidFill>
              <a:srgbClr val="00CC00"/>
            </a:solidFill>
            <a:miter lim="800000"/>
            <a:headEnd/>
            <a:tailEnd/>
          </a:ln>
          <a:extLst>
            <a:ext uri="{909E8E84-426E-40DD-AFC4-6F175D3DCCD1}">
              <a14:hiddenFill xmlns:a14="http://schemas.microsoft.com/office/drawing/2010/main">
                <a:solidFill>
                  <a:srgbClr val="FFFFFF"/>
                </a:solidFill>
              </a14:hiddenFill>
            </a:ext>
          </a:extLst>
        </p:spPr>
      </p:pic>
      <p:sp>
        <p:nvSpPr>
          <p:cNvPr id="2553862" name="Text Box 6"/>
          <p:cNvSpPr txBox="1">
            <a:spLocks noChangeArrowheads="1"/>
          </p:cNvSpPr>
          <p:nvPr/>
        </p:nvSpPr>
        <p:spPr bwMode="auto">
          <a:xfrm>
            <a:off x="4800600" y="242888"/>
            <a:ext cx="4090988" cy="519112"/>
          </a:xfrm>
          <a:prstGeom prst="rect">
            <a:avLst/>
          </a:prstGeom>
          <a:noFill/>
          <a:ln w="9525">
            <a:noFill/>
            <a:miter lim="800000"/>
            <a:headEnd/>
            <a:tailEnd/>
          </a:ln>
          <a:effectLst>
            <a:outerShdw dist="35921" dir="2700000" algn="ctr" rotWithShape="0">
              <a:schemeClr val="bg2"/>
            </a:outerShdw>
          </a:effectLst>
        </p:spPr>
        <p:txBody>
          <a:bodyPr wrap="none">
            <a:spAutoFit/>
          </a:bodyPr>
          <a:lstStyle/>
          <a:p>
            <a:pPr eaLnBrk="1" hangingPunct="1">
              <a:defRPr/>
            </a:pPr>
            <a:r>
              <a:rPr lang="en-US" sz="2800" i="1">
                <a:solidFill>
                  <a:schemeClr val="bg1"/>
                </a:solidFill>
                <a:latin typeface="Times New Roman" pitchFamily="18" charset="0"/>
                <a:ea typeface="+mn-ea"/>
              </a:rPr>
              <a:t>5-15 mph increase in speed</a:t>
            </a:r>
          </a:p>
        </p:txBody>
      </p:sp>
      <p:sp>
        <p:nvSpPr>
          <p:cNvPr id="225286" name="Text Box 7"/>
          <p:cNvSpPr txBox="1">
            <a:spLocks noChangeArrowheads="1"/>
          </p:cNvSpPr>
          <p:nvPr/>
        </p:nvSpPr>
        <p:spPr bwMode="auto">
          <a:xfrm>
            <a:off x="893763" y="6083300"/>
            <a:ext cx="3287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en-US" altLang="en-US" sz="2400" b="1">
                <a:solidFill>
                  <a:srgbClr val="FFFF00"/>
                </a:solidFill>
                <a:latin typeface="Bradley Hand ITC" charset="0"/>
              </a:rPr>
              <a:t>Birmingham, Michigan</a:t>
            </a:r>
          </a:p>
        </p:txBody>
      </p:sp>
    </p:spTree>
    <p:extLst>
      <p:ext uri="{BB962C8B-B14F-4D97-AF65-F5344CB8AC3E}">
        <p14:creationId xmlns:p14="http://schemas.microsoft.com/office/powerpoint/2010/main" val="19619113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2000"/>
                                  </p:stCondLst>
                                  <p:childTnLst>
                                    <p:set>
                                      <p:cBhvr>
                                        <p:cTn id="6" dur="1" fill="hold">
                                          <p:stCondLst>
                                            <p:cond delay="0"/>
                                          </p:stCondLst>
                                        </p:cTn>
                                        <p:tgtEl>
                                          <p:spTgt spid="2553861"/>
                                        </p:tgtEl>
                                        <p:attrNameLst>
                                          <p:attrName>style.visibility</p:attrName>
                                        </p:attrNameLst>
                                      </p:cBhvr>
                                      <p:to>
                                        <p:strVal val="visible"/>
                                      </p:to>
                                    </p:set>
                                    <p:animEffect transition="in" filter="dissolve">
                                      <p:cBhvr>
                                        <p:cTn id="7" dur="500"/>
                                        <p:tgtEl>
                                          <p:spTgt spid="2553861"/>
                                        </p:tgtEl>
                                      </p:cBhvr>
                                    </p:animEffect>
                                  </p:childTnLst>
                                </p:cTn>
                              </p:par>
                            </p:childTnLst>
                          </p:cTn>
                        </p:par>
                        <p:par>
                          <p:cTn id="8" fill="hold" nodeType="afterGroup">
                            <p:stCondLst>
                              <p:cond delay="2500"/>
                            </p:stCondLst>
                            <p:childTnLst>
                              <p:par>
                                <p:cTn id="9" presetID="9" presetClass="entr" presetSubtype="0" fill="hold" grpId="0" nodeType="afterEffect">
                                  <p:stCondLst>
                                    <p:cond delay="6000"/>
                                  </p:stCondLst>
                                  <p:childTnLst>
                                    <p:set>
                                      <p:cBhvr>
                                        <p:cTn id="10" dur="1" fill="hold">
                                          <p:stCondLst>
                                            <p:cond delay="0"/>
                                          </p:stCondLst>
                                        </p:cTn>
                                        <p:tgtEl>
                                          <p:spTgt spid="2553862"/>
                                        </p:tgtEl>
                                        <p:attrNameLst>
                                          <p:attrName>style.visibility</p:attrName>
                                        </p:attrNameLst>
                                      </p:cBhvr>
                                      <p:to>
                                        <p:strVal val="visible"/>
                                      </p:to>
                                    </p:set>
                                    <p:animEffect transition="in" filter="dissolve">
                                      <p:cBhvr>
                                        <p:cTn id="11" dur="500"/>
                                        <p:tgtEl>
                                          <p:spTgt spid="25538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3862"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Text Box 2"/>
          <p:cNvSpPr txBox="1">
            <a:spLocks noChangeArrowheads="1"/>
          </p:cNvSpPr>
          <p:nvPr/>
        </p:nvSpPr>
        <p:spPr bwMode="auto">
          <a:xfrm>
            <a:off x="304800" y="333375"/>
            <a:ext cx="4543425" cy="579438"/>
          </a:xfrm>
          <a:prstGeom prst="rect">
            <a:avLst/>
          </a:prstGeom>
          <a:noFill/>
          <a:ln w="9525" algn="ctr">
            <a:noFill/>
            <a:miter lim="800000"/>
            <a:headEnd/>
            <a:tailEnd/>
          </a:ln>
          <a:effectLst/>
        </p:spPr>
        <p:txBody>
          <a:bodyPr>
            <a:spAutoFit/>
          </a:bodyPr>
          <a:lstStyle/>
          <a:p>
            <a:pPr eaLnBrk="0" hangingPunct="0">
              <a:spcBef>
                <a:spcPct val="50000"/>
              </a:spcBef>
            </a:pPr>
            <a:endParaRPr lang="en-US" sz="3200">
              <a:solidFill>
                <a:schemeClr val="hlink"/>
              </a:solidFill>
              <a:latin typeface="Arial Black" pitchFamily="34" charset="0"/>
            </a:endParaRPr>
          </a:p>
        </p:txBody>
      </p:sp>
      <p:sp>
        <p:nvSpPr>
          <p:cNvPr id="518147" name="Text Box 3"/>
          <p:cNvSpPr txBox="1">
            <a:spLocks noChangeArrowheads="1"/>
          </p:cNvSpPr>
          <p:nvPr/>
        </p:nvSpPr>
        <p:spPr bwMode="auto">
          <a:xfrm>
            <a:off x="409575" y="1209675"/>
            <a:ext cx="4848225" cy="5586145"/>
          </a:xfrm>
          <a:prstGeom prst="rect">
            <a:avLst/>
          </a:prstGeom>
          <a:noFill/>
          <a:ln w="9525" algn="ctr">
            <a:noFill/>
            <a:miter lim="800000"/>
            <a:headEnd/>
            <a:tailEnd/>
          </a:ln>
          <a:effectLst/>
        </p:spPr>
        <p:txBody>
          <a:bodyPr>
            <a:spAutoFit/>
          </a:bodyPr>
          <a:lstStyle/>
          <a:p>
            <a:pPr eaLnBrk="0" hangingPunct="0">
              <a:spcBef>
                <a:spcPct val="50000"/>
              </a:spcBef>
            </a:pPr>
            <a:r>
              <a:rPr lang="en-US" sz="1800" dirty="0">
                <a:solidFill>
                  <a:schemeClr val="bg1"/>
                </a:solidFill>
                <a:latin typeface="Arial Black" pitchFamily="34" charset="0"/>
              </a:rPr>
              <a:t>"Unlike previous papers, Noland's is not a localized study or one reflecting unusual roadway types. </a:t>
            </a:r>
            <a:r>
              <a:rPr lang="en-US" sz="1800" dirty="0">
                <a:solidFill>
                  <a:srgbClr val="FFFF00"/>
                </a:solidFill>
                <a:latin typeface="Arial Black" pitchFamily="34" charset="0"/>
              </a:rPr>
              <a:t>It is specific to collectors</a:t>
            </a:r>
            <a:r>
              <a:rPr lang="en-US" sz="1800" dirty="0">
                <a:solidFill>
                  <a:schemeClr val="bg1"/>
                </a:solidFill>
                <a:latin typeface="Arial Black" pitchFamily="34" charset="0"/>
              </a:rPr>
              <a:t>, and it applies to all roads of this category throughout the US. </a:t>
            </a:r>
          </a:p>
          <a:p>
            <a:pPr eaLnBrk="0" hangingPunct="0">
              <a:spcBef>
                <a:spcPct val="50000"/>
              </a:spcBef>
            </a:pPr>
            <a:r>
              <a:rPr lang="en-US" sz="1800" dirty="0">
                <a:solidFill>
                  <a:schemeClr val="bg1"/>
                </a:solidFill>
                <a:latin typeface="Arial Black" pitchFamily="34" charset="0"/>
              </a:rPr>
              <a:t>Noland states bluntly, </a:t>
            </a:r>
          </a:p>
          <a:p>
            <a:pPr eaLnBrk="0" hangingPunct="0">
              <a:spcBef>
                <a:spcPct val="50000"/>
              </a:spcBef>
            </a:pPr>
            <a:r>
              <a:rPr lang="en-US" sz="1800" dirty="0">
                <a:solidFill>
                  <a:srgbClr val="FFFF00"/>
                </a:solidFill>
                <a:latin typeface="Arial Black" pitchFamily="34" charset="0"/>
              </a:rPr>
              <a:t>'as more arterial and collector lane widths are increased up to 12 ft or more, traffic fatalities and injuries increase....’ </a:t>
            </a:r>
          </a:p>
          <a:p>
            <a:pPr eaLnBrk="0" hangingPunct="0">
              <a:spcBef>
                <a:spcPct val="50000"/>
              </a:spcBef>
            </a:pPr>
            <a:r>
              <a:rPr lang="en-US" sz="1800" dirty="0">
                <a:solidFill>
                  <a:schemeClr val="bg1"/>
                </a:solidFill>
                <a:latin typeface="Arial Black" pitchFamily="34" charset="0"/>
              </a:rPr>
              <a:t>These results are quite stunning as it is general practice to 'improve' the safety of roads by increasing lane widths.‘</a:t>
            </a:r>
            <a:endParaRPr lang="en-US" dirty="0">
              <a:solidFill>
                <a:schemeClr val="bg1"/>
              </a:solidFill>
              <a:latin typeface="Arial Black" pitchFamily="34" charset="0"/>
            </a:endParaRPr>
          </a:p>
          <a:p>
            <a:pPr eaLnBrk="0" hangingPunct="0">
              <a:spcBef>
                <a:spcPct val="50000"/>
              </a:spcBef>
            </a:pPr>
            <a:endParaRPr lang="en-US" sz="1000" dirty="0">
              <a:solidFill>
                <a:schemeClr val="hlink"/>
              </a:solidFill>
              <a:latin typeface="Arial Black" pitchFamily="34" charset="0"/>
            </a:endParaRPr>
          </a:p>
          <a:p>
            <a:pPr eaLnBrk="0" hangingPunct="0">
              <a:spcBef>
                <a:spcPct val="50000"/>
              </a:spcBef>
            </a:pPr>
            <a:r>
              <a:rPr lang="en-US" sz="1000" dirty="0">
                <a:solidFill>
                  <a:schemeClr val="bg1"/>
                </a:solidFill>
                <a:latin typeface="Arial Black" pitchFamily="34" charset="0"/>
              </a:rPr>
              <a:t>Evidence that showed narrowing traffic lanes reduce motorist speeds. The journal Accident Analysis and Prevention (</a:t>
            </a:r>
            <a:r>
              <a:rPr lang="en-US" sz="1000" dirty="0">
                <a:solidFill>
                  <a:schemeClr val="bg1"/>
                </a:solidFill>
                <a:latin typeface="Arial Black" pitchFamily="34" charset="0"/>
                <a:hlinkClick r:id="rId3" tooltip="http://www.sciencedirect.com/science/journal/00014575"/>
              </a:rPr>
              <a:t>http://www.sciencedirect.com/science/journal/00014575</a:t>
            </a:r>
            <a:r>
              <a:rPr lang="en-US" sz="1000" dirty="0">
                <a:solidFill>
                  <a:schemeClr val="bg1"/>
                </a:solidFill>
                <a:latin typeface="Arial Black" pitchFamily="34" charset="0"/>
              </a:rPr>
              <a:t>) has this article 'In-Press.'</a:t>
            </a:r>
          </a:p>
        </p:txBody>
      </p:sp>
      <p:sp>
        <p:nvSpPr>
          <p:cNvPr id="518148" name="Text Box 4"/>
          <p:cNvSpPr txBox="1">
            <a:spLocks noChangeArrowheads="1"/>
          </p:cNvSpPr>
          <p:nvPr/>
        </p:nvSpPr>
        <p:spPr bwMode="auto">
          <a:xfrm>
            <a:off x="400050" y="0"/>
            <a:ext cx="3943350" cy="1066800"/>
          </a:xfrm>
          <a:prstGeom prst="rect">
            <a:avLst/>
          </a:prstGeom>
          <a:noFill/>
          <a:ln w="9525" algn="ctr">
            <a:noFill/>
            <a:miter lim="800000"/>
            <a:headEnd/>
            <a:tailEnd/>
          </a:ln>
          <a:effectLst/>
        </p:spPr>
        <p:txBody>
          <a:bodyPr>
            <a:spAutoFit/>
          </a:bodyPr>
          <a:lstStyle/>
          <a:p>
            <a:pPr eaLnBrk="0" hangingPunct="0">
              <a:spcBef>
                <a:spcPct val="50000"/>
              </a:spcBef>
            </a:pPr>
            <a:r>
              <a:rPr lang="en-US" sz="3200" dirty="0">
                <a:solidFill>
                  <a:schemeClr val="bg1"/>
                </a:solidFill>
                <a:latin typeface="Arial Black" pitchFamily="34" charset="0"/>
              </a:rPr>
              <a:t>Narrow Lanes and Safety</a:t>
            </a:r>
          </a:p>
        </p:txBody>
      </p:sp>
      <p:pic>
        <p:nvPicPr>
          <p:cNvPr id="518149" name="Picture 5" descr="Boca Raton004"/>
          <p:cNvPicPr>
            <a:picLocks noChangeAspect="1" noChangeArrowheads="1"/>
          </p:cNvPicPr>
          <p:nvPr/>
        </p:nvPicPr>
        <p:blipFill>
          <a:blip r:embed="rId4" cstate="print"/>
          <a:srcRect/>
          <a:stretch>
            <a:fillRect/>
          </a:stretch>
        </p:blipFill>
        <p:spPr bwMode="auto">
          <a:xfrm>
            <a:off x="6057900" y="0"/>
            <a:ext cx="3086100" cy="2314575"/>
          </a:xfrm>
          <a:prstGeom prst="rect">
            <a:avLst/>
          </a:prstGeom>
          <a:noFill/>
        </p:spPr>
      </p:pic>
      <p:pic>
        <p:nvPicPr>
          <p:cNvPr id="518150" name="Picture 6" descr="Issaquah"/>
          <p:cNvPicPr>
            <a:picLocks noChangeAspect="1" noChangeArrowheads="1"/>
          </p:cNvPicPr>
          <p:nvPr/>
        </p:nvPicPr>
        <p:blipFill>
          <a:blip r:embed="rId5" cstate="print"/>
          <a:srcRect/>
          <a:stretch>
            <a:fillRect/>
          </a:stretch>
        </p:blipFill>
        <p:spPr bwMode="auto">
          <a:xfrm>
            <a:off x="6116638" y="2466975"/>
            <a:ext cx="3027362" cy="2009775"/>
          </a:xfrm>
          <a:prstGeom prst="rect">
            <a:avLst/>
          </a:prstGeom>
          <a:noFill/>
        </p:spPr>
      </p:pic>
      <p:pic>
        <p:nvPicPr>
          <p:cNvPr id="518151" name="Picture 7" descr="Lauderdale ByTheSea005"/>
          <p:cNvPicPr>
            <a:picLocks noChangeAspect="1" noChangeArrowheads="1"/>
          </p:cNvPicPr>
          <p:nvPr/>
        </p:nvPicPr>
        <p:blipFill>
          <a:blip r:embed="rId6" cstate="print"/>
          <a:srcRect/>
          <a:stretch>
            <a:fillRect/>
          </a:stretch>
        </p:blipFill>
        <p:spPr bwMode="auto">
          <a:xfrm>
            <a:off x="6172200" y="4629150"/>
            <a:ext cx="2971800" cy="2228850"/>
          </a:xfrm>
          <a:prstGeom prst="rect">
            <a:avLst/>
          </a:prstGeom>
          <a:noFill/>
        </p:spPr>
      </p:pic>
    </p:spTree>
    <p:extLst>
      <p:ext uri="{BB962C8B-B14F-4D97-AF65-F5344CB8AC3E}">
        <p14:creationId xmlns:p14="http://schemas.microsoft.com/office/powerpoint/2010/main" val="20371340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18150"/>
                                        </p:tgtEl>
                                        <p:attrNameLst>
                                          <p:attrName>style.visibility</p:attrName>
                                        </p:attrNameLst>
                                      </p:cBhvr>
                                      <p:to>
                                        <p:strVal val="visible"/>
                                      </p:to>
                                    </p:set>
                                    <p:animEffect transition="in" filter="fade">
                                      <p:cBhvr>
                                        <p:cTn id="7" dur="2000"/>
                                        <p:tgtEl>
                                          <p:spTgt spid="51815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18151"/>
                                        </p:tgtEl>
                                        <p:attrNameLst>
                                          <p:attrName>style.visibility</p:attrName>
                                        </p:attrNameLst>
                                      </p:cBhvr>
                                      <p:to>
                                        <p:strVal val="visible"/>
                                      </p:to>
                                    </p:set>
                                    <p:animEffect transition="in" filter="fade">
                                      <p:cBhvr>
                                        <p:cTn id="11" dur="2000"/>
                                        <p:tgtEl>
                                          <p:spTgt spid="518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tempa"/>
          <p:cNvPicPr>
            <a:picLocks noChangeAspect="1" noChangeArrowheads="1"/>
          </p:cNvPicPr>
          <p:nvPr/>
        </p:nvPicPr>
        <p:blipFill>
          <a:blip r:embed="rId2">
            <a:lum bright="10000" contrast="40000"/>
            <a:extLst>
              <a:ext uri="{28A0092B-C50C-407E-A947-70E740481C1C}">
                <a14:useLocalDpi xmlns:a14="http://schemas.microsoft.com/office/drawing/2010/main" val="0"/>
              </a:ext>
            </a:extLst>
          </a:blip>
          <a:srcRect l="15849" t="25565" r="27271"/>
          <a:stretch>
            <a:fillRect/>
          </a:stretch>
        </p:blipFill>
        <p:spPr bwMode="auto">
          <a:xfrm>
            <a:off x="21996" y="194068"/>
            <a:ext cx="9122841" cy="71525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Rosemary Ave at Macys"/>
          <p:cNvPicPr>
            <a:picLocks noChangeAspect="1" noChangeArrowheads="1"/>
          </p:cNvPicPr>
          <p:nvPr/>
        </p:nvPicPr>
        <p:blipFill>
          <a:blip r:embed="rId3">
            <a:extLst>
              <a:ext uri="{28A0092B-C50C-407E-A947-70E740481C1C}">
                <a14:useLocalDpi xmlns:a14="http://schemas.microsoft.com/office/drawing/2010/main" val="0"/>
              </a:ext>
            </a:extLst>
          </a:blip>
          <a:srcRect r="9224"/>
          <a:stretch>
            <a:fillRect/>
          </a:stretch>
        </p:blipFill>
        <p:spPr bwMode="auto">
          <a:xfrm>
            <a:off x="-409075" y="0"/>
            <a:ext cx="9553075" cy="78942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116" name="TextBox 4"/>
          <p:cNvSpPr txBox="1">
            <a:spLocks noChangeArrowheads="1"/>
          </p:cNvSpPr>
          <p:nvPr/>
        </p:nvSpPr>
        <p:spPr bwMode="auto">
          <a:xfrm>
            <a:off x="893762" y="6596456"/>
            <a:ext cx="62484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hlink"/>
                </a:solidFill>
                <a:latin typeface="Arial Black" charset="0"/>
                <a:ea typeface="ＭＳ Ｐゴシック" charset="0"/>
              </a:defRPr>
            </a:lvl1pPr>
            <a:lvl2pPr marL="742950" indent="-285750">
              <a:defRPr sz="3200">
                <a:solidFill>
                  <a:schemeClr val="hlink"/>
                </a:solidFill>
                <a:latin typeface="Arial Black" charset="0"/>
                <a:ea typeface="ＭＳ Ｐゴシック" charset="0"/>
              </a:defRPr>
            </a:lvl2pPr>
            <a:lvl3pPr marL="1143000" indent="-228600">
              <a:defRPr sz="3200">
                <a:solidFill>
                  <a:schemeClr val="hlink"/>
                </a:solidFill>
                <a:latin typeface="Arial Black" charset="0"/>
                <a:ea typeface="ＭＳ Ｐゴシック" charset="0"/>
              </a:defRPr>
            </a:lvl3pPr>
            <a:lvl4pPr marL="1600200" indent="-228600">
              <a:defRPr sz="3200">
                <a:solidFill>
                  <a:schemeClr val="hlink"/>
                </a:solidFill>
                <a:latin typeface="Arial Black" charset="0"/>
                <a:ea typeface="ＭＳ Ｐゴシック" charset="0"/>
              </a:defRPr>
            </a:lvl4pPr>
            <a:lvl5pPr marL="2057400" indent="-228600">
              <a:defRPr sz="3200">
                <a:solidFill>
                  <a:schemeClr val="hlink"/>
                </a:solidFill>
                <a:latin typeface="Arial Black" charset="0"/>
                <a:ea typeface="ＭＳ Ｐゴシック" charset="0"/>
              </a:defRPr>
            </a:lvl5pPr>
            <a:lvl6pPr marL="2514600" indent="-228600" eaLnBrk="0" fontAlgn="base" hangingPunct="0">
              <a:spcBef>
                <a:spcPct val="0"/>
              </a:spcBef>
              <a:spcAft>
                <a:spcPct val="0"/>
              </a:spcAft>
              <a:defRPr sz="3200">
                <a:solidFill>
                  <a:schemeClr val="hlink"/>
                </a:solidFill>
                <a:latin typeface="Arial Black" charset="0"/>
                <a:ea typeface="ＭＳ Ｐゴシック" charset="0"/>
              </a:defRPr>
            </a:lvl6pPr>
            <a:lvl7pPr marL="2971800" indent="-228600" eaLnBrk="0" fontAlgn="base" hangingPunct="0">
              <a:spcBef>
                <a:spcPct val="0"/>
              </a:spcBef>
              <a:spcAft>
                <a:spcPct val="0"/>
              </a:spcAft>
              <a:defRPr sz="3200">
                <a:solidFill>
                  <a:schemeClr val="hlink"/>
                </a:solidFill>
                <a:latin typeface="Arial Black" charset="0"/>
                <a:ea typeface="ＭＳ Ｐゴシック" charset="0"/>
              </a:defRPr>
            </a:lvl7pPr>
            <a:lvl8pPr marL="3429000" indent="-228600" eaLnBrk="0" fontAlgn="base" hangingPunct="0">
              <a:spcBef>
                <a:spcPct val="0"/>
              </a:spcBef>
              <a:spcAft>
                <a:spcPct val="0"/>
              </a:spcAft>
              <a:defRPr sz="3200">
                <a:solidFill>
                  <a:schemeClr val="hlink"/>
                </a:solidFill>
                <a:latin typeface="Arial Black" charset="0"/>
                <a:ea typeface="ＭＳ Ｐゴシック" charset="0"/>
              </a:defRPr>
            </a:lvl8pPr>
            <a:lvl9pPr marL="3886200" indent="-228600" eaLnBrk="0" fontAlgn="base" hangingPunct="0">
              <a:spcBef>
                <a:spcPct val="0"/>
              </a:spcBef>
              <a:spcAft>
                <a:spcPct val="0"/>
              </a:spcAft>
              <a:defRPr sz="3200">
                <a:solidFill>
                  <a:schemeClr val="hlink"/>
                </a:solidFill>
                <a:latin typeface="Arial Black" charset="0"/>
                <a:ea typeface="ＭＳ Ｐゴシック" charset="0"/>
              </a:defRPr>
            </a:lvl9pPr>
          </a:lstStyle>
          <a:p>
            <a:pPr eaLnBrk="1" hangingPunct="1"/>
            <a:r>
              <a:rPr lang="en-CA" sz="1400">
                <a:solidFill>
                  <a:schemeClr val="bg1"/>
                </a:solidFill>
                <a:latin typeface="Arial" charset="0"/>
                <a:cs typeface="Arial" charset="0"/>
              </a:rPr>
              <a:t>West Palm Beach, Florida</a:t>
            </a:r>
          </a:p>
        </p:txBody>
      </p:sp>
    </p:spTree>
    <p:extLst>
      <p:ext uri="{BB962C8B-B14F-4D97-AF65-F5344CB8AC3E}">
        <p14:creationId xmlns:p14="http://schemas.microsoft.com/office/powerpoint/2010/main" val="17200260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WestPal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ext Box 3"/>
          <p:cNvSpPr txBox="1">
            <a:spLocks noChangeArrowheads="1"/>
          </p:cNvSpPr>
          <p:nvPr/>
        </p:nvSpPr>
        <p:spPr bwMode="auto">
          <a:xfrm>
            <a:off x="5564188" y="6426200"/>
            <a:ext cx="33289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hlink"/>
                </a:solidFill>
                <a:latin typeface="Arial Black" charset="0"/>
              </a:defRPr>
            </a:lvl1pPr>
            <a:lvl2pPr marL="742950" indent="-285750">
              <a:defRPr sz="3200">
                <a:solidFill>
                  <a:schemeClr val="hlink"/>
                </a:solidFill>
                <a:latin typeface="Arial Black" charset="0"/>
              </a:defRPr>
            </a:lvl2pPr>
            <a:lvl3pPr marL="1143000" indent="-228600">
              <a:defRPr sz="3200">
                <a:solidFill>
                  <a:schemeClr val="hlink"/>
                </a:solidFill>
                <a:latin typeface="Arial Black" charset="0"/>
              </a:defRPr>
            </a:lvl3pPr>
            <a:lvl4pPr marL="1600200" indent="-228600">
              <a:defRPr sz="3200">
                <a:solidFill>
                  <a:schemeClr val="hlink"/>
                </a:solidFill>
                <a:latin typeface="Arial Black" charset="0"/>
              </a:defRPr>
            </a:lvl4pPr>
            <a:lvl5pPr marL="2057400" indent="-228600">
              <a:defRPr sz="3200">
                <a:solidFill>
                  <a:schemeClr val="hlink"/>
                </a:solidFill>
                <a:latin typeface="Arial Black" charset="0"/>
              </a:defRPr>
            </a:lvl5pPr>
            <a:lvl6pPr marL="2514600" indent="-228600" eaLnBrk="0" fontAlgn="base" hangingPunct="0">
              <a:spcBef>
                <a:spcPct val="0"/>
              </a:spcBef>
              <a:spcAft>
                <a:spcPct val="0"/>
              </a:spcAft>
              <a:defRPr sz="3200">
                <a:solidFill>
                  <a:schemeClr val="hlink"/>
                </a:solidFill>
                <a:latin typeface="Arial Black" charset="0"/>
              </a:defRPr>
            </a:lvl6pPr>
            <a:lvl7pPr marL="2971800" indent="-228600" eaLnBrk="0" fontAlgn="base" hangingPunct="0">
              <a:spcBef>
                <a:spcPct val="0"/>
              </a:spcBef>
              <a:spcAft>
                <a:spcPct val="0"/>
              </a:spcAft>
              <a:defRPr sz="3200">
                <a:solidFill>
                  <a:schemeClr val="hlink"/>
                </a:solidFill>
                <a:latin typeface="Arial Black" charset="0"/>
              </a:defRPr>
            </a:lvl7pPr>
            <a:lvl8pPr marL="3429000" indent="-228600" eaLnBrk="0" fontAlgn="base" hangingPunct="0">
              <a:spcBef>
                <a:spcPct val="0"/>
              </a:spcBef>
              <a:spcAft>
                <a:spcPct val="0"/>
              </a:spcAft>
              <a:defRPr sz="3200">
                <a:solidFill>
                  <a:schemeClr val="hlink"/>
                </a:solidFill>
                <a:latin typeface="Arial Black" charset="0"/>
              </a:defRPr>
            </a:lvl8pPr>
            <a:lvl9pPr marL="3886200" indent="-228600" eaLnBrk="0" fontAlgn="base" hangingPunct="0">
              <a:spcBef>
                <a:spcPct val="0"/>
              </a:spcBef>
              <a:spcAft>
                <a:spcPct val="0"/>
              </a:spcAft>
              <a:defRPr sz="3200">
                <a:solidFill>
                  <a:schemeClr val="hlink"/>
                </a:solidFill>
                <a:latin typeface="Arial Black" charset="0"/>
              </a:defRPr>
            </a:lvl9pPr>
          </a:lstStyle>
          <a:p>
            <a:pPr algn="r">
              <a:spcBef>
                <a:spcPct val="50000"/>
              </a:spcBef>
            </a:pPr>
            <a:r>
              <a:rPr lang="en-US" altLang="en-US" sz="1600">
                <a:solidFill>
                  <a:schemeClr val="bg1"/>
                </a:solidFill>
              </a:rPr>
              <a:t>Ten foot travel lanes                     </a:t>
            </a:r>
          </a:p>
        </p:txBody>
      </p:sp>
      <p:sp>
        <p:nvSpPr>
          <p:cNvPr id="60420" name="Text Box 4"/>
          <p:cNvSpPr txBox="1">
            <a:spLocks noChangeArrowheads="1"/>
          </p:cNvSpPr>
          <p:nvPr/>
        </p:nvSpPr>
        <p:spPr bwMode="auto">
          <a:xfrm>
            <a:off x="146050" y="6415088"/>
            <a:ext cx="6429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hlink"/>
                </a:solidFill>
                <a:latin typeface="Arial Black" charset="0"/>
              </a:defRPr>
            </a:lvl1pPr>
            <a:lvl2pPr marL="742950" indent="-285750">
              <a:defRPr sz="3200">
                <a:solidFill>
                  <a:schemeClr val="hlink"/>
                </a:solidFill>
                <a:latin typeface="Arial Black" charset="0"/>
              </a:defRPr>
            </a:lvl2pPr>
            <a:lvl3pPr marL="1143000" indent="-228600">
              <a:defRPr sz="3200">
                <a:solidFill>
                  <a:schemeClr val="hlink"/>
                </a:solidFill>
                <a:latin typeface="Arial Black" charset="0"/>
              </a:defRPr>
            </a:lvl3pPr>
            <a:lvl4pPr marL="1600200" indent="-228600">
              <a:defRPr sz="3200">
                <a:solidFill>
                  <a:schemeClr val="hlink"/>
                </a:solidFill>
                <a:latin typeface="Arial Black" charset="0"/>
              </a:defRPr>
            </a:lvl4pPr>
            <a:lvl5pPr marL="2057400" indent="-228600">
              <a:defRPr sz="3200">
                <a:solidFill>
                  <a:schemeClr val="hlink"/>
                </a:solidFill>
                <a:latin typeface="Arial Black" charset="0"/>
              </a:defRPr>
            </a:lvl5pPr>
            <a:lvl6pPr marL="2514600" indent="-228600" eaLnBrk="0" fontAlgn="base" hangingPunct="0">
              <a:spcBef>
                <a:spcPct val="0"/>
              </a:spcBef>
              <a:spcAft>
                <a:spcPct val="0"/>
              </a:spcAft>
              <a:defRPr sz="3200">
                <a:solidFill>
                  <a:schemeClr val="hlink"/>
                </a:solidFill>
                <a:latin typeface="Arial Black" charset="0"/>
              </a:defRPr>
            </a:lvl6pPr>
            <a:lvl7pPr marL="2971800" indent="-228600" eaLnBrk="0" fontAlgn="base" hangingPunct="0">
              <a:spcBef>
                <a:spcPct val="0"/>
              </a:spcBef>
              <a:spcAft>
                <a:spcPct val="0"/>
              </a:spcAft>
              <a:defRPr sz="3200">
                <a:solidFill>
                  <a:schemeClr val="hlink"/>
                </a:solidFill>
                <a:latin typeface="Arial Black" charset="0"/>
              </a:defRPr>
            </a:lvl7pPr>
            <a:lvl8pPr marL="3429000" indent="-228600" eaLnBrk="0" fontAlgn="base" hangingPunct="0">
              <a:spcBef>
                <a:spcPct val="0"/>
              </a:spcBef>
              <a:spcAft>
                <a:spcPct val="0"/>
              </a:spcAft>
              <a:defRPr sz="3200">
                <a:solidFill>
                  <a:schemeClr val="hlink"/>
                </a:solidFill>
                <a:latin typeface="Arial Black" charset="0"/>
              </a:defRPr>
            </a:lvl8pPr>
            <a:lvl9pPr marL="3886200" indent="-228600" eaLnBrk="0" fontAlgn="base" hangingPunct="0">
              <a:spcBef>
                <a:spcPct val="0"/>
              </a:spcBef>
              <a:spcAft>
                <a:spcPct val="0"/>
              </a:spcAft>
              <a:defRPr sz="3200">
                <a:solidFill>
                  <a:schemeClr val="hlink"/>
                </a:solidFill>
                <a:latin typeface="Arial Black" charset="0"/>
              </a:defRPr>
            </a:lvl9pPr>
          </a:lstStyle>
          <a:p>
            <a:pPr>
              <a:spcBef>
                <a:spcPct val="50000"/>
              </a:spcBef>
            </a:pPr>
            <a:r>
              <a:rPr lang="en-US" altLang="en-US" sz="1200">
                <a:solidFill>
                  <a:schemeClr val="bg1"/>
                </a:solidFill>
              </a:rPr>
              <a:t>Olive Avenue,  West Palm Beach, Florida – Former 3-lane, One-Way</a:t>
            </a:r>
          </a:p>
        </p:txBody>
      </p:sp>
      <p:grpSp>
        <p:nvGrpSpPr>
          <p:cNvPr id="2" name="Group 5"/>
          <p:cNvGrpSpPr>
            <a:grpSpLocks/>
          </p:cNvGrpSpPr>
          <p:nvPr/>
        </p:nvGrpSpPr>
        <p:grpSpPr bwMode="auto">
          <a:xfrm>
            <a:off x="2187575" y="3479800"/>
            <a:ext cx="4900613" cy="369888"/>
            <a:chOff x="1509" y="3584"/>
            <a:chExt cx="2773" cy="233"/>
          </a:xfrm>
        </p:grpSpPr>
        <p:sp>
          <p:nvSpPr>
            <p:cNvPr id="60422" name="Line 6"/>
            <p:cNvSpPr>
              <a:spLocks noChangeShapeType="1"/>
            </p:cNvSpPr>
            <p:nvPr/>
          </p:nvSpPr>
          <p:spPr bwMode="auto">
            <a:xfrm flipH="1">
              <a:off x="1509" y="3718"/>
              <a:ext cx="919"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423" name="Line 7"/>
            <p:cNvSpPr>
              <a:spLocks noChangeShapeType="1"/>
            </p:cNvSpPr>
            <p:nvPr/>
          </p:nvSpPr>
          <p:spPr bwMode="auto">
            <a:xfrm>
              <a:off x="3217" y="3704"/>
              <a:ext cx="1065" cy="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0424" name="Text Box 8"/>
            <p:cNvSpPr txBox="1">
              <a:spLocks noChangeArrowheads="1"/>
            </p:cNvSpPr>
            <p:nvPr/>
          </p:nvSpPr>
          <p:spPr bwMode="auto">
            <a:xfrm>
              <a:off x="2425" y="3584"/>
              <a:ext cx="86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hlink"/>
                  </a:solidFill>
                  <a:latin typeface="Arial Black" charset="0"/>
                </a:defRPr>
              </a:lvl1pPr>
              <a:lvl2pPr marL="742950" indent="-285750">
                <a:defRPr sz="3200">
                  <a:solidFill>
                    <a:schemeClr val="hlink"/>
                  </a:solidFill>
                  <a:latin typeface="Arial Black" charset="0"/>
                </a:defRPr>
              </a:lvl2pPr>
              <a:lvl3pPr marL="1143000" indent="-228600">
                <a:defRPr sz="3200">
                  <a:solidFill>
                    <a:schemeClr val="hlink"/>
                  </a:solidFill>
                  <a:latin typeface="Arial Black" charset="0"/>
                </a:defRPr>
              </a:lvl3pPr>
              <a:lvl4pPr marL="1600200" indent="-228600">
                <a:defRPr sz="3200">
                  <a:solidFill>
                    <a:schemeClr val="hlink"/>
                  </a:solidFill>
                  <a:latin typeface="Arial Black" charset="0"/>
                </a:defRPr>
              </a:lvl4pPr>
              <a:lvl5pPr marL="2057400" indent="-228600">
                <a:defRPr sz="3200">
                  <a:solidFill>
                    <a:schemeClr val="hlink"/>
                  </a:solidFill>
                  <a:latin typeface="Arial Black" charset="0"/>
                </a:defRPr>
              </a:lvl5pPr>
              <a:lvl6pPr marL="2514600" indent="-228600" eaLnBrk="0" fontAlgn="base" hangingPunct="0">
                <a:spcBef>
                  <a:spcPct val="0"/>
                </a:spcBef>
                <a:spcAft>
                  <a:spcPct val="0"/>
                </a:spcAft>
                <a:defRPr sz="3200">
                  <a:solidFill>
                    <a:schemeClr val="hlink"/>
                  </a:solidFill>
                  <a:latin typeface="Arial Black" charset="0"/>
                </a:defRPr>
              </a:lvl6pPr>
              <a:lvl7pPr marL="2971800" indent="-228600" eaLnBrk="0" fontAlgn="base" hangingPunct="0">
                <a:spcBef>
                  <a:spcPct val="0"/>
                </a:spcBef>
                <a:spcAft>
                  <a:spcPct val="0"/>
                </a:spcAft>
                <a:defRPr sz="3200">
                  <a:solidFill>
                    <a:schemeClr val="hlink"/>
                  </a:solidFill>
                  <a:latin typeface="Arial Black" charset="0"/>
                </a:defRPr>
              </a:lvl7pPr>
              <a:lvl8pPr marL="3429000" indent="-228600" eaLnBrk="0" fontAlgn="base" hangingPunct="0">
                <a:spcBef>
                  <a:spcPct val="0"/>
                </a:spcBef>
                <a:spcAft>
                  <a:spcPct val="0"/>
                </a:spcAft>
                <a:defRPr sz="3200">
                  <a:solidFill>
                    <a:schemeClr val="hlink"/>
                  </a:solidFill>
                  <a:latin typeface="Arial Black" charset="0"/>
                </a:defRPr>
              </a:lvl8pPr>
              <a:lvl9pPr marL="3886200" indent="-228600" eaLnBrk="0" fontAlgn="base" hangingPunct="0">
                <a:spcBef>
                  <a:spcPct val="0"/>
                </a:spcBef>
                <a:spcAft>
                  <a:spcPct val="0"/>
                </a:spcAft>
                <a:defRPr sz="3200">
                  <a:solidFill>
                    <a:schemeClr val="hlink"/>
                  </a:solidFill>
                  <a:latin typeface="Arial Black" charset="0"/>
                </a:defRPr>
              </a:lvl9pPr>
            </a:lstStyle>
            <a:p>
              <a:pPr algn="ctr">
                <a:spcBef>
                  <a:spcPct val="50000"/>
                </a:spcBef>
              </a:pPr>
              <a:r>
                <a:rPr lang="en-US" altLang="en-US" sz="1800" b="1">
                  <a:solidFill>
                    <a:schemeClr val="tx1"/>
                  </a:solidFill>
                </a:rPr>
                <a:t>20 Feet</a:t>
              </a:r>
            </a:p>
          </p:txBody>
        </p:sp>
      </p:grpSp>
    </p:spTree>
    <p:extLst>
      <p:ext uri="{BB962C8B-B14F-4D97-AF65-F5344CB8AC3E}">
        <p14:creationId xmlns:p14="http://schemas.microsoft.com/office/powerpoint/2010/main" val="10039409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Users\Dan Burden\Desktop\2010 Clients\Washington\Seattle\All PHOTOS\Washington.July (1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64189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Documents and Settings\dburden\Desktop\1.NEW 2007 PHOTOS\Bicycling and Trails\Lauderdale ByTheSea0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1716"/>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3665112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Thursday.jpeg" descr="C:\Users\Dan Burden\Desktop\2012 Clients\Hawaii\Maui\All PHOTOS\Thursday.Friday (19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descr="Scan594"/>
          <p:cNvPicPr>
            <a:picLocks noChangeAspect="1" noChangeArrowheads="1"/>
          </p:cNvPicPr>
          <p:nvPr/>
        </p:nvPicPr>
        <p:blipFill>
          <a:blip r:embed="rId3">
            <a:lum contrast="24000"/>
            <a:extLst>
              <a:ext uri="{28A0092B-C50C-407E-A947-70E740481C1C}">
                <a14:useLocalDpi xmlns:a14="http://schemas.microsoft.com/office/drawing/2010/main" val="0"/>
              </a:ext>
            </a:extLst>
          </a:blip>
          <a:srcRect/>
          <a:stretch>
            <a:fillRect/>
          </a:stretch>
        </p:blipFill>
        <p:spPr bwMode="auto">
          <a:xfrm>
            <a:off x="0" y="773113"/>
            <a:ext cx="9144000" cy="608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1011" name="Picture 3" descr="BPIA BKT 9-29-99 31"/>
          <p:cNvPicPr>
            <a:picLocks noChangeAspect="1" noChangeArrowheads="1"/>
          </p:cNvPicPr>
          <p:nvPr/>
        </p:nvPicPr>
        <p:blipFill>
          <a:blip r:embed="rId4">
            <a:lum bright="-16000"/>
            <a:extLst>
              <a:ext uri="{28A0092B-C50C-407E-A947-70E740481C1C}">
                <a14:useLocalDpi xmlns:a14="http://schemas.microsoft.com/office/drawing/2010/main" val="0"/>
              </a:ext>
            </a:extLst>
          </a:blip>
          <a:srcRect/>
          <a:stretch>
            <a:fillRect/>
          </a:stretch>
        </p:blipFill>
        <p:spPr bwMode="auto">
          <a:xfrm>
            <a:off x="0" y="730250"/>
            <a:ext cx="9144000" cy="612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1012" name="Rectangle 4"/>
          <p:cNvSpPr>
            <a:spLocks noChangeArrowheads="1"/>
          </p:cNvSpPr>
          <p:nvPr/>
        </p:nvSpPr>
        <p:spPr bwMode="auto">
          <a:xfrm>
            <a:off x="0" y="228600"/>
            <a:ext cx="9144000" cy="533400"/>
          </a:xfrm>
          <a:prstGeom prst="rect">
            <a:avLst/>
          </a:prstGeom>
          <a:noFill/>
          <a:ln w="9525">
            <a:noFill/>
            <a:miter lim="800000"/>
            <a:headEnd/>
            <a:tailEnd/>
          </a:ln>
          <a:effectLst>
            <a:outerShdw dist="35921" dir="2700000" algn="ctr" rotWithShape="0">
              <a:schemeClr val="folHlink"/>
            </a:outerShdw>
          </a:effectLst>
        </p:spPr>
        <p:txBody>
          <a:bodyPr anchor="ctr"/>
          <a:lstStyle/>
          <a:p>
            <a:pPr algn="ctr">
              <a:defRPr/>
            </a:pPr>
            <a:r>
              <a:rPr lang="en-US" sz="1800" dirty="0">
                <a:solidFill>
                  <a:schemeClr val="bg1"/>
                </a:solidFill>
                <a:effectLst>
                  <a:outerShdw blurRad="38100" dist="38100" dir="2700000" algn="tl">
                    <a:srgbClr val="808080"/>
                  </a:outerShdw>
                </a:effectLst>
                <a:cs typeface="+mn-cs"/>
              </a:rPr>
              <a:t>Bridgeport Way, University Place, Washington</a:t>
            </a:r>
            <a:r>
              <a:rPr lang="en-US" dirty="0">
                <a:solidFill>
                  <a:schemeClr val="bg1"/>
                </a:solidFill>
                <a:effectLst>
                  <a:outerShdw blurRad="38100" dist="38100" dir="2700000" algn="tl">
                    <a:srgbClr val="808080"/>
                  </a:outerShdw>
                </a:effectLst>
                <a:cs typeface="+mn-cs"/>
              </a:rPr>
              <a:t/>
            </a:r>
            <a:br>
              <a:rPr lang="en-US" dirty="0">
                <a:solidFill>
                  <a:schemeClr val="bg1"/>
                </a:solidFill>
                <a:effectLst>
                  <a:outerShdw blurRad="38100" dist="38100" dir="2700000" algn="tl">
                    <a:srgbClr val="808080"/>
                  </a:outerShdw>
                </a:effectLst>
                <a:cs typeface="+mn-cs"/>
              </a:rPr>
            </a:br>
            <a:endParaRPr lang="en-US" dirty="0">
              <a:solidFill>
                <a:schemeClr val="bg1"/>
              </a:solidFill>
              <a:effectLst>
                <a:outerShdw blurRad="38100" dist="38100" dir="2700000" algn="tl">
                  <a:srgbClr val="808080"/>
                </a:outerShdw>
              </a:effectLst>
              <a:cs typeface="+mn-cs"/>
            </a:endParaRPr>
          </a:p>
        </p:txBody>
      </p:sp>
      <p:sp>
        <p:nvSpPr>
          <p:cNvPr id="5" name="Text Box 4"/>
          <p:cNvSpPr txBox="1">
            <a:spLocks noChangeArrowheads="1"/>
          </p:cNvSpPr>
          <p:nvPr/>
        </p:nvSpPr>
        <p:spPr bwMode="auto">
          <a:xfrm>
            <a:off x="0" y="730250"/>
            <a:ext cx="3962400" cy="923925"/>
          </a:xfrm>
          <a:prstGeom prst="rect">
            <a:avLst/>
          </a:prstGeom>
          <a:solidFill>
            <a:srgbClr val="00FF0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cs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cs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cs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cs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cs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9pPr>
          </a:lstStyle>
          <a:p>
            <a:pPr algn="r">
              <a:spcBef>
                <a:spcPct val="50000"/>
              </a:spcBef>
              <a:buFontTx/>
              <a:buNone/>
            </a:pPr>
            <a:r>
              <a:rPr lang="en-US" altLang="en-US" sz="1800" b="1">
                <a:solidFill>
                  <a:schemeClr val="bg1"/>
                </a:solidFill>
                <a:latin typeface="Arial Black" charset="0"/>
              </a:rPr>
              <a:t>Trees provide an edge, buffering people on foot from moving autos</a:t>
            </a:r>
          </a:p>
        </p:txBody>
      </p:sp>
      <p:sp>
        <p:nvSpPr>
          <p:cNvPr id="6" name="Text Box 4"/>
          <p:cNvSpPr txBox="1">
            <a:spLocks noChangeArrowheads="1"/>
          </p:cNvSpPr>
          <p:nvPr/>
        </p:nvSpPr>
        <p:spPr bwMode="auto">
          <a:xfrm>
            <a:off x="6640513" y="1654175"/>
            <a:ext cx="2403475" cy="922338"/>
          </a:xfrm>
          <a:prstGeom prst="rect">
            <a:avLst/>
          </a:prstGeom>
          <a:solidFill>
            <a:srgbClr val="00FF0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cs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cs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cs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cs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cs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9pPr>
          </a:lstStyle>
          <a:p>
            <a:pPr>
              <a:spcBef>
                <a:spcPct val="50000"/>
              </a:spcBef>
              <a:buFontTx/>
              <a:buNone/>
            </a:pPr>
            <a:r>
              <a:rPr lang="en-US" altLang="en-US" sz="1800" b="1">
                <a:solidFill>
                  <a:schemeClr val="bg1"/>
                </a:solidFill>
                <a:latin typeface="Arial Black" charset="0"/>
              </a:rPr>
              <a:t>A small forest preserve park of 4 acres</a:t>
            </a:r>
          </a:p>
        </p:txBody>
      </p:sp>
      <p:sp>
        <p:nvSpPr>
          <p:cNvPr id="7" name="Text Box 4"/>
          <p:cNvSpPr txBox="1">
            <a:spLocks noChangeArrowheads="1"/>
          </p:cNvSpPr>
          <p:nvPr/>
        </p:nvSpPr>
        <p:spPr bwMode="auto">
          <a:xfrm>
            <a:off x="0" y="6254750"/>
            <a:ext cx="3962400" cy="646113"/>
          </a:xfrm>
          <a:prstGeom prst="rect">
            <a:avLst/>
          </a:prstGeom>
          <a:solidFill>
            <a:srgbClr val="00FF0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cs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cs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cs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cs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cs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9pPr>
          </a:lstStyle>
          <a:p>
            <a:pPr algn="r">
              <a:spcBef>
                <a:spcPct val="50000"/>
              </a:spcBef>
              <a:buFontTx/>
              <a:buNone/>
            </a:pPr>
            <a:r>
              <a:rPr lang="en-US" altLang="en-US" sz="1800" b="1">
                <a:solidFill>
                  <a:schemeClr val="bg1"/>
                </a:solidFill>
                <a:latin typeface="Arial Black" charset="0"/>
              </a:rPr>
              <a:t>Medians provide ground cover to absorb 20 percent of noise</a:t>
            </a:r>
          </a:p>
        </p:txBody>
      </p:sp>
      <p:grpSp>
        <p:nvGrpSpPr>
          <p:cNvPr id="10" name="Group 9"/>
          <p:cNvGrpSpPr>
            <a:grpSpLocks/>
          </p:cNvGrpSpPr>
          <p:nvPr/>
        </p:nvGrpSpPr>
        <p:grpSpPr bwMode="auto">
          <a:xfrm>
            <a:off x="3308350" y="1643063"/>
            <a:ext cx="2627313" cy="1235075"/>
            <a:chOff x="3308466" y="1642467"/>
            <a:chExt cx="2626821" cy="1236351"/>
          </a:xfrm>
        </p:grpSpPr>
        <p:cxnSp>
          <p:nvCxnSpPr>
            <p:cNvPr id="3" name="Straight Arrow Connector 2"/>
            <p:cNvCxnSpPr/>
            <p:nvPr/>
          </p:nvCxnSpPr>
          <p:spPr bwMode="auto">
            <a:xfrm>
              <a:off x="3824307" y="1653590"/>
              <a:ext cx="2110980" cy="923291"/>
            </a:xfrm>
            <a:prstGeom prst="straightConnector1">
              <a:avLst/>
            </a:prstGeom>
            <a:ln>
              <a:headEnd type="none" w="med" len="med"/>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bwMode="auto">
            <a:xfrm flipH="1">
              <a:off x="3308466" y="1642467"/>
              <a:ext cx="515841" cy="1236351"/>
            </a:xfrm>
            <a:prstGeom prst="straightConnector1">
              <a:avLst/>
            </a:prstGeom>
            <a:ln>
              <a:headEnd type="none" w="med" len="med"/>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628166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91011"/>
                                        </p:tgtEl>
                                        <p:attrNameLst>
                                          <p:attrName>style.visibility</p:attrName>
                                        </p:attrNameLst>
                                      </p:cBhvr>
                                      <p:to>
                                        <p:strVal val="visible"/>
                                      </p:to>
                                    </p:set>
                                    <p:animEffect transition="in" filter="fade">
                                      <p:cBhvr>
                                        <p:cTn id="7" dur="2000"/>
                                        <p:tgtEl>
                                          <p:spTgt spid="20910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000"/>
                                        <p:tgtEl>
                                          <p:spTgt spid="5"/>
                                        </p:tgtEl>
                                      </p:cBhvr>
                                    </p:animEffect>
                                  </p:childTnLst>
                                </p:cTn>
                              </p:par>
                            </p:childTnLst>
                          </p:cTn>
                        </p:par>
                        <p:par>
                          <p:cTn id="17" fill="hold" nodeType="afterGroup">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000"/>
                                        <p:tgtEl>
                                          <p:spTgt spid="6"/>
                                        </p:tgtEl>
                                      </p:cBhvr>
                                    </p:animEffect>
                                  </p:childTnLst>
                                </p:cTn>
                              </p:par>
                            </p:childTnLst>
                          </p:cTn>
                        </p:par>
                        <p:par>
                          <p:cTn id="21" fill="hold" nodeType="afterGroup">
                            <p:stCondLst>
                              <p:cond delay="40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000"/>
                                        <p:tgtEl>
                                          <p:spTgt spid="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1" fill="hold" grpId="1"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1250" fill="hold"/>
                                        <p:tgtEl>
                                          <p:spTgt spid="6"/>
                                        </p:tgtEl>
                                        <p:attrNameLst>
                                          <p:attrName>ppt_x</p:attrName>
                                        </p:attrNameLst>
                                      </p:cBhvr>
                                      <p:tavLst>
                                        <p:tav tm="0">
                                          <p:val>
                                            <p:strVal val="#ppt_x"/>
                                          </p:val>
                                        </p:tav>
                                        <p:tav tm="100000">
                                          <p:val>
                                            <p:strVal val="#ppt_x"/>
                                          </p:val>
                                        </p:tav>
                                      </p:tavLst>
                                    </p:anim>
                                    <p:anim calcmode="lin" valueType="num">
                                      <p:cBhvr additive="base">
                                        <p:cTn id="30" dur="1250" fill="hold"/>
                                        <p:tgtEl>
                                          <p:spTgt spid="6"/>
                                        </p:tgtEl>
                                        <p:attrNameLst>
                                          <p:attrName>ppt_y</p:attrName>
                                        </p:attrNameLst>
                                      </p:cBhvr>
                                      <p:tavLst>
                                        <p:tav tm="0">
                                          <p:val>
                                            <p:strVal val="0-#ppt_h/2"/>
                                          </p:val>
                                        </p:tav>
                                        <p:tav tm="100000">
                                          <p:val>
                                            <p:strVal val="#ppt_y"/>
                                          </p:val>
                                        </p:tav>
                                      </p:tavLst>
                                    </p:anim>
                                  </p:childTnLst>
                                </p:cTn>
                              </p:par>
                              <p:par>
                                <p:cTn id="31" presetID="2" presetClass="entr" presetSubtype="1" fill="hold" grpId="1"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1250" fill="hold"/>
                                        <p:tgtEl>
                                          <p:spTgt spid="7"/>
                                        </p:tgtEl>
                                        <p:attrNameLst>
                                          <p:attrName>ppt_x</p:attrName>
                                        </p:attrNameLst>
                                      </p:cBhvr>
                                      <p:tavLst>
                                        <p:tav tm="0">
                                          <p:val>
                                            <p:strVal val="#ppt_x"/>
                                          </p:val>
                                        </p:tav>
                                        <p:tav tm="100000">
                                          <p:val>
                                            <p:strVal val="#ppt_x"/>
                                          </p:val>
                                        </p:tav>
                                      </p:tavLst>
                                    </p:anim>
                                    <p:anim calcmode="lin" valueType="num">
                                      <p:cBhvr additive="base">
                                        <p:cTn id="34" dur="1250" fill="hold"/>
                                        <p:tgtEl>
                                          <p:spTgt spid="7"/>
                                        </p:tgtEl>
                                        <p:attrNameLst>
                                          <p:attrName>ppt_y</p:attrName>
                                        </p:attrNameLst>
                                      </p:cBhvr>
                                      <p:tavLst>
                                        <p:tav tm="0">
                                          <p:val>
                                            <p:strVal val="0-#ppt_h/2"/>
                                          </p:val>
                                        </p:tav>
                                        <p:tav tm="100000">
                                          <p:val>
                                            <p:strVal val="#ppt_y"/>
                                          </p:val>
                                        </p:tav>
                                      </p:tavLst>
                                    </p:anim>
                                  </p:childTnLst>
                                </p:cTn>
                              </p:par>
                              <p:par>
                                <p:cTn id="35" presetID="2" presetClass="entr" presetSubtype="1" fill="hold" grpId="1"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1250" fill="hold"/>
                                        <p:tgtEl>
                                          <p:spTgt spid="5"/>
                                        </p:tgtEl>
                                        <p:attrNameLst>
                                          <p:attrName>ppt_x</p:attrName>
                                        </p:attrNameLst>
                                      </p:cBhvr>
                                      <p:tavLst>
                                        <p:tav tm="0">
                                          <p:val>
                                            <p:strVal val="#ppt_x"/>
                                          </p:val>
                                        </p:tav>
                                        <p:tav tm="100000">
                                          <p:val>
                                            <p:strVal val="#ppt_x"/>
                                          </p:val>
                                        </p:tav>
                                      </p:tavLst>
                                    </p:anim>
                                    <p:anim calcmode="lin" valueType="num">
                                      <p:cBhvr additive="base">
                                        <p:cTn id="38" dur="12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p:nvPr>
        </p:nvSpPr>
        <p:spPr/>
        <p:txBody>
          <a:bodyPr/>
          <a:lstStyle/>
          <a:p>
            <a:pPr eaLnBrk="1" hangingPunct="1"/>
            <a:r>
              <a:rPr lang="en-US" altLang="en-US">
                <a:latin typeface="Arial Black" charset="0"/>
                <a:ea typeface="ＭＳ Ｐゴシック" charset="-128"/>
              </a:rPr>
              <a:t>Bridgeport (1999)</a:t>
            </a:r>
          </a:p>
        </p:txBody>
      </p:sp>
      <p:sp>
        <p:nvSpPr>
          <p:cNvPr id="89090" name="Rectangle 3"/>
          <p:cNvSpPr>
            <a:spLocks noGrp="1" noChangeArrowheads="1"/>
          </p:cNvSpPr>
          <p:nvPr>
            <p:ph type="body" idx="1"/>
          </p:nvPr>
        </p:nvSpPr>
        <p:spPr/>
        <p:txBody>
          <a:bodyPr/>
          <a:lstStyle/>
          <a:p>
            <a:pPr eaLnBrk="1" hangingPunct="1"/>
            <a:endParaRPr lang="en-US" altLang="en-US">
              <a:latin typeface="Arial" charset="0"/>
              <a:ea typeface="ＭＳ Ｐゴシック" charset="-128"/>
            </a:endParaRPr>
          </a:p>
        </p:txBody>
      </p:sp>
      <p:pic>
        <p:nvPicPr>
          <p:cNvPr id="89091" name="Picture 6" descr="BPIA 37TH LOOKING SOUTH AF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93200" cy="578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4677" name="Picture 5" descr="9-10-09A 0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9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3873500" y="6521450"/>
            <a:ext cx="52705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cs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cs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cs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cs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cs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9pPr>
          </a:lstStyle>
          <a:p>
            <a:pPr eaLnBrk="1" hangingPunct="1">
              <a:spcBef>
                <a:spcPct val="50000"/>
              </a:spcBef>
              <a:buFontTx/>
              <a:buNone/>
            </a:pPr>
            <a:r>
              <a:rPr lang="en-US" altLang="en-US" sz="1600">
                <a:solidFill>
                  <a:schemeClr val="bg1"/>
                </a:solidFill>
                <a:latin typeface="Tahoma" charset="0"/>
                <a:ea typeface="MS PGothic" charset="-128"/>
              </a:rPr>
              <a:t>Bridgeport Way, University Place, Washington</a:t>
            </a:r>
          </a:p>
        </p:txBody>
      </p:sp>
    </p:spTree>
    <p:extLst>
      <p:ext uri="{BB962C8B-B14F-4D97-AF65-F5344CB8AC3E}">
        <p14:creationId xmlns:p14="http://schemas.microsoft.com/office/powerpoint/2010/main" val="14966853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84677"/>
                                        </p:tgtEl>
                                        <p:attrNameLst>
                                          <p:attrName>style.visibility</p:attrName>
                                        </p:attrNameLst>
                                      </p:cBhvr>
                                      <p:to>
                                        <p:strVal val="visible"/>
                                      </p:to>
                                    </p:set>
                                    <p:animEffect transition="in" filter="fade">
                                      <p:cBhvr>
                                        <p:cTn id="7" dur="2000"/>
                                        <p:tgtEl>
                                          <p:spTgt spid="284677"/>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C:\Users\Dan Burden\Desktop\1.NEW 2010 PHOTOS\Streets\Telluride.co (8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024494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descr="John's Friday (26)"/>
          <p:cNvPicPr>
            <a:picLocks noChangeAspect="1" noChangeArrowheads="1"/>
          </p:cNvPicPr>
          <p:nvPr/>
        </p:nvPicPr>
        <p:blipFill>
          <a:blip r:embed="rId3">
            <a:extLst>
              <a:ext uri="{28A0092B-C50C-407E-A947-70E740481C1C}">
                <a14:useLocalDpi xmlns:a14="http://schemas.microsoft.com/office/drawing/2010/main" val="0"/>
              </a:ext>
            </a:extLst>
          </a:blip>
          <a:srcRect t="6664" b="50024"/>
          <a:stretch>
            <a:fillRect/>
          </a:stretch>
        </p:blipFill>
        <p:spPr bwMode="auto">
          <a:xfrm>
            <a:off x="0" y="0"/>
            <a:ext cx="91440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p:cNvGrpSpPr>
            <a:grpSpLocks/>
          </p:cNvGrpSpPr>
          <p:nvPr/>
        </p:nvGrpSpPr>
        <p:grpSpPr bwMode="auto">
          <a:xfrm>
            <a:off x="152400" y="3048000"/>
            <a:ext cx="2971800" cy="457200"/>
            <a:chOff x="0" y="1920"/>
            <a:chExt cx="1872" cy="288"/>
          </a:xfrm>
        </p:grpSpPr>
        <p:sp>
          <p:nvSpPr>
            <p:cNvPr id="93193" name="Text Box 4"/>
            <p:cNvSpPr txBox="1">
              <a:spLocks noChangeArrowheads="1"/>
            </p:cNvSpPr>
            <p:nvPr/>
          </p:nvSpPr>
          <p:spPr bwMode="auto">
            <a:xfrm>
              <a:off x="0" y="1968"/>
              <a:ext cx="167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aseline="-25000">
                  <a:solidFill>
                    <a:schemeClr val="tx1"/>
                  </a:solidFill>
                  <a:latin typeface="Arial" charset="0"/>
                  <a:ea typeface="ＭＳ Ｐゴシック" charset="-128"/>
                  <a:cs typeface="ＭＳ Ｐゴシック" charset="-128"/>
                </a:defRPr>
              </a:lvl1pPr>
              <a:lvl2pPr marL="742950" indent="-285750" eaLnBrk="0" hangingPunct="0">
                <a:defRPr sz="2400" baseline="-25000">
                  <a:solidFill>
                    <a:schemeClr val="tx1"/>
                  </a:solidFill>
                  <a:latin typeface="Arial" charset="0"/>
                  <a:ea typeface="ＭＳ Ｐゴシック" charset="-128"/>
                  <a:cs typeface="ＭＳ Ｐゴシック" charset="-128"/>
                </a:defRPr>
              </a:lvl2pPr>
              <a:lvl3pPr marL="1143000" indent="-228600" eaLnBrk="0" hangingPunct="0">
                <a:defRPr sz="2400" baseline="-25000">
                  <a:solidFill>
                    <a:schemeClr val="tx1"/>
                  </a:solidFill>
                  <a:latin typeface="Arial" charset="0"/>
                  <a:ea typeface="ＭＳ Ｐゴシック" charset="-128"/>
                  <a:cs typeface="ＭＳ Ｐゴシック" charset="-128"/>
                </a:defRPr>
              </a:lvl3pPr>
              <a:lvl4pPr marL="1600200" indent="-228600" eaLnBrk="0" hangingPunct="0">
                <a:defRPr sz="2400" baseline="-25000">
                  <a:solidFill>
                    <a:schemeClr val="tx1"/>
                  </a:solidFill>
                  <a:latin typeface="Arial" charset="0"/>
                  <a:ea typeface="ＭＳ Ｐゴシック" charset="-128"/>
                  <a:cs typeface="ＭＳ Ｐゴシック" charset="-128"/>
                </a:defRPr>
              </a:lvl4pPr>
              <a:lvl5pPr marL="2057400" indent="-228600" eaLnBrk="0" hangingPunct="0">
                <a:defRPr sz="2400" baseline="-25000">
                  <a:solidFill>
                    <a:schemeClr val="tx1"/>
                  </a:solidFill>
                  <a:latin typeface="Arial" charset="0"/>
                  <a:ea typeface="ＭＳ Ｐゴシック" charset="-128"/>
                  <a:cs typeface="ＭＳ Ｐゴシック" charset="-128"/>
                </a:defRPr>
              </a:lvl5pPr>
              <a:lvl6pPr marL="2514600" indent="-228600" eaLnBrk="0" fontAlgn="base" hangingPunct="0">
                <a:spcBef>
                  <a:spcPct val="0"/>
                </a:spcBef>
                <a:spcAft>
                  <a:spcPct val="0"/>
                </a:spcAft>
                <a:defRPr sz="2400" baseline="-25000">
                  <a:solidFill>
                    <a:schemeClr val="tx1"/>
                  </a:solidFill>
                  <a:latin typeface="Arial" charset="0"/>
                  <a:ea typeface="ＭＳ Ｐゴシック" charset="-128"/>
                  <a:cs typeface="ＭＳ Ｐゴシック" charset="-128"/>
                </a:defRPr>
              </a:lvl6pPr>
              <a:lvl7pPr marL="2971800" indent="-228600" eaLnBrk="0" fontAlgn="base" hangingPunct="0">
                <a:spcBef>
                  <a:spcPct val="0"/>
                </a:spcBef>
                <a:spcAft>
                  <a:spcPct val="0"/>
                </a:spcAft>
                <a:defRPr sz="2400" baseline="-25000">
                  <a:solidFill>
                    <a:schemeClr val="tx1"/>
                  </a:solidFill>
                  <a:latin typeface="Arial" charset="0"/>
                  <a:ea typeface="ＭＳ Ｐゴシック" charset="-128"/>
                  <a:cs typeface="ＭＳ Ｐゴシック" charset="-128"/>
                </a:defRPr>
              </a:lvl7pPr>
              <a:lvl8pPr marL="3429000" indent="-228600" eaLnBrk="0" fontAlgn="base" hangingPunct="0">
                <a:spcBef>
                  <a:spcPct val="0"/>
                </a:spcBef>
                <a:spcAft>
                  <a:spcPct val="0"/>
                </a:spcAft>
                <a:defRPr sz="2400" baseline="-25000">
                  <a:solidFill>
                    <a:schemeClr val="tx1"/>
                  </a:solidFill>
                  <a:latin typeface="Arial" charset="0"/>
                  <a:ea typeface="ＭＳ Ｐゴシック" charset="-128"/>
                  <a:cs typeface="ＭＳ Ｐゴシック" charset="-128"/>
                </a:defRPr>
              </a:lvl8pPr>
              <a:lvl9pPr marL="3886200" indent="-228600" eaLnBrk="0" fontAlgn="base" hangingPunct="0">
                <a:spcBef>
                  <a:spcPct val="0"/>
                </a:spcBef>
                <a:spcAft>
                  <a:spcPct val="0"/>
                </a:spcAft>
                <a:defRPr sz="2400" baseline="-25000">
                  <a:solidFill>
                    <a:schemeClr val="tx1"/>
                  </a:solidFill>
                  <a:latin typeface="Arial" charset="0"/>
                  <a:ea typeface="ＭＳ Ｐゴシック" charset="-128"/>
                  <a:cs typeface="ＭＳ Ｐゴシック" charset="-128"/>
                </a:defRPr>
              </a:lvl9pPr>
            </a:lstStyle>
            <a:p>
              <a:pPr eaLnBrk="1" hangingPunct="1">
                <a:spcBef>
                  <a:spcPct val="50000"/>
                </a:spcBef>
              </a:pPr>
              <a:r>
                <a:rPr lang="en-US" altLang="en-US" sz="1800">
                  <a:solidFill>
                    <a:schemeClr val="bg1"/>
                  </a:solidFill>
                </a:rPr>
                <a:t>Neighborhood Collector</a:t>
              </a:r>
            </a:p>
          </p:txBody>
        </p:sp>
        <p:sp>
          <p:nvSpPr>
            <p:cNvPr id="93194" name="Line 5"/>
            <p:cNvSpPr>
              <a:spLocks noChangeShapeType="1"/>
            </p:cNvSpPr>
            <p:nvPr/>
          </p:nvSpPr>
          <p:spPr bwMode="auto">
            <a:xfrm flipV="1">
              <a:off x="1872" y="1920"/>
              <a:ext cx="0" cy="288"/>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3" name="Group 6"/>
          <p:cNvGrpSpPr>
            <a:grpSpLocks/>
          </p:cNvGrpSpPr>
          <p:nvPr/>
        </p:nvGrpSpPr>
        <p:grpSpPr bwMode="auto">
          <a:xfrm>
            <a:off x="5943600" y="3048000"/>
            <a:ext cx="2895600" cy="533400"/>
            <a:chOff x="3168" y="1920"/>
            <a:chExt cx="2400" cy="336"/>
          </a:xfrm>
        </p:grpSpPr>
        <p:sp>
          <p:nvSpPr>
            <p:cNvPr id="93191" name="Text Box 7"/>
            <p:cNvSpPr txBox="1">
              <a:spLocks noChangeArrowheads="1"/>
            </p:cNvSpPr>
            <p:nvPr/>
          </p:nvSpPr>
          <p:spPr bwMode="auto">
            <a:xfrm>
              <a:off x="3168" y="1968"/>
              <a:ext cx="220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aseline="-25000">
                  <a:solidFill>
                    <a:schemeClr val="tx1"/>
                  </a:solidFill>
                  <a:latin typeface="Arial" charset="0"/>
                  <a:ea typeface="ＭＳ Ｐゴシック" charset="-128"/>
                  <a:cs typeface="ＭＳ Ｐゴシック" charset="-128"/>
                </a:defRPr>
              </a:lvl1pPr>
              <a:lvl2pPr marL="742950" indent="-285750" eaLnBrk="0" hangingPunct="0">
                <a:defRPr sz="2400" baseline="-25000">
                  <a:solidFill>
                    <a:schemeClr val="tx1"/>
                  </a:solidFill>
                  <a:latin typeface="Arial" charset="0"/>
                  <a:ea typeface="ＭＳ Ｐゴシック" charset="-128"/>
                  <a:cs typeface="ＭＳ Ｐゴシック" charset="-128"/>
                </a:defRPr>
              </a:lvl2pPr>
              <a:lvl3pPr marL="1143000" indent="-228600" eaLnBrk="0" hangingPunct="0">
                <a:defRPr sz="2400" baseline="-25000">
                  <a:solidFill>
                    <a:schemeClr val="tx1"/>
                  </a:solidFill>
                  <a:latin typeface="Arial" charset="0"/>
                  <a:ea typeface="ＭＳ Ｐゴシック" charset="-128"/>
                  <a:cs typeface="ＭＳ Ｐゴシック" charset="-128"/>
                </a:defRPr>
              </a:lvl3pPr>
              <a:lvl4pPr marL="1600200" indent="-228600" eaLnBrk="0" hangingPunct="0">
                <a:defRPr sz="2400" baseline="-25000">
                  <a:solidFill>
                    <a:schemeClr val="tx1"/>
                  </a:solidFill>
                  <a:latin typeface="Arial" charset="0"/>
                  <a:ea typeface="ＭＳ Ｐゴシック" charset="-128"/>
                  <a:cs typeface="ＭＳ Ｐゴシック" charset="-128"/>
                </a:defRPr>
              </a:lvl4pPr>
              <a:lvl5pPr marL="2057400" indent="-228600" eaLnBrk="0" hangingPunct="0">
                <a:defRPr sz="2400" baseline="-25000">
                  <a:solidFill>
                    <a:schemeClr val="tx1"/>
                  </a:solidFill>
                  <a:latin typeface="Arial" charset="0"/>
                  <a:ea typeface="ＭＳ Ｐゴシック" charset="-128"/>
                  <a:cs typeface="ＭＳ Ｐゴシック" charset="-128"/>
                </a:defRPr>
              </a:lvl5pPr>
              <a:lvl6pPr marL="2514600" indent="-228600" eaLnBrk="0" fontAlgn="base" hangingPunct="0">
                <a:spcBef>
                  <a:spcPct val="0"/>
                </a:spcBef>
                <a:spcAft>
                  <a:spcPct val="0"/>
                </a:spcAft>
                <a:defRPr sz="2400" baseline="-25000">
                  <a:solidFill>
                    <a:schemeClr val="tx1"/>
                  </a:solidFill>
                  <a:latin typeface="Arial" charset="0"/>
                  <a:ea typeface="ＭＳ Ｐゴシック" charset="-128"/>
                  <a:cs typeface="ＭＳ Ｐゴシック" charset="-128"/>
                </a:defRPr>
              </a:lvl6pPr>
              <a:lvl7pPr marL="2971800" indent="-228600" eaLnBrk="0" fontAlgn="base" hangingPunct="0">
                <a:spcBef>
                  <a:spcPct val="0"/>
                </a:spcBef>
                <a:spcAft>
                  <a:spcPct val="0"/>
                </a:spcAft>
                <a:defRPr sz="2400" baseline="-25000">
                  <a:solidFill>
                    <a:schemeClr val="tx1"/>
                  </a:solidFill>
                  <a:latin typeface="Arial" charset="0"/>
                  <a:ea typeface="ＭＳ Ｐゴシック" charset="-128"/>
                  <a:cs typeface="ＭＳ Ｐゴシック" charset="-128"/>
                </a:defRPr>
              </a:lvl7pPr>
              <a:lvl8pPr marL="3429000" indent="-228600" eaLnBrk="0" fontAlgn="base" hangingPunct="0">
                <a:spcBef>
                  <a:spcPct val="0"/>
                </a:spcBef>
                <a:spcAft>
                  <a:spcPct val="0"/>
                </a:spcAft>
                <a:defRPr sz="2400" baseline="-25000">
                  <a:solidFill>
                    <a:schemeClr val="tx1"/>
                  </a:solidFill>
                  <a:latin typeface="Arial" charset="0"/>
                  <a:ea typeface="ＭＳ Ｐゴシック" charset="-128"/>
                  <a:cs typeface="ＭＳ Ｐゴシック" charset="-128"/>
                </a:defRPr>
              </a:lvl8pPr>
              <a:lvl9pPr marL="3886200" indent="-228600" eaLnBrk="0" fontAlgn="base" hangingPunct="0">
                <a:spcBef>
                  <a:spcPct val="0"/>
                </a:spcBef>
                <a:spcAft>
                  <a:spcPct val="0"/>
                </a:spcAft>
                <a:defRPr sz="2400" baseline="-25000">
                  <a:solidFill>
                    <a:schemeClr val="tx1"/>
                  </a:solidFill>
                  <a:latin typeface="Arial" charset="0"/>
                  <a:ea typeface="ＭＳ Ｐゴシック" charset="-128"/>
                  <a:cs typeface="ＭＳ Ｐゴシック" charset="-128"/>
                </a:defRPr>
              </a:lvl9pPr>
            </a:lstStyle>
            <a:p>
              <a:pPr eaLnBrk="1" hangingPunct="1">
                <a:spcBef>
                  <a:spcPct val="50000"/>
                </a:spcBef>
              </a:pPr>
              <a:r>
                <a:rPr lang="en-US" altLang="en-US" sz="1800">
                  <a:solidFill>
                    <a:schemeClr val="bg1"/>
                  </a:solidFill>
                </a:rPr>
                <a:t> Neighborhood Collector</a:t>
              </a:r>
            </a:p>
          </p:txBody>
        </p:sp>
        <p:sp>
          <p:nvSpPr>
            <p:cNvPr id="93192" name="Line 8"/>
            <p:cNvSpPr>
              <a:spLocks noChangeShapeType="1"/>
            </p:cNvSpPr>
            <p:nvPr/>
          </p:nvSpPr>
          <p:spPr bwMode="auto">
            <a:xfrm>
              <a:off x="5568" y="1920"/>
              <a:ext cx="0" cy="336"/>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pic>
        <p:nvPicPr>
          <p:cNvPr id="93188" name="Picture 9" descr="Quail Lakes Dr-1"/>
          <p:cNvPicPr>
            <a:picLocks noChangeAspect="1" noChangeArrowheads="1"/>
          </p:cNvPicPr>
          <p:nvPr/>
        </p:nvPicPr>
        <p:blipFill>
          <a:blip r:embed="rId4">
            <a:extLst>
              <a:ext uri="{28A0092B-C50C-407E-A947-70E740481C1C}">
                <a14:useLocalDpi xmlns:a14="http://schemas.microsoft.com/office/drawing/2010/main" val="0"/>
              </a:ext>
            </a:extLst>
          </a:blip>
          <a:srcRect t="27083" b="26668"/>
          <a:stretch>
            <a:fillRect/>
          </a:stretch>
        </p:blipFill>
        <p:spPr bwMode="auto">
          <a:xfrm>
            <a:off x="0" y="3686175"/>
            <a:ext cx="91440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04170" name="Text Box 10"/>
          <p:cNvSpPr txBox="1">
            <a:spLocks noChangeArrowheads="1"/>
          </p:cNvSpPr>
          <p:nvPr/>
        </p:nvSpPr>
        <p:spPr bwMode="auto">
          <a:xfrm>
            <a:off x="0" y="5503863"/>
            <a:ext cx="26289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aseline="-25000">
                <a:solidFill>
                  <a:schemeClr val="tx1"/>
                </a:solidFill>
                <a:latin typeface="Arial" charset="0"/>
                <a:ea typeface="ＭＳ Ｐゴシック" charset="-128"/>
                <a:cs typeface="ＭＳ Ｐゴシック" charset="-128"/>
              </a:defRPr>
            </a:lvl1pPr>
            <a:lvl2pPr marL="742950" indent="-285750" eaLnBrk="0" hangingPunct="0">
              <a:defRPr sz="2400" baseline="-25000">
                <a:solidFill>
                  <a:schemeClr val="tx1"/>
                </a:solidFill>
                <a:latin typeface="Arial" charset="0"/>
                <a:ea typeface="ＭＳ Ｐゴシック" charset="-128"/>
                <a:cs typeface="ＭＳ Ｐゴシック" charset="-128"/>
              </a:defRPr>
            </a:lvl2pPr>
            <a:lvl3pPr marL="1143000" indent="-228600" eaLnBrk="0" hangingPunct="0">
              <a:defRPr sz="2400" baseline="-25000">
                <a:solidFill>
                  <a:schemeClr val="tx1"/>
                </a:solidFill>
                <a:latin typeface="Arial" charset="0"/>
                <a:ea typeface="ＭＳ Ｐゴシック" charset="-128"/>
                <a:cs typeface="ＭＳ Ｐゴシック" charset="-128"/>
              </a:defRPr>
            </a:lvl3pPr>
            <a:lvl4pPr marL="1600200" indent="-228600" eaLnBrk="0" hangingPunct="0">
              <a:defRPr sz="2400" baseline="-25000">
                <a:solidFill>
                  <a:schemeClr val="tx1"/>
                </a:solidFill>
                <a:latin typeface="Arial" charset="0"/>
                <a:ea typeface="ＭＳ Ｐゴシック" charset="-128"/>
                <a:cs typeface="ＭＳ Ｐゴシック" charset="-128"/>
              </a:defRPr>
            </a:lvl4pPr>
            <a:lvl5pPr marL="2057400" indent="-228600" eaLnBrk="0" hangingPunct="0">
              <a:defRPr sz="2400" baseline="-25000">
                <a:solidFill>
                  <a:schemeClr val="tx1"/>
                </a:solidFill>
                <a:latin typeface="Arial" charset="0"/>
                <a:ea typeface="ＭＳ Ｐゴシック" charset="-128"/>
                <a:cs typeface="ＭＳ Ｐゴシック" charset="-128"/>
              </a:defRPr>
            </a:lvl5pPr>
            <a:lvl6pPr marL="2514600" indent="-228600" eaLnBrk="0" fontAlgn="base" hangingPunct="0">
              <a:spcBef>
                <a:spcPct val="0"/>
              </a:spcBef>
              <a:spcAft>
                <a:spcPct val="0"/>
              </a:spcAft>
              <a:defRPr sz="2400" baseline="-25000">
                <a:solidFill>
                  <a:schemeClr val="tx1"/>
                </a:solidFill>
                <a:latin typeface="Arial" charset="0"/>
                <a:ea typeface="ＭＳ Ｐゴシック" charset="-128"/>
                <a:cs typeface="ＭＳ Ｐゴシック" charset="-128"/>
              </a:defRPr>
            </a:lvl6pPr>
            <a:lvl7pPr marL="2971800" indent="-228600" eaLnBrk="0" fontAlgn="base" hangingPunct="0">
              <a:spcBef>
                <a:spcPct val="0"/>
              </a:spcBef>
              <a:spcAft>
                <a:spcPct val="0"/>
              </a:spcAft>
              <a:defRPr sz="2400" baseline="-25000">
                <a:solidFill>
                  <a:schemeClr val="tx1"/>
                </a:solidFill>
                <a:latin typeface="Arial" charset="0"/>
                <a:ea typeface="ＭＳ Ｐゴシック" charset="-128"/>
                <a:cs typeface="ＭＳ Ｐゴシック" charset="-128"/>
              </a:defRPr>
            </a:lvl7pPr>
            <a:lvl8pPr marL="3429000" indent="-228600" eaLnBrk="0" fontAlgn="base" hangingPunct="0">
              <a:spcBef>
                <a:spcPct val="0"/>
              </a:spcBef>
              <a:spcAft>
                <a:spcPct val="0"/>
              </a:spcAft>
              <a:defRPr sz="2400" baseline="-25000">
                <a:solidFill>
                  <a:schemeClr val="tx1"/>
                </a:solidFill>
                <a:latin typeface="Arial" charset="0"/>
                <a:ea typeface="ＭＳ Ｐゴシック" charset="-128"/>
                <a:cs typeface="ＭＳ Ｐゴシック" charset="-128"/>
              </a:defRPr>
            </a:lvl8pPr>
            <a:lvl9pPr marL="3886200" indent="-228600" eaLnBrk="0" fontAlgn="base" hangingPunct="0">
              <a:spcBef>
                <a:spcPct val="0"/>
              </a:spcBef>
              <a:spcAft>
                <a:spcPct val="0"/>
              </a:spcAft>
              <a:defRPr sz="2400" baseline="-25000">
                <a:solidFill>
                  <a:schemeClr val="tx1"/>
                </a:solidFill>
                <a:latin typeface="Arial" charset="0"/>
                <a:ea typeface="ＭＳ Ｐゴシック" charset="-128"/>
                <a:cs typeface="ＭＳ Ｐゴシック" charset="-128"/>
              </a:defRPr>
            </a:lvl9pPr>
          </a:lstStyle>
          <a:p>
            <a:pPr eaLnBrk="1" hangingPunct="1">
              <a:spcBef>
                <a:spcPct val="50000"/>
              </a:spcBef>
            </a:pPr>
            <a:r>
              <a:rPr lang="en-US" altLang="en-US" sz="1600">
                <a:solidFill>
                  <a:schemeClr val="bg1"/>
                </a:solidFill>
                <a:latin typeface="Baskerville Old Face" charset="0"/>
              </a:rPr>
              <a:t>Anywhere in California</a:t>
            </a:r>
          </a:p>
        </p:txBody>
      </p:sp>
      <p:sp>
        <p:nvSpPr>
          <p:cNvPr id="3804171" name="Text Box 11"/>
          <p:cNvSpPr txBox="1">
            <a:spLocks noChangeArrowheads="1"/>
          </p:cNvSpPr>
          <p:nvPr/>
        </p:nvSpPr>
        <p:spPr bwMode="auto">
          <a:xfrm>
            <a:off x="0" y="2457450"/>
            <a:ext cx="4206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aseline="-25000">
                <a:solidFill>
                  <a:schemeClr val="tx1"/>
                </a:solidFill>
                <a:latin typeface="Arial" charset="0"/>
                <a:ea typeface="ＭＳ Ｐゴシック" charset="-128"/>
                <a:cs typeface="ＭＳ Ｐゴシック" charset="-128"/>
              </a:defRPr>
            </a:lvl1pPr>
            <a:lvl2pPr marL="742950" indent="-285750" eaLnBrk="0" hangingPunct="0">
              <a:defRPr sz="2400" baseline="-25000">
                <a:solidFill>
                  <a:schemeClr val="tx1"/>
                </a:solidFill>
                <a:latin typeface="Arial" charset="0"/>
                <a:ea typeface="ＭＳ Ｐゴシック" charset="-128"/>
                <a:cs typeface="ＭＳ Ｐゴシック" charset="-128"/>
              </a:defRPr>
            </a:lvl2pPr>
            <a:lvl3pPr marL="1143000" indent="-228600" eaLnBrk="0" hangingPunct="0">
              <a:defRPr sz="2400" baseline="-25000">
                <a:solidFill>
                  <a:schemeClr val="tx1"/>
                </a:solidFill>
                <a:latin typeface="Arial" charset="0"/>
                <a:ea typeface="ＭＳ Ｐゴシック" charset="-128"/>
                <a:cs typeface="ＭＳ Ｐゴシック" charset="-128"/>
              </a:defRPr>
            </a:lvl3pPr>
            <a:lvl4pPr marL="1600200" indent="-228600" eaLnBrk="0" hangingPunct="0">
              <a:defRPr sz="2400" baseline="-25000">
                <a:solidFill>
                  <a:schemeClr val="tx1"/>
                </a:solidFill>
                <a:latin typeface="Arial" charset="0"/>
                <a:ea typeface="ＭＳ Ｐゴシック" charset="-128"/>
                <a:cs typeface="ＭＳ Ｐゴシック" charset="-128"/>
              </a:defRPr>
            </a:lvl4pPr>
            <a:lvl5pPr marL="2057400" indent="-228600" eaLnBrk="0" hangingPunct="0">
              <a:defRPr sz="2400" baseline="-25000">
                <a:solidFill>
                  <a:schemeClr val="tx1"/>
                </a:solidFill>
                <a:latin typeface="Arial" charset="0"/>
                <a:ea typeface="ＭＳ Ｐゴシック" charset="-128"/>
                <a:cs typeface="ＭＳ Ｐゴシック" charset="-128"/>
              </a:defRPr>
            </a:lvl5pPr>
            <a:lvl6pPr marL="2514600" indent="-228600" eaLnBrk="0" fontAlgn="base" hangingPunct="0">
              <a:spcBef>
                <a:spcPct val="0"/>
              </a:spcBef>
              <a:spcAft>
                <a:spcPct val="0"/>
              </a:spcAft>
              <a:defRPr sz="2400" baseline="-25000">
                <a:solidFill>
                  <a:schemeClr val="tx1"/>
                </a:solidFill>
                <a:latin typeface="Arial" charset="0"/>
                <a:ea typeface="ＭＳ Ｐゴシック" charset="-128"/>
                <a:cs typeface="ＭＳ Ｐゴシック" charset="-128"/>
              </a:defRPr>
            </a:lvl6pPr>
            <a:lvl7pPr marL="2971800" indent="-228600" eaLnBrk="0" fontAlgn="base" hangingPunct="0">
              <a:spcBef>
                <a:spcPct val="0"/>
              </a:spcBef>
              <a:spcAft>
                <a:spcPct val="0"/>
              </a:spcAft>
              <a:defRPr sz="2400" baseline="-25000">
                <a:solidFill>
                  <a:schemeClr val="tx1"/>
                </a:solidFill>
                <a:latin typeface="Arial" charset="0"/>
                <a:ea typeface="ＭＳ Ｐゴシック" charset="-128"/>
                <a:cs typeface="ＭＳ Ｐゴシック" charset="-128"/>
              </a:defRPr>
            </a:lvl7pPr>
            <a:lvl8pPr marL="3429000" indent="-228600" eaLnBrk="0" fontAlgn="base" hangingPunct="0">
              <a:spcBef>
                <a:spcPct val="0"/>
              </a:spcBef>
              <a:spcAft>
                <a:spcPct val="0"/>
              </a:spcAft>
              <a:defRPr sz="2400" baseline="-25000">
                <a:solidFill>
                  <a:schemeClr val="tx1"/>
                </a:solidFill>
                <a:latin typeface="Arial" charset="0"/>
                <a:ea typeface="ＭＳ Ｐゴシック" charset="-128"/>
                <a:cs typeface="ＭＳ Ｐゴシック" charset="-128"/>
              </a:defRPr>
            </a:lvl8pPr>
            <a:lvl9pPr marL="3886200" indent="-228600" eaLnBrk="0" fontAlgn="base" hangingPunct="0">
              <a:spcBef>
                <a:spcPct val="0"/>
              </a:spcBef>
              <a:spcAft>
                <a:spcPct val="0"/>
              </a:spcAft>
              <a:defRPr sz="2400" baseline="-25000">
                <a:solidFill>
                  <a:schemeClr val="tx1"/>
                </a:solidFill>
                <a:latin typeface="Arial" charset="0"/>
                <a:ea typeface="ＭＳ Ｐゴシック" charset="-128"/>
                <a:cs typeface="ＭＳ Ｐゴシック" charset="-128"/>
              </a:defRPr>
            </a:lvl9pPr>
          </a:lstStyle>
          <a:p>
            <a:pPr eaLnBrk="1" hangingPunct="1">
              <a:spcBef>
                <a:spcPct val="50000"/>
              </a:spcBef>
            </a:pPr>
            <a:r>
              <a:rPr lang="en-US" altLang="en-US" sz="1600">
                <a:solidFill>
                  <a:schemeClr val="bg1"/>
                </a:solidFill>
                <a:latin typeface="Baskerville Old Face" charset="0"/>
              </a:rPr>
              <a:t>Houston, Texas</a:t>
            </a:r>
          </a:p>
        </p:txBody>
      </p:sp>
    </p:spTree>
    <p:extLst>
      <p:ext uri="{BB962C8B-B14F-4D97-AF65-F5344CB8AC3E}">
        <p14:creationId xmlns:p14="http://schemas.microsoft.com/office/powerpoint/2010/main" val="8169789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2000"/>
                            </p:stCondLst>
                            <p:childTnLst>
                              <p:par>
                                <p:cTn id="9" presetID="10" presetClass="entr" presetSubtype="0" fill="hold" nodeType="afterEffect">
                                  <p:stCondLst>
                                    <p:cond delay="15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par>
                          <p:cTn id="12" fill="hold" nodeType="afterGroup">
                            <p:stCondLst>
                              <p:cond delay="5500"/>
                            </p:stCondLst>
                            <p:childTnLst>
                              <p:par>
                                <p:cTn id="13" presetID="10" presetClass="entr" presetSubtype="0" fill="hold" grpId="0" nodeType="afterEffect">
                                  <p:stCondLst>
                                    <p:cond delay="1500"/>
                                  </p:stCondLst>
                                  <p:childTnLst>
                                    <p:set>
                                      <p:cBhvr>
                                        <p:cTn id="14" dur="1" fill="hold">
                                          <p:stCondLst>
                                            <p:cond delay="0"/>
                                          </p:stCondLst>
                                        </p:cTn>
                                        <p:tgtEl>
                                          <p:spTgt spid="3804170"/>
                                        </p:tgtEl>
                                        <p:attrNameLst>
                                          <p:attrName>style.visibility</p:attrName>
                                        </p:attrNameLst>
                                      </p:cBhvr>
                                      <p:to>
                                        <p:strVal val="visible"/>
                                      </p:to>
                                    </p:set>
                                    <p:animEffect transition="in" filter="fade">
                                      <p:cBhvr>
                                        <p:cTn id="15" dur="2000"/>
                                        <p:tgtEl>
                                          <p:spTgt spid="3804170"/>
                                        </p:tgtEl>
                                      </p:cBhvr>
                                    </p:animEffect>
                                  </p:childTnLst>
                                </p:cTn>
                              </p:par>
                            </p:childTnLst>
                          </p:cTn>
                        </p:par>
                        <p:par>
                          <p:cTn id="16" fill="hold" nodeType="afterGroup">
                            <p:stCondLst>
                              <p:cond delay="9000"/>
                            </p:stCondLst>
                            <p:childTnLst>
                              <p:par>
                                <p:cTn id="17" presetID="10" presetClass="entr" presetSubtype="0" fill="hold" grpId="0" nodeType="afterEffect">
                                  <p:stCondLst>
                                    <p:cond delay="1500"/>
                                  </p:stCondLst>
                                  <p:childTnLst>
                                    <p:set>
                                      <p:cBhvr>
                                        <p:cTn id="18" dur="1" fill="hold">
                                          <p:stCondLst>
                                            <p:cond delay="0"/>
                                          </p:stCondLst>
                                        </p:cTn>
                                        <p:tgtEl>
                                          <p:spTgt spid="3804171"/>
                                        </p:tgtEl>
                                        <p:attrNameLst>
                                          <p:attrName>style.visibility</p:attrName>
                                        </p:attrNameLst>
                                      </p:cBhvr>
                                      <p:to>
                                        <p:strVal val="visible"/>
                                      </p:to>
                                    </p:set>
                                    <p:animEffect transition="in" filter="fade">
                                      <p:cBhvr>
                                        <p:cTn id="19" dur="2000"/>
                                        <p:tgtEl>
                                          <p:spTgt spid="3804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4170" grpId="0"/>
      <p:bldP spid="380417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descr="South Florida1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0" name="Text Box 3"/>
          <p:cNvSpPr txBox="1">
            <a:spLocks noChangeArrowheads="1"/>
          </p:cNvSpPr>
          <p:nvPr/>
        </p:nvSpPr>
        <p:spPr bwMode="auto">
          <a:xfrm>
            <a:off x="146050" y="6415088"/>
            <a:ext cx="4997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aseline="-25000">
                <a:solidFill>
                  <a:schemeClr val="tx1"/>
                </a:solidFill>
                <a:latin typeface="Arial" charset="0"/>
                <a:ea typeface="ＭＳ Ｐゴシック" charset="-128"/>
                <a:cs typeface="ＭＳ Ｐゴシック" charset="-128"/>
              </a:defRPr>
            </a:lvl1pPr>
            <a:lvl2pPr marL="742950" indent="-285750" eaLnBrk="0" hangingPunct="0">
              <a:defRPr sz="2400" baseline="-25000">
                <a:solidFill>
                  <a:schemeClr val="tx1"/>
                </a:solidFill>
                <a:latin typeface="Arial" charset="0"/>
                <a:ea typeface="ＭＳ Ｐゴシック" charset="-128"/>
                <a:cs typeface="ＭＳ Ｐゴシック" charset="-128"/>
              </a:defRPr>
            </a:lvl2pPr>
            <a:lvl3pPr marL="1143000" indent="-228600" eaLnBrk="0" hangingPunct="0">
              <a:defRPr sz="2400" baseline="-25000">
                <a:solidFill>
                  <a:schemeClr val="tx1"/>
                </a:solidFill>
                <a:latin typeface="Arial" charset="0"/>
                <a:ea typeface="ＭＳ Ｐゴシック" charset="-128"/>
                <a:cs typeface="ＭＳ Ｐゴシック" charset="-128"/>
              </a:defRPr>
            </a:lvl3pPr>
            <a:lvl4pPr marL="1600200" indent="-228600" eaLnBrk="0" hangingPunct="0">
              <a:defRPr sz="2400" baseline="-25000">
                <a:solidFill>
                  <a:schemeClr val="tx1"/>
                </a:solidFill>
                <a:latin typeface="Arial" charset="0"/>
                <a:ea typeface="ＭＳ Ｐゴシック" charset="-128"/>
                <a:cs typeface="ＭＳ Ｐゴシック" charset="-128"/>
              </a:defRPr>
            </a:lvl4pPr>
            <a:lvl5pPr marL="2057400" indent="-228600" eaLnBrk="0" hangingPunct="0">
              <a:defRPr sz="2400" baseline="-25000">
                <a:solidFill>
                  <a:schemeClr val="tx1"/>
                </a:solidFill>
                <a:latin typeface="Arial" charset="0"/>
                <a:ea typeface="ＭＳ Ｐゴシック" charset="-128"/>
                <a:cs typeface="ＭＳ Ｐゴシック" charset="-128"/>
              </a:defRPr>
            </a:lvl5pPr>
            <a:lvl6pPr marL="2514600" indent="-228600" eaLnBrk="0" fontAlgn="base" hangingPunct="0">
              <a:spcBef>
                <a:spcPct val="0"/>
              </a:spcBef>
              <a:spcAft>
                <a:spcPct val="0"/>
              </a:spcAft>
              <a:defRPr sz="2400" baseline="-25000">
                <a:solidFill>
                  <a:schemeClr val="tx1"/>
                </a:solidFill>
                <a:latin typeface="Arial" charset="0"/>
                <a:ea typeface="ＭＳ Ｐゴシック" charset="-128"/>
                <a:cs typeface="ＭＳ Ｐゴシック" charset="-128"/>
              </a:defRPr>
            </a:lvl6pPr>
            <a:lvl7pPr marL="2971800" indent="-228600" eaLnBrk="0" fontAlgn="base" hangingPunct="0">
              <a:spcBef>
                <a:spcPct val="0"/>
              </a:spcBef>
              <a:spcAft>
                <a:spcPct val="0"/>
              </a:spcAft>
              <a:defRPr sz="2400" baseline="-25000">
                <a:solidFill>
                  <a:schemeClr val="tx1"/>
                </a:solidFill>
                <a:latin typeface="Arial" charset="0"/>
                <a:ea typeface="ＭＳ Ｐゴシック" charset="-128"/>
                <a:cs typeface="ＭＳ Ｐゴシック" charset="-128"/>
              </a:defRPr>
            </a:lvl7pPr>
            <a:lvl8pPr marL="3429000" indent="-228600" eaLnBrk="0" fontAlgn="base" hangingPunct="0">
              <a:spcBef>
                <a:spcPct val="0"/>
              </a:spcBef>
              <a:spcAft>
                <a:spcPct val="0"/>
              </a:spcAft>
              <a:defRPr sz="2400" baseline="-25000">
                <a:solidFill>
                  <a:schemeClr val="tx1"/>
                </a:solidFill>
                <a:latin typeface="Arial" charset="0"/>
                <a:ea typeface="ＭＳ Ｐゴシック" charset="-128"/>
                <a:cs typeface="ＭＳ Ｐゴシック" charset="-128"/>
              </a:defRPr>
            </a:lvl8pPr>
            <a:lvl9pPr marL="3886200" indent="-228600" eaLnBrk="0" fontAlgn="base" hangingPunct="0">
              <a:spcBef>
                <a:spcPct val="0"/>
              </a:spcBef>
              <a:spcAft>
                <a:spcPct val="0"/>
              </a:spcAft>
              <a:defRPr sz="2400" baseline="-25000">
                <a:solidFill>
                  <a:schemeClr val="tx1"/>
                </a:solidFill>
                <a:latin typeface="Arial" charset="0"/>
                <a:ea typeface="ＭＳ Ｐゴシック" charset="-128"/>
                <a:cs typeface="ＭＳ Ｐゴシック" charset="-128"/>
              </a:defRPr>
            </a:lvl9pPr>
          </a:lstStyle>
          <a:p>
            <a:pPr eaLnBrk="1" hangingPunct="1">
              <a:spcBef>
                <a:spcPct val="50000"/>
              </a:spcBef>
            </a:pPr>
            <a:r>
              <a:rPr lang="en-US" altLang="en-US" sz="1600"/>
              <a:t>Olive Avenue,  West Palm Beach, Florida</a:t>
            </a:r>
          </a:p>
        </p:txBody>
      </p:sp>
      <p:sp>
        <p:nvSpPr>
          <p:cNvPr id="124931" name="Text Box 4"/>
          <p:cNvSpPr txBox="1">
            <a:spLocks noChangeArrowheads="1"/>
          </p:cNvSpPr>
          <p:nvPr/>
        </p:nvSpPr>
        <p:spPr bwMode="auto">
          <a:xfrm>
            <a:off x="5502275" y="6423025"/>
            <a:ext cx="33369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aseline="-25000">
                <a:solidFill>
                  <a:schemeClr val="tx1"/>
                </a:solidFill>
                <a:latin typeface="Arial" charset="0"/>
                <a:ea typeface="ＭＳ Ｐゴシック" charset="-128"/>
                <a:cs typeface="ＭＳ Ｐゴシック" charset="-128"/>
              </a:defRPr>
            </a:lvl1pPr>
            <a:lvl2pPr marL="742950" indent="-285750" eaLnBrk="0" hangingPunct="0">
              <a:defRPr sz="2400" baseline="-25000">
                <a:solidFill>
                  <a:schemeClr val="tx1"/>
                </a:solidFill>
                <a:latin typeface="Arial" charset="0"/>
                <a:ea typeface="ＭＳ Ｐゴシック" charset="-128"/>
                <a:cs typeface="ＭＳ Ｐゴシック" charset="-128"/>
              </a:defRPr>
            </a:lvl2pPr>
            <a:lvl3pPr marL="1143000" indent="-228600" eaLnBrk="0" hangingPunct="0">
              <a:defRPr sz="2400" baseline="-25000">
                <a:solidFill>
                  <a:schemeClr val="tx1"/>
                </a:solidFill>
                <a:latin typeface="Arial" charset="0"/>
                <a:ea typeface="ＭＳ Ｐゴシック" charset="-128"/>
                <a:cs typeface="ＭＳ Ｐゴシック" charset="-128"/>
              </a:defRPr>
            </a:lvl3pPr>
            <a:lvl4pPr marL="1600200" indent="-228600" eaLnBrk="0" hangingPunct="0">
              <a:defRPr sz="2400" baseline="-25000">
                <a:solidFill>
                  <a:schemeClr val="tx1"/>
                </a:solidFill>
                <a:latin typeface="Arial" charset="0"/>
                <a:ea typeface="ＭＳ Ｐゴシック" charset="-128"/>
                <a:cs typeface="ＭＳ Ｐゴシック" charset="-128"/>
              </a:defRPr>
            </a:lvl4pPr>
            <a:lvl5pPr marL="2057400" indent="-228600" eaLnBrk="0" hangingPunct="0">
              <a:defRPr sz="2400" baseline="-25000">
                <a:solidFill>
                  <a:schemeClr val="tx1"/>
                </a:solidFill>
                <a:latin typeface="Arial" charset="0"/>
                <a:ea typeface="ＭＳ Ｐゴシック" charset="-128"/>
                <a:cs typeface="ＭＳ Ｐゴシック" charset="-128"/>
              </a:defRPr>
            </a:lvl5pPr>
            <a:lvl6pPr marL="2514600" indent="-228600" eaLnBrk="0" fontAlgn="base" hangingPunct="0">
              <a:spcBef>
                <a:spcPct val="0"/>
              </a:spcBef>
              <a:spcAft>
                <a:spcPct val="0"/>
              </a:spcAft>
              <a:defRPr sz="2400" baseline="-25000">
                <a:solidFill>
                  <a:schemeClr val="tx1"/>
                </a:solidFill>
                <a:latin typeface="Arial" charset="0"/>
                <a:ea typeface="ＭＳ Ｐゴシック" charset="-128"/>
                <a:cs typeface="ＭＳ Ｐゴシック" charset="-128"/>
              </a:defRPr>
            </a:lvl6pPr>
            <a:lvl7pPr marL="2971800" indent="-228600" eaLnBrk="0" fontAlgn="base" hangingPunct="0">
              <a:spcBef>
                <a:spcPct val="0"/>
              </a:spcBef>
              <a:spcAft>
                <a:spcPct val="0"/>
              </a:spcAft>
              <a:defRPr sz="2400" baseline="-25000">
                <a:solidFill>
                  <a:schemeClr val="tx1"/>
                </a:solidFill>
                <a:latin typeface="Arial" charset="0"/>
                <a:ea typeface="ＭＳ Ｐゴシック" charset="-128"/>
                <a:cs typeface="ＭＳ Ｐゴシック" charset="-128"/>
              </a:defRPr>
            </a:lvl7pPr>
            <a:lvl8pPr marL="3429000" indent="-228600" eaLnBrk="0" fontAlgn="base" hangingPunct="0">
              <a:spcBef>
                <a:spcPct val="0"/>
              </a:spcBef>
              <a:spcAft>
                <a:spcPct val="0"/>
              </a:spcAft>
              <a:defRPr sz="2400" baseline="-25000">
                <a:solidFill>
                  <a:schemeClr val="tx1"/>
                </a:solidFill>
                <a:latin typeface="Arial" charset="0"/>
                <a:ea typeface="ＭＳ Ｐゴシック" charset="-128"/>
                <a:cs typeface="ＭＳ Ｐゴシック" charset="-128"/>
              </a:defRPr>
            </a:lvl8pPr>
            <a:lvl9pPr marL="3886200" indent="-228600" eaLnBrk="0" fontAlgn="base" hangingPunct="0">
              <a:spcBef>
                <a:spcPct val="0"/>
              </a:spcBef>
              <a:spcAft>
                <a:spcPct val="0"/>
              </a:spcAft>
              <a:defRPr sz="2400" baseline="-25000">
                <a:solidFill>
                  <a:schemeClr val="tx1"/>
                </a:solidFill>
                <a:latin typeface="Arial" charset="0"/>
                <a:ea typeface="ＭＳ Ｐゴシック" charset="-128"/>
                <a:cs typeface="ＭＳ Ｐゴシック" charset="-128"/>
              </a:defRPr>
            </a:lvl9pPr>
          </a:lstStyle>
          <a:p>
            <a:pPr eaLnBrk="1" hangingPunct="1">
              <a:spcBef>
                <a:spcPct val="50000"/>
              </a:spcBef>
            </a:pPr>
            <a:r>
              <a:rPr lang="en-US" altLang="en-US" sz="1600"/>
              <a:t>Five to Two lane conversion</a:t>
            </a:r>
          </a:p>
        </p:txBody>
      </p:sp>
    </p:spTree>
    <p:extLst>
      <p:ext uri="{BB962C8B-B14F-4D97-AF65-F5344CB8AC3E}">
        <p14:creationId xmlns:p14="http://schemas.microsoft.com/office/powerpoint/2010/main" val="87965989"/>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2509" y="227215"/>
            <a:ext cx="8395855" cy="2185214"/>
          </a:xfrm>
          <a:prstGeom prst="rect">
            <a:avLst/>
          </a:prstGeom>
          <a:noFill/>
        </p:spPr>
        <p:txBody>
          <a:bodyPr wrap="square" rtlCol="0">
            <a:spAutoFit/>
          </a:bodyPr>
          <a:lstStyle/>
          <a:p>
            <a:r>
              <a:rPr lang="en-US" sz="2400" dirty="0">
                <a:solidFill>
                  <a:schemeClr val="bg1"/>
                </a:solidFill>
              </a:rPr>
              <a:t>Smart </a:t>
            </a:r>
            <a:r>
              <a:rPr lang="en-US" sz="2400" dirty="0" smtClean="0">
                <a:solidFill>
                  <a:schemeClr val="bg1"/>
                </a:solidFill>
              </a:rPr>
              <a:t>Growth </a:t>
            </a:r>
          </a:p>
          <a:p>
            <a:endParaRPr lang="en-US" sz="2000" dirty="0">
              <a:solidFill>
                <a:schemeClr val="bg1"/>
              </a:solidFill>
            </a:endParaRPr>
          </a:p>
          <a:p>
            <a:pPr lvl="0"/>
            <a:endParaRPr lang="en-US" sz="2000" dirty="0" smtClean="0">
              <a:solidFill>
                <a:schemeClr val="bg1"/>
              </a:solidFill>
            </a:endParaRPr>
          </a:p>
          <a:p>
            <a:pPr lvl="0"/>
            <a:r>
              <a:rPr lang="en-US" sz="2000" dirty="0" smtClean="0">
                <a:solidFill>
                  <a:schemeClr val="bg1"/>
                </a:solidFill>
              </a:rPr>
              <a:t>Share </a:t>
            </a:r>
            <a:r>
              <a:rPr lang="en-US" sz="2000" dirty="0">
                <a:solidFill>
                  <a:schemeClr val="bg1"/>
                </a:solidFill>
              </a:rPr>
              <a:t>“new” tools i.e. Modern Roundabouts and other tools.</a:t>
            </a:r>
          </a:p>
          <a:p>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4750" b="12159"/>
          <a:stretch/>
        </p:blipFill>
        <p:spPr>
          <a:xfrm>
            <a:off x="-41564" y="2412429"/>
            <a:ext cx="9144000" cy="4455622"/>
          </a:xfrm>
          <a:prstGeom prst="rect">
            <a:avLst/>
          </a:prstGeom>
        </p:spPr>
      </p:pic>
    </p:spTree>
    <p:extLst>
      <p:ext uri="{BB962C8B-B14F-4D97-AF65-F5344CB8AC3E}">
        <p14:creationId xmlns:p14="http://schemas.microsoft.com/office/powerpoint/2010/main" val="1004973114"/>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4" descr="C:\Users\Dan Burden\Desktop\2012 Clients\Hawaii\Maui\Makawao\Makawao.1. (5).JPG"/>
          <p:cNvPicPr>
            <a:picLocks noChangeAspect="1" noChangeArrowheads="1"/>
          </p:cNvPicPr>
          <p:nvPr/>
        </p:nvPicPr>
        <p:blipFill>
          <a:blip r:embed="rId3">
            <a:extLst>
              <a:ext uri="{28A0092B-C50C-407E-A947-70E740481C1C}">
                <a14:useLocalDpi xmlns:a14="http://schemas.microsoft.com/office/drawing/2010/main" val="0"/>
              </a:ext>
            </a:extLst>
          </a:blip>
          <a:srcRect t="6870" b="36971"/>
          <a:stretch>
            <a:fillRect/>
          </a:stretch>
        </p:blipFill>
        <p:spPr bwMode="auto">
          <a:xfrm>
            <a:off x="969963" y="3224213"/>
            <a:ext cx="8174037" cy="363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0" name="Picture 5" descr="C:\Users\Dan Burden\Desktop\2012 Clients\Hawaii\Maui\Makawao\Makawao.1. (188).JPG"/>
          <p:cNvPicPr>
            <a:picLocks noChangeAspect="1" noChangeArrowheads="1"/>
          </p:cNvPicPr>
          <p:nvPr/>
        </p:nvPicPr>
        <p:blipFill>
          <a:blip r:embed="rId4">
            <a:extLst>
              <a:ext uri="{28A0092B-C50C-407E-A947-70E740481C1C}">
                <a14:useLocalDpi xmlns:a14="http://schemas.microsoft.com/office/drawing/2010/main" val="0"/>
              </a:ext>
            </a:extLst>
          </a:blip>
          <a:srcRect t="28992" b="28786"/>
          <a:stretch>
            <a:fillRect/>
          </a:stretch>
        </p:blipFill>
        <p:spPr bwMode="auto">
          <a:xfrm>
            <a:off x="969963" y="0"/>
            <a:ext cx="8174037"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3419475" y="5722938"/>
            <a:ext cx="3081338" cy="307975"/>
          </a:xfrm>
          <a:prstGeom prst="rect">
            <a:avLst/>
          </a:prstGeom>
          <a:solidFill>
            <a:srgbClr val="C00000">
              <a:alpha val="1686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en-US" altLang="en-US" sz="1400">
                <a:solidFill>
                  <a:schemeClr val="bg1"/>
                </a:solidFill>
                <a:latin typeface="Arial" charset="0"/>
                <a:ea typeface="MS PGothic" charset="-128"/>
                <a:cs typeface="MS PGothic" charset="-128"/>
              </a:rPr>
              <a:t>Can handle 25,000 vehicles per day</a:t>
            </a:r>
          </a:p>
        </p:txBody>
      </p:sp>
      <p:sp>
        <p:nvSpPr>
          <p:cNvPr id="73732" name="TextBox 6"/>
          <p:cNvSpPr txBox="1">
            <a:spLocks noChangeArrowheads="1"/>
          </p:cNvSpPr>
          <p:nvPr/>
        </p:nvSpPr>
        <p:spPr bwMode="auto">
          <a:xfrm>
            <a:off x="3219450" y="2424113"/>
            <a:ext cx="3481388" cy="307975"/>
          </a:xfrm>
          <a:prstGeom prst="rect">
            <a:avLst/>
          </a:prstGeom>
          <a:solidFill>
            <a:srgbClr val="C00000">
              <a:alpha val="16862"/>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a:spcBef>
                <a:spcPct val="0"/>
              </a:spcBef>
              <a:buFontTx/>
              <a:buNone/>
            </a:pPr>
            <a:r>
              <a:rPr lang="en-US" altLang="en-US" sz="1400">
                <a:solidFill>
                  <a:schemeClr val="bg1"/>
                </a:solidFill>
                <a:latin typeface="Arial" charset="0"/>
                <a:ea typeface="MS PGothic" charset="-128"/>
                <a:cs typeface="MS PGothic" charset="-128"/>
              </a:rPr>
              <a:t>Can handle 25,000 vehicles per day</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2509" y="227215"/>
            <a:ext cx="8395855" cy="2185214"/>
          </a:xfrm>
          <a:prstGeom prst="rect">
            <a:avLst/>
          </a:prstGeom>
          <a:noFill/>
        </p:spPr>
        <p:txBody>
          <a:bodyPr wrap="square" rtlCol="0">
            <a:spAutoFit/>
          </a:bodyPr>
          <a:lstStyle/>
          <a:p>
            <a:r>
              <a:rPr lang="en-US" sz="2400" dirty="0">
                <a:solidFill>
                  <a:schemeClr val="bg1"/>
                </a:solidFill>
              </a:rPr>
              <a:t>Smart </a:t>
            </a:r>
            <a:r>
              <a:rPr lang="en-US" sz="2400" dirty="0" smtClean="0">
                <a:solidFill>
                  <a:schemeClr val="bg1"/>
                </a:solidFill>
              </a:rPr>
              <a:t>Growth </a:t>
            </a:r>
          </a:p>
          <a:p>
            <a:endParaRPr lang="en-US" sz="2000" dirty="0">
              <a:solidFill>
                <a:schemeClr val="bg1"/>
              </a:solidFill>
            </a:endParaRPr>
          </a:p>
          <a:p>
            <a:pPr lvl="0"/>
            <a:endParaRPr lang="en-US" sz="2000" dirty="0" smtClean="0">
              <a:solidFill>
                <a:schemeClr val="bg1"/>
              </a:solidFill>
            </a:endParaRPr>
          </a:p>
          <a:p>
            <a:pPr lvl="0"/>
            <a:r>
              <a:rPr lang="en-US" sz="2000" dirty="0" smtClean="0">
                <a:solidFill>
                  <a:schemeClr val="bg1"/>
                </a:solidFill>
              </a:rPr>
              <a:t>Share </a:t>
            </a:r>
            <a:r>
              <a:rPr lang="en-US" sz="2000" dirty="0">
                <a:solidFill>
                  <a:schemeClr val="bg1"/>
                </a:solidFill>
              </a:rPr>
              <a:t>“new” tools i.e. Modern Roundabouts and other tools.</a:t>
            </a:r>
          </a:p>
          <a:p>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5023" b="14613"/>
          <a:stretch/>
        </p:blipFill>
        <p:spPr>
          <a:xfrm>
            <a:off x="-41564" y="2568632"/>
            <a:ext cx="9144000" cy="4289368"/>
          </a:xfrm>
          <a:prstGeom prst="rect">
            <a:avLst/>
          </a:prstGeom>
        </p:spPr>
      </p:pic>
    </p:spTree>
    <p:extLst>
      <p:ext uri="{BB962C8B-B14F-4D97-AF65-F5344CB8AC3E}">
        <p14:creationId xmlns:p14="http://schemas.microsoft.com/office/powerpoint/2010/main" val="1070040634"/>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2509" y="227215"/>
            <a:ext cx="8395855" cy="2185214"/>
          </a:xfrm>
          <a:prstGeom prst="rect">
            <a:avLst/>
          </a:prstGeom>
          <a:noFill/>
        </p:spPr>
        <p:txBody>
          <a:bodyPr wrap="square" rtlCol="0">
            <a:spAutoFit/>
          </a:bodyPr>
          <a:lstStyle/>
          <a:p>
            <a:r>
              <a:rPr lang="en-US" sz="2400" dirty="0">
                <a:solidFill>
                  <a:schemeClr val="bg1"/>
                </a:solidFill>
              </a:rPr>
              <a:t>Smart </a:t>
            </a:r>
            <a:r>
              <a:rPr lang="en-US" sz="2400" dirty="0" smtClean="0">
                <a:solidFill>
                  <a:schemeClr val="bg1"/>
                </a:solidFill>
              </a:rPr>
              <a:t>Growth </a:t>
            </a:r>
          </a:p>
          <a:p>
            <a:endParaRPr lang="en-US" sz="2000" dirty="0">
              <a:solidFill>
                <a:schemeClr val="bg1"/>
              </a:solidFill>
            </a:endParaRPr>
          </a:p>
          <a:p>
            <a:pPr lvl="0"/>
            <a:endParaRPr lang="en-US" sz="2000" dirty="0" smtClean="0">
              <a:solidFill>
                <a:schemeClr val="bg1"/>
              </a:solidFill>
            </a:endParaRPr>
          </a:p>
          <a:p>
            <a:pPr lvl="0"/>
            <a:r>
              <a:rPr lang="en-US" sz="2000" dirty="0" smtClean="0">
                <a:solidFill>
                  <a:schemeClr val="bg1"/>
                </a:solidFill>
              </a:rPr>
              <a:t>Share </a:t>
            </a:r>
            <a:r>
              <a:rPr lang="en-US" sz="2000" dirty="0">
                <a:solidFill>
                  <a:schemeClr val="bg1"/>
                </a:solidFill>
              </a:rPr>
              <a:t>“new” tools i.e. Modern Roundabouts and other tools.</a:t>
            </a:r>
          </a:p>
          <a:p>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6114" b="20886"/>
          <a:stretch/>
        </p:blipFill>
        <p:spPr>
          <a:xfrm>
            <a:off x="0" y="3017520"/>
            <a:ext cx="9144000" cy="3840480"/>
          </a:xfrm>
          <a:prstGeom prst="rect">
            <a:avLst/>
          </a:prstGeom>
        </p:spPr>
      </p:pic>
    </p:spTree>
    <p:extLst>
      <p:ext uri="{BB962C8B-B14F-4D97-AF65-F5344CB8AC3E}">
        <p14:creationId xmlns:p14="http://schemas.microsoft.com/office/powerpoint/2010/main" val="1113900979"/>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Dan Burden\Desktop\2009 Clients\Colorado\Manitou Springs\Manitou Springs (27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93983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descr="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63" y="762000"/>
            <a:ext cx="89281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42" name="Picture 3" descr="black box.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685800"/>
            <a:ext cx="61722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3" name="Rectangle 3"/>
          <p:cNvSpPr>
            <a:spLocks noChangeArrowheads="1"/>
          </p:cNvSpPr>
          <p:nvPr/>
        </p:nvSpPr>
        <p:spPr bwMode="auto">
          <a:xfrm>
            <a:off x="0" y="6324600"/>
            <a:ext cx="328968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spcBef>
                <a:spcPct val="50000"/>
              </a:spcBef>
            </a:pPr>
            <a:r>
              <a:rPr lang="en-US" sz="2000">
                <a:solidFill>
                  <a:schemeClr val="bg1"/>
                </a:solidFill>
                <a:latin typeface="Comic Sans MS" charset="0"/>
                <a:ea typeface="MS PGothic" charset="0"/>
                <a:cs typeface="MS PGothic" charset="0"/>
              </a:rPr>
              <a:t>Courtesy of Ian Lockwood</a:t>
            </a:r>
          </a:p>
        </p:txBody>
      </p:sp>
    </p:spTree>
    <p:extLst>
      <p:ext uri="{BB962C8B-B14F-4D97-AF65-F5344CB8AC3E}">
        <p14:creationId xmlns:p14="http://schemas.microsoft.com/office/powerpoint/2010/main" val="68822962"/>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C:\Documents and Settings\dburden\Desktop\2009 Clients\New York\Hamburg\All PHOTOS\Hamburg.09 (35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9386197"/>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1" descr="C:\Documents and Settings\dburden\Desktop\2009 Clients\New York\Hamburg\All PHOTOS\Hamburg.09 (27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3718115"/>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1" descr="C:\Documents and Settings\dburden\Desktop\2009 Clients\New York\Hamburg\All PHOTOS\Hamburg.09 (2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2301636"/>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1" descr="C:\Documents and Settings\dburden\Desktop\2009 Clients\New York\Hamburg\All PHOTOS\Hamburg.09 (2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5181550"/>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C:\Documents and Settings\dburden\Desktop\2009 Clients\New York\Hamburg\All PHOTOS\Hamburg.09 (3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6744916"/>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ext Box 3"/>
          <p:cNvSpPr txBox="1">
            <a:spLocks noChangeArrowheads="1"/>
          </p:cNvSpPr>
          <p:nvPr/>
        </p:nvSpPr>
        <p:spPr bwMode="auto">
          <a:xfrm>
            <a:off x="0" y="6362700"/>
            <a:ext cx="7943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a:solidFill>
                  <a:schemeClr val="bg1"/>
                </a:solidFill>
                <a:latin typeface="Arial Black" charset="0"/>
                <a:ea typeface="MS PGothic" charset="-128"/>
              </a:rPr>
              <a:t>America’s First School Roundabout</a:t>
            </a:r>
          </a:p>
        </p:txBody>
      </p:sp>
      <p:pic>
        <p:nvPicPr>
          <p:cNvPr id="159747" name="Picture 2" descr="C:\Documents and Settings\dburden\Desktop\2009 Clients\New York\Hamburg\All PHOTOS\Hamburg.09 (36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3" descr="C:\Documents and Settings\dburden\Desktop\2009 Clients\New York\Hamburg\All PHOTOS\Hamburg.09 (3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4" descr="C:\Documents and Settings\dburden\Desktop\2009 Clients\New York\Hamburg\All PHOTOS\Hamburg.09 (36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07349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fade">
                                      <p:cBhvr>
                                        <p:cTn id="7" dur="2000"/>
                                        <p:tgtEl>
                                          <p:spTgt spid="133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3316"/>
                                        </p:tgtEl>
                                        <p:attrNameLst>
                                          <p:attrName>style.visibility</p:attrName>
                                        </p:attrNameLst>
                                      </p:cBhvr>
                                      <p:to>
                                        <p:strVal val="visible"/>
                                      </p:to>
                                    </p:set>
                                    <p:animEffect transition="in" filter="fade">
                                      <p:cBhvr>
                                        <p:cTn id="12" dur="2000"/>
                                        <p:tgtEl>
                                          <p:spTgt spid="1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56742" name="Picture 6" descr="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56744" name="Text Box 8"/>
          <p:cNvSpPr txBox="1">
            <a:spLocks noChangeArrowheads="1"/>
          </p:cNvSpPr>
          <p:nvPr/>
        </p:nvSpPr>
        <p:spPr bwMode="auto">
          <a:xfrm>
            <a:off x="6772275" y="4886325"/>
            <a:ext cx="2371725" cy="1846263"/>
          </a:xfrm>
          <a:prstGeom prst="rect">
            <a:avLst/>
          </a:prstGeom>
          <a:solidFill>
            <a:srgbClr val="C00000">
              <a:alpha val="42000"/>
            </a:srgbClr>
          </a:solidFill>
          <a:ln w="9525" algn="ctr">
            <a:noFill/>
            <a:miter lim="800000"/>
            <a:headEnd/>
            <a:tailEnd/>
          </a:ln>
          <a:effectLst>
            <a:outerShdw dist="35921" dir="2700000" algn="ctr" rotWithShape="0">
              <a:schemeClr val="bg2"/>
            </a:outerShdw>
          </a:effectLst>
        </p:spPr>
        <p:txBody>
          <a:bodyPr>
            <a:spAutoFit/>
          </a:bodyPr>
          <a:lstStyle/>
          <a:p>
            <a:pPr>
              <a:spcBef>
                <a:spcPct val="50000"/>
              </a:spcBef>
              <a:defRPr/>
            </a:pPr>
            <a:r>
              <a:rPr lang="en-US" sz="2000" b="1" dirty="0">
                <a:solidFill>
                  <a:schemeClr val="bg1"/>
                </a:solidFill>
                <a:latin typeface="Arial Narrow" pitchFamily="34" charset="0"/>
              </a:rPr>
              <a:t>Speed reductions of 3-7 mph are common</a:t>
            </a:r>
          </a:p>
          <a:p>
            <a:pPr>
              <a:spcBef>
                <a:spcPct val="50000"/>
              </a:spcBef>
              <a:defRPr/>
            </a:pPr>
            <a:r>
              <a:rPr lang="en-US" sz="2000" b="1" dirty="0">
                <a:solidFill>
                  <a:schemeClr val="bg1"/>
                </a:solidFill>
                <a:latin typeface="Arial Narrow" pitchFamily="34" charset="0"/>
              </a:rPr>
              <a:t>Crashes are reduced 20-60%</a:t>
            </a:r>
          </a:p>
          <a:p>
            <a:pPr>
              <a:spcBef>
                <a:spcPct val="50000"/>
              </a:spcBef>
              <a:defRPr/>
            </a:pPr>
            <a:r>
              <a:rPr lang="en-US" sz="1600" b="1" dirty="0">
                <a:solidFill>
                  <a:schemeClr val="bg1"/>
                </a:solidFill>
                <a:latin typeface="Arial Narrow" pitchFamily="34" charset="0"/>
              </a:rPr>
              <a:t>Hartford, Connecticut</a:t>
            </a:r>
          </a:p>
        </p:txBody>
      </p:sp>
    </p:spTree>
    <p:extLst>
      <p:ext uri="{BB962C8B-B14F-4D97-AF65-F5344CB8AC3E}">
        <p14:creationId xmlns:p14="http://schemas.microsoft.com/office/powerpoint/2010/main" val="10891623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956742"/>
                                        </p:tgtEl>
                                        <p:attrNameLst>
                                          <p:attrName>style.visibility</p:attrName>
                                        </p:attrNameLst>
                                      </p:cBhvr>
                                      <p:to>
                                        <p:strVal val="visible"/>
                                      </p:to>
                                    </p:set>
                                    <p:animEffect transition="in" filter="fade">
                                      <p:cBhvr>
                                        <p:cTn id="7" dur="2000"/>
                                        <p:tgtEl>
                                          <p:spTgt spid="3956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descr="IMG_3921"/>
          <p:cNvPicPr>
            <a:picLocks noChangeAspect="1" noChangeArrowheads="1"/>
          </p:cNvPicPr>
          <p:nvPr/>
        </p:nvPicPr>
        <p:blipFill>
          <a:blip r:embed="rId3">
            <a:extLst>
              <a:ext uri="{28A0092B-C50C-407E-A947-70E740481C1C}">
                <a14:useLocalDpi xmlns:a14="http://schemas.microsoft.com/office/drawing/2010/main" val="0"/>
              </a:ext>
            </a:extLst>
          </a:blip>
          <a:srcRect t="17491" b="32535"/>
          <a:stretch>
            <a:fillRect/>
          </a:stretch>
        </p:blipFill>
        <p:spPr bwMode="auto">
          <a:xfrm>
            <a:off x="0" y="0"/>
            <a:ext cx="91440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3299" name="Text Box 3"/>
          <p:cNvSpPr txBox="1">
            <a:spLocks noChangeArrowheads="1"/>
          </p:cNvSpPr>
          <p:nvPr/>
        </p:nvSpPr>
        <p:spPr bwMode="auto">
          <a:xfrm>
            <a:off x="153988" y="5972175"/>
            <a:ext cx="8753475"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spcBef>
                <a:spcPct val="50000"/>
              </a:spcBef>
            </a:pPr>
            <a:r>
              <a:rPr lang="en-US" sz="1100">
                <a:solidFill>
                  <a:schemeClr val="bg1"/>
                </a:solidFill>
              </a:rPr>
              <a:t>La Jolla Boulevard, Bird Rock, San Diego, California   (Five to two lane conversion, before).  Four signals and one four-way stop being removed. Back-in Angled parking to be added. (23,000 ADT)</a:t>
            </a:r>
          </a:p>
        </p:txBody>
      </p:sp>
      <p:grpSp>
        <p:nvGrpSpPr>
          <p:cNvPr id="2" name="Group 8"/>
          <p:cNvGrpSpPr>
            <a:grpSpLocks/>
          </p:cNvGrpSpPr>
          <p:nvPr/>
        </p:nvGrpSpPr>
        <p:grpSpPr bwMode="auto">
          <a:xfrm>
            <a:off x="1771650" y="1142998"/>
            <a:ext cx="5619750" cy="400050"/>
            <a:chOff x="1050" y="1392"/>
            <a:chExt cx="3174" cy="252"/>
          </a:xfrm>
        </p:grpSpPr>
        <p:sp>
          <p:nvSpPr>
            <p:cNvPr id="183311" name="Line 5"/>
            <p:cNvSpPr>
              <a:spLocks noChangeShapeType="1"/>
            </p:cNvSpPr>
            <p:nvPr/>
          </p:nvSpPr>
          <p:spPr bwMode="auto">
            <a:xfrm flipH="1">
              <a:off x="1050" y="1545"/>
              <a:ext cx="1052" cy="0"/>
            </a:xfrm>
            <a:prstGeom prst="line">
              <a:avLst/>
            </a:prstGeom>
            <a:noFill/>
            <a:ln w="3810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sz="2000"/>
            </a:p>
          </p:txBody>
        </p:sp>
        <p:sp>
          <p:nvSpPr>
            <p:cNvPr id="183312" name="Line 6"/>
            <p:cNvSpPr>
              <a:spLocks noChangeShapeType="1"/>
            </p:cNvSpPr>
            <p:nvPr/>
          </p:nvSpPr>
          <p:spPr bwMode="auto">
            <a:xfrm>
              <a:off x="3005" y="1531"/>
              <a:ext cx="1219" cy="0"/>
            </a:xfrm>
            <a:prstGeom prst="line">
              <a:avLst/>
            </a:prstGeom>
            <a:noFill/>
            <a:ln w="3810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sz="2000"/>
            </a:p>
          </p:txBody>
        </p:sp>
        <p:sp>
          <p:nvSpPr>
            <p:cNvPr id="183313" name="Text Box 7"/>
            <p:cNvSpPr txBox="1">
              <a:spLocks noChangeArrowheads="1"/>
            </p:cNvSpPr>
            <p:nvPr/>
          </p:nvSpPr>
          <p:spPr bwMode="auto">
            <a:xfrm>
              <a:off x="2313" y="1392"/>
              <a:ext cx="842" cy="25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spcBef>
                  <a:spcPct val="50000"/>
                </a:spcBef>
              </a:pPr>
              <a:r>
                <a:rPr lang="en-US" sz="2000" b="1">
                  <a:solidFill>
                    <a:srgbClr val="FFFF00"/>
                  </a:solidFill>
                </a:rPr>
                <a:t>78 Feet</a:t>
              </a:r>
            </a:p>
          </p:txBody>
        </p:sp>
      </p:grpSp>
      <p:pic>
        <p:nvPicPr>
          <p:cNvPr id="183301" name="Picture 2" descr="C:\Users\dburden\Desktop\1.2008 Clients\California\Bird Rock\Roundabout.Bird Rock (263).JPG"/>
          <p:cNvPicPr>
            <a:picLocks noChangeAspect="1" noChangeArrowheads="1"/>
          </p:cNvPicPr>
          <p:nvPr/>
        </p:nvPicPr>
        <p:blipFill>
          <a:blip r:embed="rId4">
            <a:extLst>
              <a:ext uri="{28A0092B-C50C-407E-A947-70E740481C1C}">
                <a14:useLocalDpi xmlns:a14="http://schemas.microsoft.com/office/drawing/2010/main" val="0"/>
              </a:ext>
            </a:extLst>
          </a:blip>
          <a:srcRect t="23750" b="21249"/>
          <a:stretch>
            <a:fillRect/>
          </a:stretch>
        </p:blipFill>
        <p:spPr bwMode="auto">
          <a:xfrm>
            <a:off x="12700" y="3505200"/>
            <a:ext cx="9131300"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8"/>
          <p:cNvGrpSpPr>
            <a:grpSpLocks/>
          </p:cNvGrpSpPr>
          <p:nvPr/>
        </p:nvGrpSpPr>
        <p:grpSpPr bwMode="auto">
          <a:xfrm>
            <a:off x="0" y="6488112"/>
            <a:ext cx="4724400" cy="400049"/>
            <a:chOff x="944" y="1289"/>
            <a:chExt cx="3280" cy="252"/>
          </a:xfrm>
        </p:grpSpPr>
        <p:sp>
          <p:nvSpPr>
            <p:cNvPr id="11" name="Line 5"/>
            <p:cNvSpPr>
              <a:spLocks noChangeShapeType="1"/>
            </p:cNvSpPr>
            <p:nvPr/>
          </p:nvSpPr>
          <p:spPr bwMode="auto">
            <a:xfrm flipH="1">
              <a:off x="944" y="1385"/>
              <a:ext cx="1051" cy="0"/>
            </a:xfrm>
            <a:prstGeom prst="line">
              <a:avLst/>
            </a:prstGeom>
            <a:noFill/>
            <a:ln w="69850">
              <a:solidFill>
                <a:srgbClr val="FFFF00"/>
              </a:solidFill>
              <a:round/>
              <a:headEnd/>
              <a:tailEnd type="triangle" w="med" len="med"/>
            </a:ln>
            <a:effectLst>
              <a:outerShdw blurRad="50800" dist="50800" dir="54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endParaRPr lang="en-US" sz="2000"/>
            </a:p>
          </p:txBody>
        </p:sp>
        <p:sp>
          <p:nvSpPr>
            <p:cNvPr id="12" name="Line 6"/>
            <p:cNvSpPr>
              <a:spLocks noChangeShapeType="1"/>
            </p:cNvSpPr>
            <p:nvPr/>
          </p:nvSpPr>
          <p:spPr bwMode="auto">
            <a:xfrm>
              <a:off x="3005" y="1385"/>
              <a:ext cx="1219" cy="0"/>
            </a:xfrm>
            <a:prstGeom prst="line">
              <a:avLst/>
            </a:prstGeom>
            <a:noFill/>
            <a:ln w="76200">
              <a:solidFill>
                <a:srgbClr val="FFFF00"/>
              </a:solidFill>
              <a:round/>
              <a:headEnd/>
              <a:tailEnd type="triangle" w="med" len="med"/>
            </a:ln>
            <a:effectLst>
              <a:outerShdw blurRad="50800" dist="50800" dir="5400000" algn="ctr" rotWithShape="0">
                <a:schemeClr val="bg2">
                  <a:alpha val="74998"/>
                </a:schemeClr>
              </a:outerShdw>
            </a:effectLst>
            <a:extLst>
              <a:ext uri="{909E8E84-426E-40dd-AFC4-6F175D3DCCD1}">
                <a14:hiddenFill xmlns:a14="http://schemas.microsoft.com/office/drawing/2010/main" xmlns="">
                  <a:noFill/>
                </a14:hiddenFill>
              </a:ext>
            </a:extLst>
          </p:spPr>
          <p:txBody>
            <a:bodyPr/>
            <a:lstStyle/>
            <a:p>
              <a:endParaRPr lang="en-US" sz="2000"/>
            </a:p>
          </p:txBody>
        </p:sp>
        <p:sp>
          <p:nvSpPr>
            <p:cNvPr id="183310" name="Text Box 7"/>
            <p:cNvSpPr txBox="1">
              <a:spLocks noChangeArrowheads="1"/>
            </p:cNvSpPr>
            <p:nvPr/>
          </p:nvSpPr>
          <p:spPr bwMode="auto">
            <a:xfrm>
              <a:off x="2193" y="1289"/>
              <a:ext cx="842" cy="252"/>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spcBef>
                  <a:spcPct val="50000"/>
                </a:spcBef>
              </a:pPr>
              <a:r>
                <a:rPr lang="en-US" sz="2000" b="1">
                  <a:solidFill>
                    <a:srgbClr val="FFFF00"/>
                  </a:solidFill>
                </a:rPr>
                <a:t>14 Feet</a:t>
              </a:r>
            </a:p>
          </p:txBody>
        </p:sp>
      </p:grpSp>
      <p:grpSp>
        <p:nvGrpSpPr>
          <p:cNvPr id="4" name="Group 17"/>
          <p:cNvGrpSpPr>
            <a:grpSpLocks/>
          </p:cNvGrpSpPr>
          <p:nvPr/>
        </p:nvGrpSpPr>
        <p:grpSpPr bwMode="auto">
          <a:xfrm>
            <a:off x="0" y="2362200"/>
            <a:ext cx="9753600" cy="1752600"/>
            <a:chOff x="0" y="2362200"/>
            <a:chExt cx="9753600" cy="1752600"/>
          </a:xfrm>
        </p:grpSpPr>
        <p:sp>
          <p:nvSpPr>
            <p:cNvPr id="183304" name="Text Box 7"/>
            <p:cNvSpPr txBox="1">
              <a:spLocks noChangeArrowheads="1"/>
            </p:cNvSpPr>
            <p:nvPr/>
          </p:nvSpPr>
          <p:spPr bwMode="auto">
            <a:xfrm>
              <a:off x="0" y="3048000"/>
              <a:ext cx="4038600" cy="40011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spcBef>
                  <a:spcPct val="50000"/>
                </a:spcBef>
              </a:pPr>
              <a:r>
                <a:rPr lang="en-US" sz="2000" b="1">
                  <a:solidFill>
                    <a:srgbClr val="FFFF00"/>
                  </a:solidFill>
                </a:rPr>
                <a:t>Speeds above   (35-45)</a:t>
              </a:r>
            </a:p>
          </p:txBody>
        </p:sp>
        <p:sp>
          <p:nvSpPr>
            <p:cNvPr id="183305" name="Text Box 7"/>
            <p:cNvSpPr txBox="1">
              <a:spLocks noChangeArrowheads="1"/>
            </p:cNvSpPr>
            <p:nvPr/>
          </p:nvSpPr>
          <p:spPr bwMode="auto">
            <a:xfrm>
              <a:off x="5715000" y="3124200"/>
              <a:ext cx="4038600" cy="400110"/>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eaLnBrk="1" hangingPunct="1">
                <a:spcBef>
                  <a:spcPct val="50000"/>
                </a:spcBef>
              </a:pPr>
              <a:r>
                <a:rPr lang="en-US" sz="2000" b="1">
                  <a:solidFill>
                    <a:srgbClr val="FFFF00"/>
                  </a:solidFill>
                </a:rPr>
                <a:t>Speeds below  (18-22)</a:t>
              </a:r>
            </a:p>
          </p:txBody>
        </p:sp>
        <p:sp>
          <p:nvSpPr>
            <p:cNvPr id="183306" name="Line 5"/>
            <p:cNvSpPr>
              <a:spLocks noChangeShapeType="1"/>
            </p:cNvSpPr>
            <p:nvPr/>
          </p:nvSpPr>
          <p:spPr bwMode="auto">
            <a:xfrm flipH="1">
              <a:off x="6629400" y="3505200"/>
              <a:ext cx="1" cy="609600"/>
            </a:xfrm>
            <a:prstGeom prst="line">
              <a:avLst/>
            </a:prstGeom>
            <a:noFill/>
            <a:ln w="666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sz="2000"/>
            </a:p>
          </p:txBody>
        </p:sp>
        <p:sp>
          <p:nvSpPr>
            <p:cNvPr id="183307" name="Line 5"/>
            <p:cNvSpPr>
              <a:spLocks noChangeShapeType="1"/>
            </p:cNvSpPr>
            <p:nvPr/>
          </p:nvSpPr>
          <p:spPr bwMode="auto">
            <a:xfrm flipV="1">
              <a:off x="2057400" y="2362200"/>
              <a:ext cx="0" cy="685800"/>
            </a:xfrm>
            <a:prstGeom prst="line">
              <a:avLst/>
            </a:prstGeom>
            <a:noFill/>
            <a:ln w="66675">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sz="2000"/>
            </a:p>
          </p:txBody>
        </p:sp>
      </p:grpSp>
    </p:spTree>
    <p:extLst>
      <p:ext uri="{BB962C8B-B14F-4D97-AF65-F5344CB8AC3E}">
        <p14:creationId xmlns:p14="http://schemas.microsoft.com/office/powerpoint/2010/main" val="8810735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2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nodeType="afterGroup">
                            <p:stCondLst>
                              <p:cond delay="4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par>
                          <p:cTn id="12" fill="hold" nodeType="afterGroup">
                            <p:stCondLst>
                              <p:cond delay="65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C:\Windows\system32\config\systemprofile\Desktop\1.2008 Clients\California\Bird Rock\Bird Rock\Birdrock\All PHOTOS. Drawings\Friday Morning\IMG_3967.jpg"/>
          <p:cNvPicPr>
            <a:picLocks noChangeAspect="1" noChangeArrowheads="1"/>
          </p:cNvPicPr>
          <p:nvPr/>
        </p:nvPicPr>
        <p:blipFill>
          <a:blip r:embed="rId3">
            <a:extLst>
              <a:ext uri="{28A0092B-C50C-407E-A947-70E740481C1C}">
                <a14:useLocalDpi xmlns:a14="http://schemas.microsoft.com/office/drawing/2010/main" val="0"/>
              </a:ext>
            </a:extLst>
          </a:blip>
          <a:srcRect t="11111" r="10242"/>
          <a:stretch>
            <a:fillRect/>
          </a:stretch>
        </p:blipFill>
        <p:spPr bwMode="auto">
          <a:xfrm>
            <a:off x="0" y="11113"/>
            <a:ext cx="9144000" cy="604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E:\2009.Jan to June\California\Bird Rock\Birdrock (135).jpg"/>
          <p:cNvPicPr>
            <a:picLocks noChangeAspect="1" noChangeArrowheads="1"/>
          </p:cNvPicPr>
          <p:nvPr/>
        </p:nvPicPr>
        <p:blipFill>
          <a:blip r:embed="rId4">
            <a:extLst>
              <a:ext uri="{28A0092B-C50C-407E-A947-70E740481C1C}">
                <a14:useLocalDpi xmlns:a14="http://schemas.microsoft.com/office/drawing/2010/main" val="0"/>
              </a:ext>
            </a:extLst>
          </a:blip>
          <a:srcRect l="9167" t="10001" b="7129"/>
          <a:stretch>
            <a:fillRect/>
          </a:stretch>
        </p:blipFill>
        <p:spPr bwMode="auto">
          <a:xfrm>
            <a:off x="0" y="0"/>
            <a:ext cx="9144000" cy="625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4022725" y="6519863"/>
            <a:ext cx="50022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hlink"/>
                </a:solidFill>
                <a:latin typeface="Arial Black" charset="0"/>
              </a:defRPr>
            </a:lvl1pPr>
            <a:lvl2pPr marL="742950" indent="-285750">
              <a:defRPr sz="3200">
                <a:solidFill>
                  <a:schemeClr val="hlink"/>
                </a:solidFill>
                <a:latin typeface="Arial Black" charset="0"/>
              </a:defRPr>
            </a:lvl2pPr>
            <a:lvl3pPr marL="1143000" indent="-228600">
              <a:defRPr sz="3200">
                <a:solidFill>
                  <a:schemeClr val="hlink"/>
                </a:solidFill>
                <a:latin typeface="Arial Black" charset="0"/>
              </a:defRPr>
            </a:lvl3pPr>
            <a:lvl4pPr marL="1600200" indent="-228600">
              <a:defRPr sz="3200">
                <a:solidFill>
                  <a:schemeClr val="hlink"/>
                </a:solidFill>
                <a:latin typeface="Arial Black" charset="0"/>
              </a:defRPr>
            </a:lvl4pPr>
            <a:lvl5pPr marL="2057400" indent="-228600">
              <a:defRPr sz="3200">
                <a:solidFill>
                  <a:schemeClr val="hlink"/>
                </a:solidFill>
                <a:latin typeface="Arial Black" charset="0"/>
              </a:defRPr>
            </a:lvl5pPr>
            <a:lvl6pPr marL="2514600" indent="-228600" eaLnBrk="0" fontAlgn="base" hangingPunct="0">
              <a:spcBef>
                <a:spcPct val="0"/>
              </a:spcBef>
              <a:spcAft>
                <a:spcPct val="0"/>
              </a:spcAft>
              <a:defRPr sz="3200">
                <a:solidFill>
                  <a:schemeClr val="hlink"/>
                </a:solidFill>
                <a:latin typeface="Arial Black" charset="0"/>
              </a:defRPr>
            </a:lvl6pPr>
            <a:lvl7pPr marL="2971800" indent="-228600" eaLnBrk="0" fontAlgn="base" hangingPunct="0">
              <a:spcBef>
                <a:spcPct val="0"/>
              </a:spcBef>
              <a:spcAft>
                <a:spcPct val="0"/>
              </a:spcAft>
              <a:defRPr sz="3200">
                <a:solidFill>
                  <a:schemeClr val="hlink"/>
                </a:solidFill>
                <a:latin typeface="Arial Black" charset="0"/>
              </a:defRPr>
            </a:lvl7pPr>
            <a:lvl8pPr marL="3429000" indent="-228600" eaLnBrk="0" fontAlgn="base" hangingPunct="0">
              <a:spcBef>
                <a:spcPct val="0"/>
              </a:spcBef>
              <a:spcAft>
                <a:spcPct val="0"/>
              </a:spcAft>
              <a:defRPr sz="3200">
                <a:solidFill>
                  <a:schemeClr val="hlink"/>
                </a:solidFill>
                <a:latin typeface="Arial Black" charset="0"/>
              </a:defRPr>
            </a:lvl8pPr>
            <a:lvl9pPr marL="3886200" indent="-228600" eaLnBrk="0" fontAlgn="base" hangingPunct="0">
              <a:spcBef>
                <a:spcPct val="0"/>
              </a:spcBef>
              <a:spcAft>
                <a:spcPct val="0"/>
              </a:spcAft>
              <a:defRPr sz="3200">
                <a:solidFill>
                  <a:schemeClr val="hlink"/>
                </a:solidFill>
                <a:latin typeface="Arial Black" charset="0"/>
              </a:defRPr>
            </a:lvl9pPr>
          </a:lstStyle>
          <a:p>
            <a:pPr algn="r">
              <a:spcBef>
                <a:spcPct val="50000"/>
              </a:spcBef>
            </a:pPr>
            <a:r>
              <a:rPr lang="en-US" altLang="en-US" sz="1600">
                <a:solidFill>
                  <a:schemeClr val="bg1"/>
                </a:solidFill>
                <a:latin typeface="Tahoma" charset="0"/>
              </a:rPr>
              <a:t>LaJolla Boulevard, Birdrock, San Diego, CA</a:t>
            </a:r>
          </a:p>
        </p:txBody>
      </p:sp>
    </p:spTree>
    <p:extLst>
      <p:ext uri="{BB962C8B-B14F-4D97-AF65-F5344CB8AC3E}">
        <p14:creationId xmlns:p14="http://schemas.microsoft.com/office/powerpoint/2010/main" val="4684640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par>
                          <p:cTn id="8" fill="hold" nodeType="afterGroup">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C:\Windows\system32\config\systemprofile\Desktop\1.2008 Clients\California\Bird Rock\Bird Rock\Birdrock\All PHOTOS. Drawings\Friday Morning\IMG_396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9238"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 descr="E:\2009.Jan to June\California\Bird Rock\Birdrock (3).jpg"/>
          <p:cNvPicPr>
            <a:picLocks noChangeAspect="1" noChangeArrowheads="1"/>
          </p:cNvPicPr>
          <p:nvPr/>
        </p:nvPicPr>
        <p:blipFill>
          <a:blip r:embed="rId4">
            <a:extLst>
              <a:ext uri="{28A0092B-C50C-407E-A947-70E740481C1C}">
                <a14:useLocalDpi xmlns:a14="http://schemas.microsoft.com/office/drawing/2010/main" val="0"/>
              </a:ext>
            </a:extLst>
          </a:blip>
          <a:srcRect b="9332"/>
          <a:stretch>
            <a:fillRect/>
          </a:stretch>
        </p:blipFill>
        <p:spPr bwMode="auto">
          <a:xfrm>
            <a:off x="0" y="0"/>
            <a:ext cx="9144000" cy="621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4022725" y="6519863"/>
            <a:ext cx="50022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hlink"/>
                </a:solidFill>
                <a:latin typeface="Arial Black" charset="0"/>
              </a:defRPr>
            </a:lvl1pPr>
            <a:lvl2pPr marL="742950" indent="-285750">
              <a:defRPr sz="3200">
                <a:solidFill>
                  <a:schemeClr val="hlink"/>
                </a:solidFill>
                <a:latin typeface="Arial Black" charset="0"/>
              </a:defRPr>
            </a:lvl2pPr>
            <a:lvl3pPr marL="1143000" indent="-228600">
              <a:defRPr sz="3200">
                <a:solidFill>
                  <a:schemeClr val="hlink"/>
                </a:solidFill>
                <a:latin typeface="Arial Black" charset="0"/>
              </a:defRPr>
            </a:lvl3pPr>
            <a:lvl4pPr marL="1600200" indent="-228600">
              <a:defRPr sz="3200">
                <a:solidFill>
                  <a:schemeClr val="hlink"/>
                </a:solidFill>
                <a:latin typeface="Arial Black" charset="0"/>
              </a:defRPr>
            </a:lvl4pPr>
            <a:lvl5pPr marL="2057400" indent="-228600">
              <a:defRPr sz="3200">
                <a:solidFill>
                  <a:schemeClr val="hlink"/>
                </a:solidFill>
                <a:latin typeface="Arial Black" charset="0"/>
              </a:defRPr>
            </a:lvl5pPr>
            <a:lvl6pPr marL="2514600" indent="-228600" eaLnBrk="0" fontAlgn="base" hangingPunct="0">
              <a:spcBef>
                <a:spcPct val="0"/>
              </a:spcBef>
              <a:spcAft>
                <a:spcPct val="0"/>
              </a:spcAft>
              <a:defRPr sz="3200">
                <a:solidFill>
                  <a:schemeClr val="hlink"/>
                </a:solidFill>
                <a:latin typeface="Arial Black" charset="0"/>
              </a:defRPr>
            </a:lvl6pPr>
            <a:lvl7pPr marL="2971800" indent="-228600" eaLnBrk="0" fontAlgn="base" hangingPunct="0">
              <a:spcBef>
                <a:spcPct val="0"/>
              </a:spcBef>
              <a:spcAft>
                <a:spcPct val="0"/>
              </a:spcAft>
              <a:defRPr sz="3200">
                <a:solidFill>
                  <a:schemeClr val="hlink"/>
                </a:solidFill>
                <a:latin typeface="Arial Black" charset="0"/>
              </a:defRPr>
            </a:lvl7pPr>
            <a:lvl8pPr marL="3429000" indent="-228600" eaLnBrk="0" fontAlgn="base" hangingPunct="0">
              <a:spcBef>
                <a:spcPct val="0"/>
              </a:spcBef>
              <a:spcAft>
                <a:spcPct val="0"/>
              </a:spcAft>
              <a:defRPr sz="3200">
                <a:solidFill>
                  <a:schemeClr val="hlink"/>
                </a:solidFill>
                <a:latin typeface="Arial Black" charset="0"/>
              </a:defRPr>
            </a:lvl8pPr>
            <a:lvl9pPr marL="3886200" indent="-228600" eaLnBrk="0" fontAlgn="base" hangingPunct="0">
              <a:spcBef>
                <a:spcPct val="0"/>
              </a:spcBef>
              <a:spcAft>
                <a:spcPct val="0"/>
              </a:spcAft>
              <a:defRPr sz="3200">
                <a:solidFill>
                  <a:schemeClr val="hlink"/>
                </a:solidFill>
                <a:latin typeface="Arial Black" charset="0"/>
              </a:defRPr>
            </a:lvl9pPr>
          </a:lstStyle>
          <a:p>
            <a:pPr algn="r">
              <a:spcBef>
                <a:spcPct val="50000"/>
              </a:spcBef>
            </a:pPr>
            <a:r>
              <a:rPr lang="en-US" altLang="en-US" sz="1600">
                <a:solidFill>
                  <a:schemeClr val="bg1"/>
                </a:solidFill>
                <a:latin typeface="Tahoma" charset="0"/>
              </a:rPr>
              <a:t>LaJolla Boulevard, Birdrock, San Diego, CA</a:t>
            </a:r>
          </a:p>
        </p:txBody>
      </p:sp>
    </p:spTree>
    <p:extLst>
      <p:ext uri="{BB962C8B-B14F-4D97-AF65-F5344CB8AC3E}">
        <p14:creationId xmlns:p14="http://schemas.microsoft.com/office/powerpoint/2010/main" val="13298906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fade">
                                      <p:cBhvr>
                                        <p:cTn id="7" dur="2000"/>
                                        <p:tgtEl>
                                          <p:spTgt spid="9219"/>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descr="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863" y="762000"/>
            <a:ext cx="89281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a:spLocks noChangeArrowheads="1"/>
          </p:cNvSpPr>
          <p:nvPr/>
        </p:nvSpPr>
        <p:spPr bwMode="auto">
          <a:xfrm>
            <a:off x="0" y="6324600"/>
            <a:ext cx="328968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spcBef>
                <a:spcPct val="50000"/>
              </a:spcBef>
            </a:pPr>
            <a:r>
              <a:rPr lang="en-US" sz="2000">
                <a:solidFill>
                  <a:schemeClr val="bg1"/>
                </a:solidFill>
                <a:latin typeface="Comic Sans MS" charset="0"/>
                <a:ea typeface="MS PGothic" charset="0"/>
                <a:cs typeface="MS PGothic" charset="0"/>
              </a:rPr>
              <a:t>Courtesy of Ian Lockwood</a:t>
            </a:r>
          </a:p>
        </p:txBody>
      </p:sp>
    </p:spTree>
    <p:extLst>
      <p:ext uri="{BB962C8B-B14F-4D97-AF65-F5344CB8AC3E}">
        <p14:creationId xmlns:p14="http://schemas.microsoft.com/office/powerpoint/2010/main" val="1361320248"/>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C:\Users\dburden\Desktop\1.2008 Clients\California\Bird Rock\Roundabout.Bird Rock (1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10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6781490"/>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C:\Users\dburden\Desktop\1.2008 Clients\California\Bird Rock\Roundabout.Bird Rock (26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13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53182029"/>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descr="Scan594"/>
          <p:cNvPicPr>
            <a:picLocks noChangeAspect="1" noChangeArrowheads="1"/>
          </p:cNvPicPr>
          <p:nvPr/>
        </p:nvPicPr>
        <p:blipFill>
          <a:blip r:embed="rId3">
            <a:lum contrast="24000"/>
            <a:extLst>
              <a:ext uri="{28A0092B-C50C-407E-A947-70E740481C1C}">
                <a14:useLocalDpi xmlns:a14="http://schemas.microsoft.com/office/drawing/2010/main" val="0"/>
              </a:ext>
            </a:extLst>
          </a:blip>
          <a:srcRect/>
          <a:stretch>
            <a:fillRect/>
          </a:stretch>
        </p:blipFill>
        <p:spPr bwMode="auto">
          <a:xfrm>
            <a:off x="0" y="773113"/>
            <a:ext cx="9144000" cy="608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1011" name="Picture 3" descr="BPIA BKT 9-29-99 31"/>
          <p:cNvPicPr>
            <a:picLocks noChangeAspect="1" noChangeArrowheads="1"/>
          </p:cNvPicPr>
          <p:nvPr/>
        </p:nvPicPr>
        <p:blipFill>
          <a:blip r:embed="rId4">
            <a:lum bright="-16000"/>
            <a:extLst>
              <a:ext uri="{28A0092B-C50C-407E-A947-70E740481C1C}">
                <a14:useLocalDpi xmlns:a14="http://schemas.microsoft.com/office/drawing/2010/main" val="0"/>
              </a:ext>
            </a:extLst>
          </a:blip>
          <a:srcRect/>
          <a:stretch>
            <a:fillRect/>
          </a:stretch>
        </p:blipFill>
        <p:spPr bwMode="auto">
          <a:xfrm>
            <a:off x="0" y="730250"/>
            <a:ext cx="9144000" cy="612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1012" name="Rectangle 4"/>
          <p:cNvSpPr>
            <a:spLocks noChangeArrowheads="1"/>
          </p:cNvSpPr>
          <p:nvPr/>
        </p:nvSpPr>
        <p:spPr bwMode="auto">
          <a:xfrm>
            <a:off x="0" y="228600"/>
            <a:ext cx="9144000" cy="533400"/>
          </a:xfrm>
          <a:prstGeom prst="rect">
            <a:avLst/>
          </a:prstGeom>
          <a:noFill/>
          <a:ln w="9525">
            <a:noFill/>
            <a:miter lim="800000"/>
            <a:headEnd/>
            <a:tailEnd/>
          </a:ln>
          <a:effectLst>
            <a:outerShdw dist="35921" dir="2700000" algn="ctr" rotWithShape="0">
              <a:schemeClr val="folHlink"/>
            </a:outerShdw>
          </a:effectLst>
        </p:spPr>
        <p:txBody>
          <a:bodyPr anchor="ctr"/>
          <a:lstStyle/>
          <a:p>
            <a:pPr algn="ctr">
              <a:defRPr/>
            </a:pPr>
            <a:r>
              <a:rPr lang="en-US" sz="1800" dirty="0">
                <a:solidFill>
                  <a:schemeClr val="bg1"/>
                </a:solidFill>
                <a:effectLst>
                  <a:outerShdw blurRad="38100" dist="38100" dir="2700000" algn="tl">
                    <a:srgbClr val="808080"/>
                  </a:outerShdw>
                </a:effectLst>
                <a:cs typeface="+mn-cs"/>
              </a:rPr>
              <a:t>Bridgeport Way, University Place, Washington</a:t>
            </a:r>
            <a:r>
              <a:rPr lang="en-US" dirty="0">
                <a:solidFill>
                  <a:schemeClr val="bg1"/>
                </a:solidFill>
                <a:effectLst>
                  <a:outerShdw blurRad="38100" dist="38100" dir="2700000" algn="tl">
                    <a:srgbClr val="808080"/>
                  </a:outerShdw>
                </a:effectLst>
                <a:cs typeface="+mn-cs"/>
              </a:rPr>
              <a:t/>
            </a:r>
            <a:br>
              <a:rPr lang="en-US" dirty="0">
                <a:solidFill>
                  <a:schemeClr val="bg1"/>
                </a:solidFill>
                <a:effectLst>
                  <a:outerShdw blurRad="38100" dist="38100" dir="2700000" algn="tl">
                    <a:srgbClr val="808080"/>
                  </a:outerShdw>
                </a:effectLst>
                <a:cs typeface="+mn-cs"/>
              </a:rPr>
            </a:br>
            <a:endParaRPr lang="en-US" dirty="0">
              <a:solidFill>
                <a:schemeClr val="bg1"/>
              </a:solidFill>
              <a:effectLst>
                <a:outerShdw blurRad="38100" dist="38100" dir="2700000" algn="tl">
                  <a:srgbClr val="808080"/>
                </a:outerShdw>
              </a:effectLst>
              <a:cs typeface="+mn-cs"/>
            </a:endParaRPr>
          </a:p>
        </p:txBody>
      </p:sp>
      <p:sp>
        <p:nvSpPr>
          <p:cNvPr id="5" name="Text Box 4"/>
          <p:cNvSpPr txBox="1">
            <a:spLocks noChangeArrowheads="1"/>
          </p:cNvSpPr>
          <p:nvPr/>
        </p:nvSpPr>
        <p:spPr bwMode="auto">
          <a:xfrm>
            <a:off x="0" y="730250"/>
            <a:ext cx="3962400" cy="923925"/>
          </a:xfrm>
          <a:prstGeom prst="rect">
            <a:avLst/>
          </a:prstGeom>
          <a:solidFill>
            <a:srgbClr val="00FF0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cs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cs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cs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cs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cs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9pPr>
          </a:lstStyle>
          <a:p>
            <a:pPr algn="r">
              <a:spcBef>
                <a:spcPct val="50000"/>
              </a:spcBef>
              <a:buFontTx/>
              <a:buNone/>
            </a:pPr>
            <a:r>
              <a:rPr lang="en-US" altLang="en-US" sz="1800" b="1">
                <a:solidFill>
                  <a:schemeClr val="bg1"/>
                </a:solidFill>
                <a:latin typeface="Arial Black" charset="0"/>
              </a:rPr>
              <a:t>Trees provide an edge, buffering people on foot from moving autos</a:t>
            </a:r>
          </a:p>
        </p:txBody>
      </p:sp>
      <p:sp>
        <p:nvSpPr>
          <p:cNvPr id="6" name="Text Box 4"/>
          <p:cNvSpPr txBox="1">
            <a:spLocks noChangeArrowheads="1"/>
          </p:cNvSpPr>
          <p:nvPr/>
        </p:nvSpPr>
        <p:spPr bwMode="auto">
          <a:xfrm>
            <a:off x="6640513" y="1654175"/>
            <a:ext cx="2403475" cy="922338"/>
          </a:xfrm>
          <a:prstGeom prst="rect">
            <a:avLst/>
          </a:prstGeom>
          <a:solidFill>
            <a:srgbClr val="00FF0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cs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cs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cs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cs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cs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9pPr>
          </a:lstStyle>
          <a:p>
            <a:pPr>
              <a:spcBef>
                <a:spcPct val="50000"/>
              </a:spcBef>
              <a:buFontTx/>
              <a:buNone/>
            </a:pPr>
            <a:r>
              <a:rPr lang="en-US" altLang="en-US" sz="1800" b="1">
                <a:solidFill>
                  <a:schemeClr val="bg1"/>
                </a:solidFill>
                <a:latin typeface="Arial Black" charset="0"/>
              </a:rPr>
              <a:t>A small forest preserve park of 4 acres</a:t>
            </a:r>
          </a:p>
        </p:txBody>
      </p:sp>
      <p:sp>
        <p:nvSpPr>
          <p:cNvPr id="7" name="Text Box 4"/>
          <p:cNvSpPr txBox="1">
            <a:spLocks noChangeArrowheads="1"/>
          </p:cNvSpPr>
          <p:nvPr/>
        </p:nvSpPr>
        <p:spPr bwMode="auto">
          <a:xfrm>
            <a:off x="0" y="6254750"/>
            <a:ext cx="3962400" cy="646113"/>
          </a:xfrm>
          <a:prstGeom prst="rect">
            <a:avLst/>
          </a:prstGeom>
          <a:solidFill>
            <a:srgbClr val="00FF0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cs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cs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cs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cs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cs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9pPr>
          </a:lstStyle>
          <a:p>
            <a:pPr algn="r">
              <a:spcBef>
                <a:spcPct val="50000"/>
              </a:spcBef>
              <a:buFontTx/>
              <a:buNone/>
            </a:pPr>
            <a:r>
              <a:rPr lang="en-US" altLang="en-US" sz="1800" b="1">
                <a:solidFill>
                  <a:schemeClr val="bg1"/>
                </a:solidFill>
                <a:latin typeface="Arial Black" charset="0"/>
              </a:rPr>
              <a:t>Medians provide ground cover to absorb 20 percent of noise</a:t>
            </a:r>
          </a:p>
        </p:txBody>
      </p:sp>
      <p:grpSp>
        <p:nvGrpSpPr>
          <p:cNvPr id="10" name="Group 9"/>
          <p:cNvGrpSpPr>
            <a:grpSpLocks/>
          </p:cNvGrpSpPr>
          <p:nvPr/>
        </p:nvGrpSpPr>
        <p:grpSpPr bwMode="auto">
          <a:xfrm>
            <a:off x="3308350" y="1643063"/>
            <a:ext cx="2627313" cy="1235075"/>
            <a:chOff x="3308466" y="1642467"/>
            <a:chExt cx="2626821" cy="1236351"/>
          </a:xfrm>
        </p:grpSpPr>
        <p:cxnSp>
          <p:nvCxnSpPr>
            <p:cNvPr id="3" name="Straight Arrow Connector 2"/>
            <p:cNvCxnSpPr/>
            <p:nvPr/>
          </p:nvCxnSpPr>
          <p:spPr bwMode="auto">
            <a:xfrm>
              <a:off x="3824307" y="1653590"/>
              <a:ext cx="2110980" cy="923291"/>
            </a:xfrm>
            <a:prstGeom prst="straightConnector1">
              <a:avLst/>
            </a:prstGeom>
            <a:ln>
              <a:headEnd type="none" w="med" len="med"/>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bwMode="auto">
            <a:xfrm flipH="1">
              <a:off x="3308466" y="1642467"/>
              <a:ext cx="515841" cy="1236351"/>
            </a:xfrm>
            <a:prstGeom prst="straightConnector1">
              <a:avLst/>
            </a:prstGeom>
            <a:ln>
              <a:headEnd type="none" w="med" len="med"/>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62226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91011"/>
                                        </p:tgtEl>
                                        <p:attrNameLst>
                                          <p:attrName>style.visibility</p:attrName>
                                        </p:attrNameLst>
                                      </p:cBhvr>
                                      <p:to>
                                        <p:strVal val="visible"/>
                                      </p:to>
                                    </p:set>
                                    <p:animEffect transition="in" filter="fade">
                                      <p:cBhvr>
                                        <p:cTn id="7" dur="2000"/>
                                        <p:tgtEl>
                                          <p:spTgt spid="20910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000"/>
                                        <p:tgtEl>
                                          <p:spTgt spid="5"/>
                                        </p:tgtEl>
                                      </p:cBhvr>
                                    </p:animEffect>
                                  </p:childTnLst>
                                </p:cTn>
                              </p:par>
                            </p:childTnLst>
                          </p:cTn>
                        </p:par>
                        <p:par>
                          <p:cTn id="17" fill="hold" nodeType="afterGroup">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000"/>
                                        <p:tgtEl>
                                          <p:spTgt spid="6"/>
                                        </p:tgtEl>
                                      </p:cBhvr>
                                    </p:animEffect>
                                  </p:childTnLst>
                                </p:cTn>
                              </p:par>
                            </p:childTnLst>
                          </p:cTn>
                        </p:par>
                        <p:par>
                          <p:cTn id="21" fill="hold" nodeType="afterGroup">
                            <p:stCondLst>
                              <p:cond delay="4000"/>
                            </p:stCondLst>
                            <p:childTnLst>
                              <p:par>
                                <p:cTn id="22" presetID="10"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000"/>
                                        <p:tgtEl>
                                          <p:spTgt spid="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1" fill="hold" grpId="1"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1250" fill="hold"/>
                                        <p:tgtEl>
                                          <p:spTgt spid="6"/>
                                        </p:tgtEl>
                                        <p:attrNameLst>
                                          <p:attrName>ppt_x</p:attrName>
                                        </p:attrNameLst>
                                      </p:cBhvr>
                                      <p:tavLst>
                                        <p:tav tm="0">
                                          <p:val>
                                            <p:strVal val="#ppt_x"/>
                                          </p:val>
                                        </p:tav>
                                        <p:tav tm="100000">
                                          <p:val>
                                            <p:strVal val="#ppt_x"/>
                                          </p:val>
                                        </p:tav>
                                      </p:tavLst>
                                    </p:anim>
                                    <p:anim calcmode="lin" valueType="num">
                                      <p:cBhvr additive="base">
                                        <p:cTn id="30" dur="1250" fill="hold"/>
                                        <p:tgtEl>
                                          <p:spTgt spid="6"/>
                                        </p:tgtEl>
                                        <p:attrNameLst>
                                          <p:attrName>ppt_y</p:attrName>
                                        </p:attrNameLst>
                                      </p:cBhvr>
                                      <p:tavLst>
                                        <p:tav tm="0">
                                          <p:val>
                                            <p:strVal val="0-#ppt_h/2"/>
                                          </p:val>
                                        </p:tav>
                                        <p:tav tm="100000">
                                          <p:val>
                                            <p:strVal val="#ppt_y"/>
                                          </p:val>
                                        </p:tav>
                                      </p:tavLst>
                                    </p:anim>
                                  </p:childTnLst>
                                </p:cTn>
                              </p:par>
                              <p:par>
                                <p:cTn id="31" presetID="2" presetClass="entr" presetSubtype="1" fill="hold" grpId="1"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1250" fill="hold"/>
                                        <p:tgtEl>
                                          <p:spTgt spid="7"/>
                                        </p:tgtEl>
                                        <p:attrNameLst>
                                          <p:attrName>ppt_x</p:attrName>
                                        </p:attrNameLst>
                                      </p:cBhvr>
                                      <p:tavLst>
                                        <p:tav tm="0">
                                          <p:val>
                                            <p:strVal val="#ppt_x"/>
                                          </p:val>
                                        </p:tav>
                                        <p:tav tm="100000">
                                          <p:val>
                                            <p:strVal val="#ppt_x"/>
                                          </p:val>
                                        </p:tav>
                                      </p:tavLst>
                                    </p:anim>
                                    <p:anim calcmode="lin" valueType="num">
                                      <p:cBhvr additive="base">
                                        <p:cTn id="34" dur="1250" fill="hold"/>
                                        <p:tgtEl>
                                          <p:spTgt spid="7"/>
                                        </p:tgtEl>
                                        <p:attrNameLst>
                                          <p:attrName>ppt_y</p:attrName>
                                        </p:attrNameLst>
                                      </p:cBhvr>
                                      <p:tavLst>
                                        <p:tav tm="0">
                                          <p:val>
                                            <p:strVal val="0-#ppt_h/2"/>
                                          </p:val>
                                        </p:tav>
                                        <p:tav tm="100000">
                                          <p:val>
                                            <p:strVal val="#ppt_y"/>
                                          </p:val>
                                        </p:tav>
                                      </p:tavLst>
                                    </p:anim>
                                  </p:childTnLst>
                                </p:cTn>
                              </p:par>
                              <p:par>
                                <p:cTn id="35" presetID="2" presetClass="entr" presetSubtype="1" fill="hold" grpId="1"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1250" fill="hold"/>
                                        <p:tgtEl>
                                          <p:spTgt spid="5"/>
                                        </p:tgtEl>
                                        <p:attrNameLst>
                                          <p:attrName>ppt_x</p:attrName>
                                        </p:attrNameLst>
                                      </p:cBhvr>
                                      <p:tavLst>
                                        <p:tav tm="0">
                                          <p:val>
                                            <p:strVal val="#ppt_x"/>
                                          </p:val>
                                        </p:tav>
                                        <p:tav tm="100000">
                                          <p:val>
                                            <p:strVal val="#ppt_x"/>
                                          </p:val>
                                        </p:tav>
                                      </p:tavLst>
                                    </p:anim>
                                    <p:anim calcmode="lin" valueType="num">
                                      <p:cBhvr additive="base">
                                        <p:cTn id="38" dur="12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p:nvPr>
        </p:nvSpPr>
        <p:spPr/>
        <p:txBody>
          <a:bodyPr/>
          <a:lstStyle/>
          <a:p>
            <a:pPr eaLnBrk="1" hangingPunct="1"/>
            <a:r>
              <a:rPr lang="en-US" altLang="en-US">
                <a:latin typeface="Arial Black" charset="0"/>
                <a:ea typeface="ＭＳ Ｐゴシック" charset="-128"/>
              </a:rPr>
              <a:t>Bridgeport (1999)</a:t>
            </a:r>
          </a:p>
        </p:txBody>
      </p:sp>
      <p:sp>
        <p:nvSpPr>
          <p:cNvPr id="89090" name="Rectangle 3"/>
          <p:cNvSpPr>
            <a:spLocks noGrp="1" noChangeArrowheads="1"/>
          </p:cNvSpPr>
          <p:nvPr>
            <p:ph type="body" idx="1"/>
          </p:nvPr>
        </p:nvSpPr>
        <p:spPr/>
        <p:txBody>
          <a:bodyPr/>
          <a:lstStyle/>
          <a:p>
            <a:pPr eaLnBrk="1" hangingPunct="1"/>
            <a:endParaRPr lang="en-US" altLang="en-US">
              <a:latin typeface="Arial" charset="0"/>
              <a:ea typeface="ＭＳ Ｐゴシック" charset="-128"/>
            </a:endParaRPr>
          </a:p>
        </p:txBody>
      </p:sp>
      <p:pic>
        <p:nvPicPr>
          <p:cNvPr id="89091" name="Picture 6" descr="BPIA 37TH LOOKING SOUTH AF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93200" cy="578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4677" name="Picture 5" descr="9-10-09A 0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9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3873500" y="6521450"/>
            <a:ext cx="52705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cs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cs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cs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cs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cs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9pPr>
          </a:lstStyle>
          <a:p>
            <a:pPr eaLnBrk="1" hangingPunct="1">
              <a:spcBef>
                <a:spcPct val="50000"/>
              </a:spcBef>
              <a:buFontTx/>
              <a:buNone/>
            </a:pPr>
            <a:r>
              <a:rPr lang="en-US" altLang="en-US" sz="1600">
                <a:solidFill>
                  <a:schemeClr val="bg1"/>
                </a:solidFill>
                <a:latin typeface="Tahoma" charset="0"/>
                <a:ea typeface="MS PGothic" charset="-128"/>
              </a:rPr>
              <a:t>Bridgeport Way, University Place, Washington</a:t>
            </a:r>
          </a:p>
        </p:txBody>
      </p:sp>
    </p:spTree>
    <p:extLst>
      <p:ext uri="{BB962C8B-B14F-4D97-AF65-F5344CB8AC3E}">
        <p14:creationId xmlns:p14="http://schemas.microsoft.com/office/powerpoint/2010/main" val="1665690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84677"/>
                                        </p:tgtEl>
                                        <p:attrNameLst>
                                          <p:attrName>style.visibility</p:attrName>
                                        </p:attrNameLst>
                                      </p:cBhvr>
                                      <p:to>
                                        <p:strVal val="visible"/>
                                      </p:to>
                                    </p:set>
                                    <p:animEffect transition="in" filter="fade">
                                      <p:cBhvr>
                                        <p:cTn id="7" dur="2000"/>
                                        <p:tgtEl>
                                          <p:spTgt spid="284677"/>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descr="UPlace"/>
          <p:cNvPicPr>
            <a:picLocks noChangeAspect="1" noChangeArrowheads="1"/>
          </p:cNvPicPr>
          <p:nvPr/>
        </p:nvPicPr>
        <p:blipFill>
          <a:blip r:embed="rId3">
            <a:extLst>
              <a:ext uri="{28A0092B-C50C-407E-A947-70E740481C1C}">
                <a14:useLocalDpi xmlns:a14="http://schemas.microsoft.com/office/drawing/2010/main" val="0"/>
              </a:ext>
            </a:extLst>
          </a:blip>
          <a:srcRect l="4286" t="5714" b="9714"/>
          <a:stretch>
            <a:fillRect/>
          </a:stretch>
        </p:blipFill>
        <p:spPr bwMode="auto">
          <a:xfrm>
            <a:off x="0" y="0"/>
            <a:ext cx="9144000" cy="605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4"/>
          <p:cNvSpPr txBox="1">
            <a:spLocks noChangeArrowheads="1"/>
          </p:cNvSpPr>
          <p:nvPr/>
        </p:nvSpPr>
        <p:spPr bwMode="auto">
          <a:xfrm>
            <a:off x="0" y="6338888"/>
            <a:ext cx="5486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1200">
                <a:solidFill>
                  <a:schemeClr val="bg1"/>
                </a:solidFill>
                <a:latin typeface="Arial Black" charset="0"/>
                <a:ea typeface="MS PGothic" charset="-128"/>
              </a:rPr>
              <a:t>University Place, Washington</a:t>
            </a:r>
          </a:p>
        </p:txBody>
      </p:sp>
    </p:spTree>
    <p:extLst>
      <p:ext uri="{BB962C8B-B14F-4D97-AF65-F5344CB8AC3E}">
        <p14:creationId xmlns:p14="http://schemas.microsoft.com/office/powerpoint/2010/main" val="4140591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UPl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59" name="Picture 3" descr="UPlace"/>
          <p:cNvPicPr>
            <a:picLocks noChangeAspect="1" noChangeArrowheads="1"/>
          </p:cNvPicPr>
          <p:nvPr/>
        </p:nvPicPr>
        <p:blipFill>
          <a:blip r:embed="rId4">
            <a:extLst>
              <a:ext uri="{28A0092B-C50C-407E-A947-70E740481C1C}">
                <a14:useLocalDpi xmlns:a14="http://schemas.microsoft.com/office/drawing/2010/main" val="0"/>
              </a:ext>
            </a:extLst>
          </a:blip>
          <a:srcRect t="28688"/>
          <a:stretch>
            <a:fillRect/>
          </a:stretch>
        </p:blipFill>
        <p:spPr bwMode="auto">
          <a:xfrm>
            <a:off x="4419600" y="4262438"/>
            <a:ext cx="4724400" cy="259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0" name="Picture 4" descr="UPlace"/>
          <p:cNvPicPr>
            <a:picLocks noChangeAspect="1" noChangeArrowheads="1"/>
          </p:cNvPicPr>
          <p:nvPr/>
        </p:nvPicPr>
        <p:blipFill>
          <a:blip r:embed="rId5">
            <a:extLst>
              <a:ext uri="{28A0092B-C50C-407E-A947-70E740481C1C}">
                <a14:useLocalDpi xmlns:a14="http://schemas.microsoft.com/office/drawing/2010/main" val="0"/>
              </a:ext>
            </a:extLst>
          </a:blip>
          <a:srcRect l="13966" t="26857"/>
          <a:stretch>
            <a:fillRect/>
          </a:stretch>
        </p:blipFill>
        <p:spPr bwMode="auto">
          <a:xfrm>
            <a:off x="0" y="4233863"/>
            <a:ext cx="4114800" cy="262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1955393"/>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Hud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26563"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6136590"/>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29" name="Picture 2" descr="Bicycl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438"/>
            <a:ext cx="9236075" cy="692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2243" name="Text Box 3"/>
          <p:cNvSpPr txBox="1">
            <a:spLocks noChangeArrowheads="1"/>
          </p:cNvSpPr>
          <p:nvPr/>
        </p:nvSpPr>
        <p:spPr bwMode="auto">
          <a:xfrm>
            <a:off x="6096000" y="2895600"/>
            <a:ext cx="1371600" cy="701675"/>
          </a:xfrm>
          <a:prstGeom prst="rect">
            <a:avLst/>
          </a:prstGeom>
          <a:solidFill>
            <a:srgbClr val="750920">
              <a:alpha val="63136"/>
            </a:srgbClr>
          </a:solidFill>
          <a:ln>
            <a:noFill/>
          </a:ln>
          <a:extLst>
            <a:ext uri="{91240B29-F687-4F45-9708-019B960494DF}">
              <a14:hiddenLine xmlns:a14="http://schemas.microsoft.com/office/drawing/2010/main" w="88900">
                <a:solidFill>
                  <a:srgbClr val="000000"/>
                </a:solidFill>
                <a:prstDash val="sysDot"/>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50000"/>
              </a:spcBef>
              <a:buFontTx/>
              <a:buNone/>
            </a:pPr>
            <a:r>
              <a:rPr lang="en-US" altLang="en-US" sz="2000" b="1">
                <a:solidFill>
                  <a:schemeClr val="bg1"/>
                </a:solidFill>
                <a:latin typeface="Arial" charset="0"/>
              </a:rPr>
              <a:t>On-Street Parking</a:t>
            </a:r>
          </a:p>
        </p:txBody>
      </p:sp>
      <p:sp>
        <p:nvSpPr>
          <p:cNvPr id="2442244" name="Text Box 4"/>
          <p:cNvSpPr txBox="1">
            <a:spLocks noChangeArrowheads="1"/>
          </p:cNvSpPr>
          <p:nvPr/>
        </p:nvSpPr>
        <p:spPr bwMode="auto">
          <a:xfrm>
            <a:off x="4038600" y="6172200"/>
            <a:ext cx="1295400" cy="396875"/>
          </a:xfrm>
          <a:prstGeom prst="rect">
            <a:avLst/>
          </a:prstGeom>
          <a:solidFill>
            <a:srgbClr val="750920">
              <a:alpha val="63136"/>
            </a:srgbClr>
          </a:solidFill>
          <a:ln>
            <a:noFill/>
          </a:ln>
          <a:extLst>
            <a:ext uri="{91240B29-F687-4F45-9708-019B960494DF}">
              <a14:hiddenLine xmlns:a14="http://schemas.microsoft.com/office/drawing/2010/main" w="88900">
                <a:solidFill>
                  <a:srgbClr val="000000"/>
                </a:solidFill>
                <a:prstDash val="sysDot"/>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50000"/>
              </a:spcBef>
              <a:buFontTx/>
              <a:buNone/>
            </a:pPr>
            <a:r>
              <a:rPr lang="en-US" altLang="en-US" sz="2000" b="1">
                <a:solidFill>
                  <a:schemeClr val="bg1"/>
                </a:solidFill>
                <a:latin typeface="Arial" charset="0"/>
              </a:rPr>
              <a:t>Choker</a:t>
            </a:r>
          </a:p>
        </p:txBody>
      </p:sp>
      <p:sp>
        <p:nvSpPr>
          <p:cNvPr id="2442245" name="Text Box 5"/>
          <p:cNvSpPr txBox="1">
            <a:spLocks noChangeArrowheads="1"/>
          </p:cNvSpPr>
          <p:nvPr/>
        </p:nvSpPr>
        <p:spPr bwMode="auto">
          <a:xfrm>
            <a:off x="4114800" y="4191000"/>
            <a:ext cx="1828800" cy="396875"/>
          </a:xfrm>
          <a:prstGeom prst="rect">
            <a:avLst/>
          </a:prstGeom>
          <a:solidFill>
            <a:srgbClr val="750920">
              <a:alpha val="63136"/>
            </a:srgbClr>
          </a:solidFill>
          <a:ln>
            <a:noFill/>
          </a:ln>
          <a:extLst>
            <a:ext uri="{91240B29-F687-4F45-9708-019B960494DF}">
              <a14:hiddenLine xmlns:a14="http://schemas.microsoft.com/office/drawing/2010/main" w="88900">
                <a:solidFill>
                  <a:srgbClr val="000000"/>
                </a:solidFill>
                <a:prstDash val="sysDot"/>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50000"/>
              </a:spcBef>
              <a:buFontTx/>
              <a:buNone/>
            </a:pPr>
            <a:r>
              <a:rPr lang="en-US" altLang="en-US" sz="2000" b="1">
                <a:solidFill>
                  <a:schemeClr val="bg1"/>
                </a:solidFill>
                <a:latin typeface="Arial" charset="0"/>
              </a:rPr>
              <a:t>Mini-Circle</a:t>
            </a:r>
          </a:p>
        </p:txBody>
      </p:sp>
      <p:sp>
        <p:nvSpPr>
          <p:cNvPr id="2442246" name="Text Box 6"/>
          <p:cNvSpPr txBox="1">
            <a:spLocks noChangeArrowheads="1"/>
          </p:cNvSpPr>
          <p:nvPr/>
        </p:nvSpPr>
        <p:spPr bwMode="auto">
          <a:xfrm>
            <a:off x="6781800" y="6019800"/>
            <a:ext cx="1828800" cy="396875"/>
          </a:xfrm>
          <a:prstGeom prst="rect">
            <a:avLst/>
          </a:prstGeom>
          <a:solidFill>
            <a:srgbClr val="750920">
              <a:alpha val="63136"/>
            </a:srgbClr>
          </a:solidFill>
          <a:ln>
            <a:noFill/>
          </a:ln>
          <a:extLst>
            <a:ext uri="{91240B29-F687-4F45-9708-019B960494DF}">
              <a14:hiddenLine xmlns:a14="http://schemas.microsoft.com/office/drawing/2010/main" w="88900">
                <a:solidFill>
                  <a:srgbClr val="000000"/>
                </a:solidFill>
                <a:prstDash val="sysDot"/>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50000"/>
              </a:spcBef>
              <a:buFontTx/>
              <a:buNone/>
            </a:pPr>
            <a:r>
              <a:rPr lang="en-US" altLang="en-US" sz="2000" b="1">
                <a:solidFill>
                  <a:schemeClr val="bg1"/>
                </a:solidFill>
                <a:latin typeface="Arial" charset="0"/>
              </a:rPr>
              <a:t>Inset Parking</a:t>
            </a:r>
          </a:p>
        </p:txBody>
      </p:sp>
      <p:sp>
        <p:nvSpPr>
          <p:cNvPr id="2442247" name="Text Box 7"/>
          <p:cNvSpPr txBox="1">
            <a:spLocks noChangeArrowheads="1"/>
          </p:cNvSpPr>
          <p:nvPr/>
        </p:nvSpPr>
        <p:spPr bwMode="auto">
          <a:xfrm>
            <a:off x="1066800" y="5486400"/>
            <a:ext cx="1143000" cy="701675"/>
          </a:xfrm>
          <a:prstGeom prst="rect">
            <a:avLst/>
          </a:prstGeom>
          <a:solidFill>
            <a:srgbClr val="750920">
              <a:alpha val="63136"/>
            </a:srgbClr>
          </a:solidFill>
          <a:ln>
            <a:noFill/>
          </a:ln>
          <a:extLst>
            <a:ext uri="{91240B29-F687-4F45-9708-019B960494DF}">
              <a14:hiddenLine xmlns:a14="http://schemas.microsoft.com/office/drawing/2010/main" w="88900">
                <a:solidFill>
                  <a:srgbClr val="000000"/>
                </a:solidFill>
                <a:prstDash val="sysDot"/>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50000"/>
              </a:spcBef>
              <a:buFontTx/>
              <a:buNone/>
            </a:pPr>
            <a:r>
              <a:rPr lang="en-US" altLang="en-US" sz="2000" b="1">
                <a:solidFill>
                  <a:schemeClr val="bg1"/>
                </a:solidFill>
                <a:latin typeface="Arial" charset="0"/>
              </a:rPr>
              <a:t>Ground Cover</a:t>
            </a:r>
          </a:p>
        </p:txBody>
      </p:sp>
      <p:sp>
        <p:nvSpPr>
          <p:cNvPr id="2442248" name="Text Box 8"/>
          <p:cNvSpPr txBox="1">
            <a:spLocks noChangeArrowheads="1"/>
          </p:cNvSpPr>
          <p:nvPr/>
        </p:nvSpPr>
        <p:spPr bwMode="auto">
          <a:xfrm>
            <a:off x="8001000" y="1752600"/>
            <a:ext cx="914400" cy="396875"/>
          </a:xfrm>
          <a:prstGeom prst="rect">
            <a:avLst/>
          </a:prstGeom>
          <a:solidFill>
            <a:srgbClr val="750920">
              <a:alpha val="63136"/>
            </a:srgbClr>
          </a:solidFill>
          <a:ln>
            <a:noFill/>
          </a:ln>
          <a:extLst>
            <a:ext uri="{91240B29-F687-4F45-9708-019B960494DF}">
              <a14:hiddenLine xmlns:a14="http://schemas.microsoft.com/office/drawing/2010/main" w="88900">
                <a:solidFill>
                  <a:srgbClr val="000000"/>
                </a:solidFill>
                <a:prstDash val="sysDot"/>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50000"/>
              </a:spcBef>
              <a:buFontTx/>
              <a:buNone/>
            </a:pPr>
            <a:r>
              <a:rPr lang="en-US" altLang="en-US" sz="2000" b="1">
                <a:solidFill>
                  <a:schemeClr val="bg1"/>
                </a:solidFill>
                <a:latin typeface="Arial" charset="0"/>
              </a:rPr>
              <a:t>Trees</a:t>
            </a:r>
          </a:p>
        </p:txBody>
      </p:sp>
      <p:grpSp>
        <p:nvGrpSpPr>
          <p:cNvPr id="2" name="Group 9"/>
          <p:cNvGrpSpPr>
            <a:grpSpLocks/>
          </p:cNvGrpSpPr>
          <p:nvPr/>
        </p:nvGrpSpPr>
        <p:grpSpPr bwMode="auto">
          <a:xfrm>
            <a:off x="2133600" y="152400"/>
            <a:ext cx="2819400" cy="396875"/>
            <a:chOff x="1344" y="96"/>
            <a:chExt cx="1776" cy="250"/>
          </a:xfrm>
        </p:grpSpPr>
        <p:sp>
          <p:nvSpPr>
            <p:cNvPr id="227338" name="Text Box 10"/>
            <p:cNvSpPr txBox="1">
              <a:spLocks noChangeArrowheads="1"/>
            </p:cNvSpPr>
            <p:nvPr/>
          </p:nvSpPr>
          <p:spPr bwMode="auto">
            <a:xfrm>
              <a:off x="1344" y="96"/>
              <a:ext cx="1200" cy="250"/>
            </a:xfrm>
            <a:prstGeom prst="rect">
              <a:avLst/>
            </a:prstGeom>
            <a:solidFill>
              <a:srgbClr val="750920">
                <a:alpha val="63136"/>
              </a:srgbClr>
            </a:solidFill>
            <a:ln>
              <a:noFill/>
            </a:ln>
            <a:extLst>
              <a:ext uri="{91240B29-F687-4F45-9708-019B960494DF}">
                <a14:hiddenLine xmlns:a14="http://schemas.microsoft.com/office/drawing/2010/main" w="88900">
                  <a:solidFill>
                    <a:srgbClr val="000000"/>
                  </a:solidFill>
                  <a:prstDash val="sysDot"/>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50000"/>
                </a:spcBef>
                <a:buFontTx/>
                <a:buNone/>
              </a:pPr>
              <a:r>
                <a:rPr lang="en-US" altLang="en-US" sz="2000" b="1">
                  <a:solidFill>
                    <a:schemeClr val="bg1"/>
                  </a:solidFill>
                  <a:latin typeface="Arial" charset="0"/>
                </a:rPr>
                <a:t>Roundabout</a:t>
              </a:r>
            </a:p>
          </p:txBody>
        </p:sp>
        <p:sp>
          <p:nvSpPr>
            <p:cNvPr id="227339" name="Line 11"/>
            <p:cNvSpPr>
              <a:spLocks noChangeShapeType="1"/>
            </p:cNvSpPr>
            <p:nvPr/>
          </p:nvSpPr>
          <p:spPr bwMode="auto">
            <a:xfrm>
              <a:off x="2544" y="288"/>
              <a:ext cx="576" cy="0"/>
            </a:xfrm>
            <a:prstGeom prst="line">
              <a:avLst/>
            </a:prstGeom>
            <a:noFill/>
            <a:ln w="88900">
              <a:solidFill>
                <a:srgbClr val="FF99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2442252" name="Text Box 12"/>
          <p:cNvSpPr txBox="1">
            <a:spLocks noChangeArrowheads="1"/>
          </p:cNvSpPr>
          <p:nvPr/>
        </p:nvSpPr>
        <p:spPr bwMode="auto">
          <a:xfrm>
            <a:off x="2209800" y="1295400"/>
            <a:ext cx="990600" cy="396875"/>
          </a:xfrm>
          <a:prstGeom prst="rect">
            <a:avLst/>
          </a:prstGeom>
          <a:solidFill>
            <a:srgbClr val="750920">
              <a:alpha val="63136"/>
            </a:srgbClr>
          </a:solidFill>
          <a:ln>
            <a:noFill/>
          </a:ln>
          <a:extLst>
            <a:ext uri="{91240B29-F687-4F45-9708-019B960494DF}">
              <a14:hiddenLine xmlns:a14="http://schemas.microsoft.com/office/drawing/2010/main" w="88900">
                <a:solidFill>
                  <a:srgbClr val="000000"/>
                </a:solidFill>
                <a:prstDash val="sysDot"/>
                <a:miter lim="800000"/>
                <a:headEnd/>
                <a:tailEnd/>
              </a14:hiddenLine>
            </a:ext>
          </a:extLst>
        </p:spPr>
        <p:txBody>
          <a:bodyPr>
            <a:spAutoFit/>
          </a:bodyPr>
          <a:lstStyle>
            <a:lvl1pPr>
              <a:spcBef>
                <a:spcPct val="20000"/>
              </a:spcBef>
              <a:buChar char="•"/>
              <a:defRPr sz="3200">
                <a:solidFill>
                  <a:schemeClr val="tx1"/>
                </a:solidFill>
                <a:latin typeface="Times New Roman" charset="0"/>
                <a:ea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defRPr>
            </a:lvl9pPr>
          </a:lstStyle>
          <a:p>
            <a:pPr eaLnBrk="1" hangingPunct="1">
              <a:spcBef>
                <a:spcPct val="50000"/>
              </a:spcBef>
              <a:buFontTx/>
              <a:buNone/>
            </a:pPr>
            <a:r>
              <a:rPr lang="en-US" altLang="en-US" sz="2000" b="1">
                <a:solidFill>
                  <a:schemeClr val="bg1"/>
                </a:solidFill>
                <a:latin typeface="Arial" charset="0"/>
              </a:rPr>
              <a:t>Trees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42245"/>
                                        </p:tgtEl>
                                        <p:attrNameLst>
                                          <p:attrName>style.visibility</p:attrName>
                                        </p:attrNameLst>
                                      </p:cBhvr>
                                      <p:to>
                                        <p:strVal val="visible"/>
                                      </p:to>
                                    </p:set>
                                    <p:animEffect transition="in" filter="fade">
                                      <p:cBhvr>
                                        <p:cTn id="7" dur="2000"/>
                                        <p:tgtEl>
                                          <p:spTgt spid="2442245"/>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442243"/>
                                        </p:tgtEl>
                                        <p:attrNameLst>
                                          <p:attrName>style.visibility</p:attrName>
                                        </p:attrNameLst>
                                      </p:cBhvr>
                                      <p:to>
                                        <p:strVal val="visible"/>
                                      </p:to>
                                    </p:set>
                                    <p:animEffect transition="in" filter="fade">
                                      <p:cBhvr>
                                        <p:cTn id="11" dur="2000"/>
                                        <p:tgtEl>
                                          <p:spTgt spid="2442243"/>
                                        </p:tgtEl>
                                      </p:cBhvr>
                                    </p:animEffect>
                                  </p:childTnLst>
                                </p:cTn>
                              </p:par>
                            </p:childTnLst>
                          </p:cTn>
                        </p:par>
                        <p:par>
                          <p:cTn id="12" fill="hold" nodeType="afterGroup">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2442247"/>
                                        </p:tgtEl>
                                        <p:attrNameLst>
                                          <p:attrName>style.visibility</p:attrName>
                                        </p:attrNameLst>
                                      </p:cBhvr>
                                      <p:to>
                                        <p:strVal val="visible"/>
                                      </p:to>
                                    </p:set>
                                    <p:animEffect transition="in" filter="fade">
                                      <p:cBhvr>
                                        <p:cTn id="15" dur="2000"/>
                                        <p:tgtEl>
                                          <p:spTgt spid="2442247"/>
                                        </p:tgtEl>
                                      </p:cBhvr>
                                    </p:animEffect>
                                  </p:childTnLst>
                                </p:cTn>
                              </p:par>
                            </p:childTnLst>
                          </p:cTn>
                        </p:par>
                        <p:par>
                          <p:cTn id="16" fill="hold" nodeType="afterGroup">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2442246"/>
                                        </p:tgtEl>
                                        <p:attrNameLst>
                                          <p:attrName>style.visibility</p:attrName>
                                        </p:attrNameLst>
                                      </p:cBhvr>
                                      <p:to>
                                        <p:strVal val="visible"/>
                                      </p:to>
                                    </p:set>
                                    <p:animEffect transition="in" filter="fade">
                                      <p:cBhvr>
                                        <p:cTn id="19" dur="2000"/>
                                        <p:tgtEl>
                                          <p:spTgt spid="2442246"/>
                                        </p:tgtEl>
                                      </p:cBhvr>
                                    </p:animEffect>
                                  </p:childTnLst>
                                </p:cTn>
                              </p:par>
                            </p:childTnLst>
                          </p:cTn>
                        </p:par>
                        <p:par>
                          <p:cTn id="20" fill="hold" nodeType="afterGroup">
                            <p:stCondLst>
                              <p:cond delay="8000"/>
                            </p:stCondLst>
                            <p:childTnLst>
                              <p:par>
                                <p:cTn id="21" presetID="10" presetClass="entr" presetSubtype="0" fill="hold" grpId="0" nodeType="afterEffect">
                                  <p:stCondLst>
                                    <p:cond delay="0"/>
                                  </p:stCondLst>
                                  <p:childTnLst>
                                    <p:set>
                                      <p:cBhvr>
                                        <p:cTn id="22" dur="1" fill="hold">
                                          <p:stCondLst>
                                            <p:cond delay="0"/>
                                          </p:stCondLst>
                                        </p:cTn>
                                        <p:tgtEl>
                                          <p:spTgt spid="2442248"/>
                                        </p:tgtEl>
                                        <p:attrNameLst>
                                          <p:attrName>style.visibility</p:attrName>
                                        </p:attrNameLst>
                                      </p:cBhvr>
                                      <p:to>
                                        <p:strVal val="visible"/>
                                      </p:to>
                                    </p:set>
                                    <p:animEffect transition="in" filter="fade">
                                      <p:cBhvr>
                                        <p:cTn id="23" dur="2000"/>
                                        <p:tgtEl>
                                          <p:spTgt spid="2442248"/>
                                        </p:tgtEl>
                                      </p:cBhvr>
                                    </p:animEffect>
                                  </p:childTnLst>
                                </p:cTn>
                              </p:par>
                            </p:childTnLst>
                          </p:cTn>
                        </p:par>
                        <p:par>
                          <p:cTn id="24" fill="hold" nodeType="afterGroup">
                            <p:stCondLst>
                              <p:cond delay="10000"/>
                            </p:stCondLst>
                            <p:childTnLst>
                              <p:par>
                                <p:cTn id="25" presetID="10" presetClass="entr" presetSubtype="0" fill="hold" grpId="0" nodeType="afterEffect">
                                  <p:stCondLst>
                                    <p:cond delay="0"/>
                                  </p:stCondLst>
                                  <p:childTnLst>
                                    <p:set>
                                      <p:cBhvr>
                                        <p:cTn id="26" dur="1" fill="hold">
                                          <p:stCondLst>
                                            <p:cond delay="0"/>
                                          </p:stCondLst>
                                        </p:cTn>
                                        <p:tgtEl>
                                          <p:spTgt spid="2442244"/>
                                        </p:tgtEl>
                                        <p:attrNameLst>
                                          <p:attrName>style.visibility</p:attrName>
                                        </p:attrNameLst>
                                      </p:cBhvr>
                                      <p:to>
                                        <p:strVal val="visible"/>
                                      </p:to>
                                    </p:set>
                                    <p:animEffect transition="in" filter="fade">
                                      <p:cBhvr>
                                        <p:cTn id="27" dur="2000"/>
                                        <p:tgtEl>
                                          <p:spTgt spid="2442244"/>
                                        </p:tgtEl>
                                      </p:cBhvr>
                                    </p:animEffect>
                                  </p:childTnLst>
                                </p:cTn>
                              </p:par>
                            </p:childTnLst>
                          </p:cTn>
                        </p:par>
                        <p:par>
                          <p:cTn id="28" fill="hold" nodeType="afterGroup">
                            <p:stCondLst>
                              <p:cond delay="12000"/>
                            </p:stCondLst>
                            <p:childTnLst>
                              <p:par>
                                <p:cTn id="29" presetID="10"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2000"/>
                                        <p:tgtEl>
                                          <p:spTgt spid="2"/>
                                        </p:tgtEl>
                                      </p:cBhvr>
                                    </p:animEffect>
                                  </p:childTnLst>
                                </p:cTn>
                              </p:par>
                            </p:childTnLst>
                          </p:cTn>
                        </p:par>
                        <p:par>
                          <p:cTn id="32" fill="hold" nodeType="afterGroup">
                            <p:stCondLst>
                              <p:cond delay="14000"/>
                            </p:stCondLst>
                            <p:childTnLst>
                              <p:par>
                                <p:cTn id="33" presetID="10" presetClass="entr" presetSubtype="0" fill="hold" grpId="0" nodeType="afterEffect">
                                  <p:stCondLst>
                                    <p:cond delay="0"/>
                                  </p:stCondLst>
                                  <p:childTnLst>
                                    <p:set>
                                      <p:cBhvr>
                                        <p:cTn id="34" dur="1" fill="hold">
                                          <p:stCondLst>
                                            <p:cond delay="0"/>
                                          </p:stCondLst>
                                        </p:cTn>
                                        <p:tgtEl>
                                          <p:spTgt spid="2442252"/>
                                        </p:tgtEl>
                                        <p:attrNameLst>
                                          <p:attrName>style.visibility</p:attrName>
                                        </p:attrNameLst>
                                      </p:cBhvr>
                                      <p:to>
                                        <p:strVal val="visible"/>
                                      </p:to>
                                    </p:set>
                                    <p:animEffect transition="in" filter="fade">
                                      <p:cBhvr>
                                        <p:cTn id="35" dur="2000"/>
                                        <p:tgtEl>
                                          <p:spTgt spid="2442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2243" grpId="0" animBg="1"/>
      <p:bldP spid="2442244" grpId="0" animBg="1"/>
      <p:bldP spid="2442245" grpId="0" animBg="1"/>
      <p:bldP spid="2442246" grpId="0" animBg="1"/>
      <p:bldP spid="2442247" grpId="0" animBg="1"/>
      <p:bldP spid="2442248" grpId="0" animBg="1"/>
      <p:bldP spid="244225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G:\1.2004.Clients\Boston\Cambridge\Cambridge (2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55125" cy="614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2436397"/>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descr="G:\1.2004.Clients\Boston\Cambridge\Cambridge (107).jpg"/>
          <p:cNvPicPr>
            <a:picLocks noChangeAspect="1" noChangeArrowheads="1"/>
          </p:cNvPicPr>
          <p:nvPr/>
        </p:nvPicPr>
        <p:blipFill>
          <a:blip r:embed="rId3">
            <a:extLst>
              <a:ext uri="{28A0092B-C50C-407E-A947-70E740481C1C}">
                <a14:useLocalDpi xmlns:a14="http://schemas.microsoft.com/office/drawing/2010/main" val="0"/>
              </a:ext>
            </a:extLst>
          </a:blip>
          <a:srcRect l="6258"/>
          <a:stretch>
            <a:fillRect/>
          </a:stretch>
        </p:blipFill>
        <p:spPr bwMode="auto">
          <a:xfrm>
            <a:off x="0" y="0"/>
            <a:ext cx="9144000" cy="6478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8386905"/>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1" descr="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63600"/>
            <a:ext cx="9144000" cy="513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490" name="Picture 2" descr="black box.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533400"/>
            <a:ext cx="617220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3"/>
          <p:cNvSpPr>
            <a:spLocks noChangeArrowheads="1"/>
          </p:cNvSpPr>
          <p:nvPr/>
        </p:nvSpPr>
        <p:spPr bwMode="auto">
          <a:xfrm>
            <a:off x="0" y="6324600"/>
            <a:ext cx="328968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spcBef>
                <a:spcPct val="50000"/>
              </a:spcBef>
            </a:pPr>
            <a:r>
              <a:rPr lang="en-US" sz="2000">
                <a:solidFill>
                  <a:schemeClr val="bg1"/>
                </a:solidFill>
                <a:latin typeface="Comic Sans MS" charset="0"/>
                <a:ea typeface="MS PGothic" charset="0"/>
                <a:cs typeface="MS PGothic" charset="0"/>
              </a:rPr>
              <a:t>Courtesy of Ian Lockwood</a:t>
            </a:r>
          </a:p>
        </p:txBody>
      </p:sp>
    </p:spTree>
    <p:extLst>
      <p:ext uri="{BB962C8B-B14F-4D97-AF65-F5344CB8AC3E}">
        <p14:creationId xmlns:p14="http://schemas.microsoft.com/office/powerpoint/2010/main" val="418632998"/>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Picture 2" descr="C:\Windows\system32\config\systemprofile\Desktop\1.NEW 2007 PHOTOS\Trees.Landscaping\Grandview Drive.UP (19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37163" cy="698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1" descr="C:\Users\Owner\Desktop\All FILES\2013 Clients\Hawaii\Kauai PHOTOMORPHS and Illustrations\Natomas Park, Gateway Park Blvd.jpg"/>
          <p:cNvPicPr>
            <a:picLocks noChangeAspect="1" noChangeArrowheads="1"/>
          </p:cNvPicPr>
          <p:nvPr/>
        </p:nvPicPr>
        <p:blipFill>
          <a:blip r:embed="rId2">
            <a:extLst>
              <a:ext uri="{28A0092B-C50C-407E-A947-70E740481C1C}">
                <a14:useLocalDpi xmlns:a14="http://schemas.microsoft.com/office/drawing/2010/main" val="0"/>
              </a:ext>
            </a:extLst>
          </a:blip>
          <a:srcRect l="-1117" t="4880" r="1117" b="11436"/>
          <a:stretch>
            <a:fillRect/>
          </a:stretch>
        </p:blipFill>
        <p:spPr bwMode="auto">
          <a:xfrm>
            <a:off x="14288" y="857250"/>
            <a:ext cx="8994775"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4" name="TextBox 5"/>
          <p:cNvSpPr txBox="1">
            <a:spLocks noChangeArrowheads="1"/>
          </p:cNvSpPr>
          <p:nvPr/>
        </p:nvSpPr>
        <p:spPr bwMode="auto">
          <a:xfrm>
            <a:off x="6007100" y="2905125"/>
            <a:ext cx="2506663"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96" tIns="44948" rIns="89896" bIns="44948">
            <a:spAutoFit/>
          </a:bodyPr>
          <a:lstStyle>
            <a:lvl1pPr>
              <a:spcBef>
                <a:spcPct val="20000"/>
              </a:spcBef>
              <a:buChar char="•"/>
              <a:defRPr sz="3200">
                <a:solidFill>
                  <a:schemeClr val="tx1"/>
                </a:solidFill>
                <a:latin typeface="Times New Roman" charset="0"/>
                <a:ea typeface="ＭＳ Ｐゴシック" charset="-128"/>
                <a:cs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cs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cs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cs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cs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9pPr>
          </a:lstStyle>
          <a:p>
            <a:pPr algn="ctr" eaLnBrk="1" hangingPunct="1">
              <a:spcBef>
                <a:spcPct val="0"/>
              </a:spcBef>
              <a:buFontTx/>
              <a:buNone/>
            </a:pPr>
            <a:r>
              <a:rPr lang="en-US" altLang="en-US" sz="1900">
                <a:solidFill>
                  <a:srgbClr val="FFFFFF"/>
                </a:solidFill>
                <a:latin typeface="Arial Black" charset="0"/>
              </a:rPr>
              <a:t>Sidewalk</a:t>
            </a:r>
          </a:p>
          <a:p>
            <a:pPr algn="ctr" eaLnBrk="1" hangingPunct="1">
              <a:spcBef>
                <a:spcPct val="0"/>
              </a:spcBef>
              <a:buFontTx/>
              <a:buNone/>
            </a:pPr>
            <a:r>
              <a:rPr lang="en-US" altLang="en-US" sz="1900">
                <a:solidFill>
                  <a:srgbClr val="FFFFFF"/>
                </a:solidFill>
                <a:latin typeface="Arial Black" charset="0"/>
              </a:rPr>
              <a:t>5’ feet wide</a:t>
            </a:r>
          </a:p>
        </p:txBody>
      </p:sp>
      <p:cxnSp>
        <p:nvCxnSpPr>
          <p:cNvPr id="90115" name="Straight Arrow Connector 6"/>
          <p:cNvCxnSpPr>
            <a:cxnSpLocks noChangeShapeType="1"/>
          </p:cNvCxnSpPr>
          <p:nvPr/>
        </p:nvCxnSpPr>
        <p:spPr bwMode="auto">
          <a:xfrm flipH="1" flipV="1">
            <a:off x="7005638" y="4337050"/>
            <a:ext cx="0" cy="625475"/>
          </a:xfrm>
          <a:prstGeom prst="straightConnector1">
            <a:avLst/>
          </a:prstGeom>
          <a:noFill/>
          <a:ln w="28575">
            <a:solidFill>
              <a:schemeClr val="bg1"/>
            </a:solidFill>
            <a:round/>
            <a:headEnd/>
            <a:tailEnd type="arrow" w="med" len="med"/>
          </a:ln>
          <a:extLst>
            <a:ext uri="{909E8E84-426E-40DD-AFC4-6F175D3DCCD1}">
              <a14:hiddenFill xmlns:a14="http://schemas.microsoft.com/office/drawing/2010/main">
                <a:noFill/>
              </a14:hiddenFill>
            </a:ext>
          </a:extLst>
        </p:spPr>
      </p:cxnSp>
      <p:sp>
        <p:nvSpPr>
          <p:cNvPr id="63493" name="TextBox 7"/>
          <p:cNvSpPr txBox="1">
            <a:spLocks noChangeArrowheads="1"/>
          </p:cNvSpPr>
          <p:nvPr/>
        </p:nvSpPr>
        <p:spPr bwMode="auto">
          <a:xfrm>
            <a:off x="1611313" y="4824413"/>
            <a:ext cx="1746250" cy="987425"/>
          </a:xfrm>
          <a:prstGeom prst="rect">
            <a:avLst/>
          </a:prstGeom>
          <a:noFill/>
          <a:ln>
            <a:noFill/>
          </a:ln>
          <a:extLst>
            <a:ext uri="{909E8E84-426E-40dd-AFC4-6F175D3DCCD1}"/>
            <a:ext uri="{91240B29-F687-4f45-9708-019B960494DF}"/>
          </a:extLst>
        </p:spPr>
        <p:txBody>
          <a:bodyPr lIns="89896" tIns="44948" rIns="89896" bIns="44948">
            <a:spAutoFit/>
          </a:bodyPr>
          <a:lstStyle>
            <a:lvl1pPr eaLnBrk="0" hangingPunct="0">
              <a:spcBef>
                <a:spcPct val="20000"/>
              </a:spcBef>
              <a:buChar char="•"/>
              <a:defRPr sz="3600">
                <a:solidFill>
                  <a:schemeClr val="tx1"/>
                </a:solidFill>
                <a:latin typeface="Times New Roman" panose="02020603050405020304" pitchFamily="18" charset="0"/>
              </a:defRPr>
            </a:lvl1pPr>
            <a:lvl2pPr marL="742950" indent="-285750" eaLnBrk="0" hangingPunct="0">
              <a:spcBef>
                <a:spcPct val="20000"/>
              </a:spcBef>
              <a:buChar char="–"/>
              <a:defRPr sz="3100">
                <a:solidFill>
                  <a:schemeClr val="tx1"/>
                </a:solidFill>
                <a:latin typeface="Times New Roman" panose="02020603050405020304" pitchFamily="18" charset="0"/>
              </a:defRPr>
            </a:lvl2pPr>
            <a:lvl3pPr marL="1143000" indent="-228600" eaLnBrk="0" hangingPunct="0">
              <a:spcBef>
                <a:spcPct val="20000"/>
              </a:spcBef>
              <a:buChar char="•"/>
              <a:defRPr sz="2700">
                <a:solidFill>
                  <a:schemeClr val="tx1"/>
                </a:solidFill>
                <a:latin typeface="Times New Roman" panose="02020603050405020304" pitchFamily="18" charset="0"/>
              </a:defRPr>
            </a:lvl3pPr>
            <a:lvl4pPr marL="1600200" indent="-228600" eaLnBrk="0" hangingPunct="0">
              <a:spcBef>
                <a:spcPct val="20000"/>
              </a:spcBef>
              <a:buChar char="–"/>
              <a:defRPr sz="2200">
                <a:solidFill>
                  <a:schemeClr val="tx1"/>
                </a:solidFill>
                <a:latin typeface="Times New Roman" panose="02020603050405020304" pitchFamily="18" charset="0"/>
              </a:defRPr>
            </a:lvl4pPr>
            <a:lvl5pPr marL="2057400" indent="-228600" eaLnBrk="0" hangingPunct="0">
              <a:spcBef>
                <a:spcPct val="20000"/>
              </a:spcBef>
              <a:buChar char="»"/>
              <a:defRPr sz="22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2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2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2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200">
                <a:solidFill>
                  <a:schemeClr val="tx1"/>
                </a:solidFill>
                <a:latin typeface="Times New Roman" panose="02020603050405020304" pitchFamily="18" charset="0"/>
              </a:defRPr>
            </a:lvl9pPr>
          </a:lstStyle>
          <a:p>
            <a:pPr eaLnBrk="1" hangingPunct="1">
              <a:spcBef>
                <a:spcPct val="0"/>
              </a:spcBef>
              <a:buFontTx/>
              <a:buNone/>
              <a:defRPr/>
            </a:pPr>
            <a:r>
              <a:rPr lang="en-US" altLang="en-US" sz="1941" dirty="0" smtClean="0">
                <a:solidFill>
                  <a:srgbClr val="FFFFFF"/>
                </a:solidFill>
                <a:latin typeface="Arial Black" panose="020B0A04020102020204" pitchFamily="34" charset="0"/>
                <a:ea typeface="+mn-ea"/>
                <a:cs typeface="Arial" panose="020B0604020202020204" pitchFamily="34" charset="0"/>
              </a:rPr>
              <a:t>Median</a:t>
            </a:r>
          </a:p>
          <a:p>
            <a:pPr eaLnBrk="1" hangingPunct="1">
              <a:spcBef>
                <a:spcPct val="0"/>
              </a:spcBef>
              <a:buFontTx/>
              <a:buNone/>
              <a:defRPr/>
            </a:pPr>
            <a:r>
              <a:rPr lang="en-US" altLang="en-US" sz="1941" dirty="0" smtClean="0">
                <a:solidFill>
                  <a:srgbClr val="FFFFFF"/>
                </a:solidFill>
                <a:latin typeface="Arial Black" panose="020B0A04020102020204" pitchFamily="34" charset="0"/>
                <a:ea typeface="+mn-ea"/>
                <a:cs typeface="Arial" panose="020B0604020202020204" pitchFamily="34" charset="0"/>
              </a:rPr>
              <a:t>Width </a:t>
            </a:r>
            <a:r>
              <a:rPr lang="en-US" altLang="en-US" sz="1941" dirty="0">
                <a:solidFill>
                  <a:srgbClr val="FFFFFF"/>
                </a:solidFill>
                <a:latin typeface="Arial Black" panose="020B0A04020102020204" pitchFamily="34" charset="0"/>
                <a:ea typeface="+mn-ea"/>
                <a:cs typeface="Arial" panose="020B0604020202020204" pitchFamily="34" charset="0"/>
              </a:rPr>
              <a:t>Varies</a:t>
            </a:r>
          </a:p>
        </p:txBody>
      </p:sp>
      <p:cxnSp>
        <p:nvCxnSpPr>
          <p:cNvPr id="90117" name="Straight Arrow Connector 8"/>
          <p:cNvCxnSpPr>
            <a:cxnSpLocks noChangeShapeType="1"/>
          </p:cNvCxnSpPr>
          <p:nvPr/>
        </p:nvCxnSpPr>
        <p:spPr bwMode="auto">
          <a:xfrm flipV="1">
            <a:off x="2232025" y="3775075"/>
            <a:ext cx="0" cy="887413"/>
          </a:xfrm>
          <a:prstGeom prst="straightConnector1">
            <a:avLst/>
          </a:prstGeom>
          <a:noFill/>
          <a:ln w="28575">
            <a:solidFill>
              <a:schemeClr val="bg1"/>
            </a:solidFill>
            <a:round/>
            <a:headEnd/>
            <a:tailEnd type="arrow" w="med" len="med"/>
          </a:ln>
          <a:extLst>
            <a:ext uri="{909E8E84-426E-40DD-AFC4-6F175D3DCCD1}">
              <a14:hiddenFill xmlns:a14="http://schemas.microsoft.com/office/drawing/2010/main">
                <a:noFill/>
              </a14:hiddenFill>
            </a:ext>
          </a:extLst>
        </p:spPr>
      </p:cxnSp>
      <p:sp>
        <p:nvSpPr>
          <p:cNvPr id="90118" name="TextBox 9"/>
          <p:cNvSpPr txBox="1">
            <a:spLocks noChangeArrowheads="1"/>
          </p:cNvSpPr>
          <p:nvPr/>
        </p:nvSpPr>
        <p:spPr bwMode="auto">
          <a:xfrm>
            <a:off x="3683000" y="5222875"/>
            <a:ext cx="1747838"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96" tIns="44948" rIns="89896" bIns="44948">
            <a:spAutoFit/>
          </a:bodyPr>
          <a:lstStyle>
            <a:lvl1pPr>
              <a:spcBef>
                <a:spcPct val="20000"/>
              </a:spcBef>
              <a:buChar char="•"/>
              <a:defRPr sz="3200">
                <a:solidFill>
                  <a:schemeClr val="tx1"/>
                </a:solidFill>
                <a:latin typeface="Times New Roman" charset="0"/>
                <a:ea typeface="ＭＳ Ｐゴシック" charset="-128"/>
                <a:cs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cs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cs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cs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cs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9pPr>
          </a:lstStyle>
          <a:p>
            <a:pPr eaLnBrk="1" hangingPunct="1">
              <a:spcBef>
                <a:spcPct val="0"/>
              </a:spcBef>
              <a:buFontTx/>
              <a:buNone/>
            </a:pPr>
            <a:r>
              <a:rPr lang="en-US" altLang="en-US" sz="1900">
                <a:solidFill>
                  <a:srgbClr val="FFFFFF"/>
                </a:solidFill>
                <a:latin typeface="Arial Black" charset="0"/>
              </a:rPr>
              <a:t>10’ feet</a:t>
            </a:r>
          </a:p>
        </p:txBody>
      </p:sp>
      <p:cxnSp>
        <p:nvCxnSpPr>
          <p:cNvPr id="90119" name="Straight Arrow Connector 10"/>
          <p:cNvCxnSpPr>
            <a:cxnSpLocks noChangeShapeType="1"/>
          </p:cNvCxnSpPr>
          <p:nvPr/>
        </p:nvCxnSpPr>
        <p:spPr bwMode="auto">
          <a:xfrm flipV="1">
            <a:off x="4511675" y="4164013"/>
            <a:ext cx="0" cy="996950"/>
          </a:xfrm>
          <a:prstGeom prst="straightConnector1">
            <a:avLst/>
          </a:prstGeom>
          <a:noFill/>
          <a:ln w="28575">
            <a:solidFill>
              <a:schemeClr val="bg1"/>
            </a:solidFill>
            <a:round/>
            <a:headEnd/>
            <a:tailEnd type="arrow" w="med" len="med"/>
          </a:ln>
          <a:extLst>
            <a:ext uri="{909E8E84-426E-40DD-AFC4-6F175D3DCCD1}">
              <a14:hiddenFill xmlns:a14="http://schemas.microsoft.com/office/drawing/2010/main">
                <a:noFill/>
              </a14:hiddenFill>
            </a:ext>
          </a:extLst>
        </p:spPr>
      </p:cxnSp>
      <p:sp>
        <p:nvSpPr>
          <p:cNvPr id="90120" name="TextBox 11"/>
          <p:cNvSpPr txBox="1">
            <a:spLocks noChangeArrowheads="1"/>
          </p:cNvSpPr>
          <p:nvPr/>
        </p:nvSpPr>
        <p:spPr bwMode="auto">
          <a:xfrm>
            <a:off x="5711825" y="5313363"/>
            <a:ext cx="1747838"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96" tIns="44948" rIns="89896" bIns="44948">
            <a:spAutoFit/>
          </a:bodyPr>
          <a:lstStyle>
            <a:lvl1pPr>
              <a:spcBef>
                <a:spcPct val="20000"/>
              </a:spcBef>
              <a:buChar char="•"/>
              <a:defRPr sz="3200">
                <a:solidFill>
                  <a:schemeClr val="tx1"/>
                </a:solidFill>
                <a:latin typeface="Times New Roman" charset="0"/>
                <a:ea typeface="ＭＳ Ｐゴシック" charset="-128"/>
                <a:cs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cs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cs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cs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cs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9pPr>
          </a:lstStyle>
          <a:p>
            <a:pPr eaLnBrk="1" hangingPunct="1">
              <a:spcBef>
                <a:spcPct val="0"/>
              </a:spcBef>
              <a:buFontTx/>
              <a:buNone/>
            </a:pPr>
            <a:r>
              <a:rPr lang="en-US" altLang="en-US" sz="1900">
                <a:solidFill>
                  <a:srgbClr val="FFFFFF"/>
                </a:solidFill>
                <a:latin typeface="Arial Black" charset="0"/>
              </a:rPr>
              <a:t>7’ feet</a:t>
            </a:r>
          </a:p>
        </p:txBody>
      </p:sp>
      <p:cxnSp>
        <p:nvCxnSpPr>
          <p:cNvPr id="90121" name="Straight Arrow Connector 12"/>
          <p:cNvCxnSpPr>
            <a:cxnSpLocks noChangeShapeType="1"/>
          </p:cNvCxnSpPr>
          <p:nvPr/>
        </p:nvCxnSpPr>
        <p:spPr bwMode="auto">
          <a:xfrm flipH="1" flipV="1">
            <a:off x="5588000" y="4337050"/>
            <a:ext cx="419100" cy="976313"/>
          </a:xfrm>
          <a:prstGeom prst="straightConnector1">
            <a:avLst/>
          </a:prstGeom>
          <a:noFill/>
          <a:ln w="28575">
            <a:solidFill>
              <a:schemeClr val="bg1"/>
            </a:solidFill>
            <a:round/>
            <a:headEnd/>
            <a:tailEnd type="arrow" w="med" len="med"/>
          </a:ln>
          <a:extLst>
            <a:ext uri="{909E8E84-426E-40DD-AFC4-6F175D3DCCD1}">
              <a14:hiddenFill xmlns:a14="http://schemas.microsoft.com/office/drawing/2010/main">
                <a:noFill/>
              </a14:hiddenFill>
            </a:ext>
          </a:extLst>
        </p:spPr>
      </p:cxnSp>
      <p:sp>
        <p:nvSpPr>
          <p:cNvPr id="90122" name="TextBox 17"/>
          <p:cNvSpPr txBox="1">
            <a:spLocks noChangeArrowheads="1"/>
          </p:cNvSpPr>
          <p:nvPr/>
        </p:nvSpPr>
        <p:spPr bwMode="auto">
          <a:xfrm>
            <a:off x="6586538" y="5011738"/>
            <a:ext cx="17462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96" tIns="44948" rIns="89896" bIns="44948">
            <a:spAutoFit/>
          </a:bodyPr>
          <a:lstStyle>
            <a:lvl1pPr>
              <a:spcBef>
                <a:spcPct val="20000"/>
              </a:spcBef>
              <a:buChar char="•"/>
              <a:defRPr sz="3200">
                <a:solidFill>
                  <a:schemeClr val="tx1"/>
                </a:solidFill>
                <a:latin typeface="Times New Roman" charset="0"/>
                <a:ea typeface="ＭＳ Ｐゴシック" charset="-128"/>
                <a:cs typeface="ＭＳ Ｐゴシック" charset="-128"/>
              </a:defRPr>
            </a:lvl1pPr>
            <a:lvl2pPr marL="742950" indent="-285750">
              <a:spcBef>
                <a:spcPct val="20000"/>
              </a:spcBef>
              <a:buChar char="–"/>
              <a:defRPr sz="2800">
                <a:solidFill>
                  <a:schemeClr val="tx1"/>
                </a:solidFill>
                <a:latin typeface="Times New Roman" charset="0"/>
                <a:ea typeface="ＭＳ Ｐゴシック" charset="-128"/>
                <a:cs typeface="ＭＳ Ｐゴシック" charset="-128"/>
              </a:defRPr>
            </a:lvl2pPr>
            <a:lvl3pPr marL="1143000" indent="-228600">
              <a:spcBef>
                <a:spcPct val="20000"/>
              </a:spcBef>
              <a:buChar char="•"/>
              <a:defRPr sz="2400">
                <a:solidFill>
                  <a:schemeClr val="tx1"/>
                </a:solidFill>
                <a:latin typeface="Times New Roman" charset="0"/>
                <a:ea typeface="ＭＳ Ｐゴシック" charset="-128"/>
                <a:cs typeface="ＭＳ Ｐゴシック" charset="-128"/>
              </a:defRPr>
            </a:lvl3pPr>
            <a:lvl4pPr marL="1600200" indent="-228600">
              <a:spcBef>
                <a:spcPct val="20000"/>
              </a:spcBef>
              <a:buChar char="–"/>
              <a:defRPr sz="2000">
                <a:solidFill>
                  <a:schemeClr val="tx1"/>
                </a:solidFill>
                <a:latin typeface="Times New Roman" charset="0"/>
                <a:ea typeface="ＭＳ Ｐゴシック" charset="-128"/>
                <a:cs typeface="ＭＳ Ｐゴシック" charset="-128"/>
              </a:defRPr>
            </a:lvl4pPr>
            <a:lvl5pPr marL="2057400" indent="-228600">
              <a:spcBef>
                <a:spcPct val="20000"/>
              </a:spcBef>
              <a:buChar char="»"/>
              <a:defRPr sz="2000">
                <a:solidFill>
                  <a:schemeClr val="tx1"/>
                </a:solidFill>
                <a:latin typeface="Times New Roman" charset="0"/>
                <a:ea typeface="ＭＳ Ｐゴシック" charset="-128"/>
                <a:cs typeface="ＭＳ Ｐゴシック" charset="-128"/>
              </a:defRPr>
            </a:lvl5pPr>
            <a:lvl6pPr marL="25146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6pPr>
            <a:lvl7pPr marL="29718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7pPr>
            <a:lvl8pPr marL="34290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8pPr>
            <a:lvl9pPr marL="3886200" indent="-228600" eaLnBrk="0" fontAlgn="base" hangingPunct="0">
              <a:spcBef>
                <a:spcPct val="20000"/>
              </a:spcBef>
              <a:spcAft>
                <a:spcPct val="0"/>
              </a:spcAft>
              <a:buChar char="»"/>
              <a:defRPr sz="2000">
                <a:solidFill>
                  <a:schemeClr val="tx1"/>
                </a:solidFill>
                <a:latin typeface="Times New Roman" charset="0"/>
                <a:ea typeface="ＭＳ Ｐゴシック" charset="-128"/>
                <a:cs typeface="ＭＳ Ｐゴシック" charset="-128"/>
              </a:defRPr>
            </a:lvl9pPr>
          </a:lstStyle>
          <a:p>
            <a:pPr eaLnBrk="1" hangingPunct="1">
              <a:spcBef>
                <a:spcPct val="0"/>
              </a:spcBef>
              <a:buFontTx/>
              <a:buNone/>
            </a:pPr>
            <a:r>
              <a:rPr lang="en-US" altLang="en-US" sz="1900">
                <a:solidFill>
                  <a:srgbClr val="FFFFFF"/>
                </a:solidFill>
                <a:latin typeface="Arial Black" charset="0"/>
              </a:rPr>
              <a:t>6’ feet</a:t>
            </a:r>
          </a:p>
        </p:txBody>
      </p:sp>
      <p:sp>
        <p:nvSpPr>
          <p:cNvPr id="63500" name="TextBox 19"/>
          <p:cNvSpPr txBox="1">
            <a:spLocks noChangeArrowheads="1"/>
          </p:cNvSpPr>
          <p:nvPr/>
        </p:nvSpPr>
        <p:spPr bwMode="auto">
          <a:xfrm>
            <a:off x="7454900" y="3683000"/>
            <a:ext cx="1550988" cy="388938"/>
          </a:xfrm>
          <a:prstGeom prst="rect">
            <a:avLst/>
          </a:prstGeom>
          <a:noFill/>
          <a:ln>
            <a:noFill/>
          </a:ln>
          <a:extLst>
            <a:ext uri="{909E8E84-426E-40dd-AFC4-6F175D3DCCD1}"/>
            <a:ext uri="{91240B29-F687-4f45-9708-019B960494DF}"/>
          </a:extLst>
        </p:spPr>
        <p:txBody>
          <a:bodyPr lIns="89896" tIns="44948" rIns="89896" bIns="44948">
            <a:spAutoFit/>
          </a:bodyPr>
          <a:lstStyle>
            <a:lvl1pPr eaLnBrk="0" hangingPunct="0">
              <a:spcBef>
                <a:spcPct val="20000"/>
              </a:spcBef>
              <a:buChar char="•"/>
              <a:defRPr sz="3600">
                <a:solidFill>
                  <a:schemeClr val="tx1"/>
                </a:solidFill>
                <a:latin typeface="Times New Roman" panose="02020603050405020304" pitchFamily="18" charset="0"/>
              </a:defRPr>
            </a:lvl1pPr>
            <a:lvl2pPr marL="742950" indent="-285750" eaLnBrk="0" hangingPunct="0">
              <a:spcBef>
                <a:spcPct val="20000"/>
              </a:spcBef>
              <a:buChar char="–"/>
              <a:defRPr sz="3100">
                <a:solidFill>
                  <a:schemeClr val="tx1"/>
                </a:solidFill>
                <a:latin typeface="Times New Roman" panose="02020603050405020304" pitchFamily="18" charset="0"/>
              </a:defRPr>
            </a:lvl2pPr>
            <a:lvl3pPr marL="1143000" indent="-228600" eaLnBrk="0" hangingPunct="0">
              <a:spcBef>
                <a:spcPct val="20000"/>
              </a:spcBef>
              <a:buChar char="•"/>
              <a:defRPr sz="2700">
                <a:solidFill>
                  <a:schemeClr val="tx1"/>
                </a:solidFill>
                <a:latin typeface="Times New Roman" panose="02020603050405020304" pitchFamily="18" charset="0"/>
              </a:defRPr>
            </a:lvl3pPr>
            <a:lvl4pPr marL="1600200" indent="-228600" eaLnBrk="0" hangingPunct="0">
              <a:spcBef>
                <a:spcPct val="20000"/>
              </a:spcBef>
              <a:buChar char="–"/>
              <a:defRPr sz="2200">
                <a:solidFill>
                  <a:schemeClr val="tx1"/>
                </a:solidFill>
                <a:latin typeface="Times New Roman" panose="02020603050405020304" pitchFamily="18" charset="0"/>
              </a:defRPr>
            </a:lvl4pPr>
            <a:lvl5pPr marL="2057400" indent="-228600" eaLnBrk="0" hangingPunct="0">
              <a:spcBef>
                <a:spcPct val="20000"/>
              </a:spcBef>
              <a:buChar char="»"/>
              <a:defRPr sz="22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2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2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2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200">
                <a:solidFill>
                  <a:schemeClr val="tx1"/>
                </a:solidFill>
                <a:latin typeface="Times New Roman" panose="02020603050405020304" pitchFamily="18" charset="0"/>
              </a:defRPr>
            </a:lvl9pPr>
          </a:lstStyle>
          <a:p>
            <a:pPr algn="ctr" eaLnBrk="1" hangingPunct="1">
              <a:spcBef>
                <a:spcPct val="0"/>
              </a:spcBef>
              <a:buFontTx/>
              <a:buNone/>
              <a:defRPr/>
            </a:pPr>
            <a:r>
              <a:rPr lang="en-US" altLang="en-US" sz="1941">
                <a:solidFill>
                  <a:srgbClr val="FFFFFF"/>
                </a:solidFill>
                <a:latin typeface="Arial Black" panose="020B0A04020102020204" pitchFamily="34" charset="0"/>
                <a:ea typeface="+mn-ea"/>
                <a:cs typeface="Arial" panose="020B0604020202020204" pitchFamily="34" charset="0"/>
              </a:rPr>
              <a:t>Edge</a:t>
            </a:r>
          </a:p>
        </p:txBody>
      </p:sp>
    </p:spTree>
    <p:extLst>
      <p:ext uri="{BB962C8B-B14F-4D97-AF65-F5344CB8AC3E}">
        <p14:creationId xmlns:p14="http://schemas.microsoft.com/office/powerpoint/2010/main" val="1314148701"/>
      </p:ext>
    </p:extLst>
  </p:cSld>
  <p:clrMapOvr>
    <a:masterClrMapping/>
  </p:clrMapOvr>
  <p:transition spd="slow"/>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2509" y="227215"/>
            <a:ext cx="8395855" cy="2492990"/>
          </a:xfrm>
          <a:prstGeom prst="rect">
            <a:avLst/>
          </a:prstGeom>
          <a:noFill/>
        </p:spPr>
        <p:txBody>
          <a:bodyPr wrap="square" rtlCol="0">
            <a:spAutoFit/>
          </a:bodyPr>
          <a:lstStyle/>
          <a:p>
            <a:r>
              <a:rPr lang="en-US" sz="2400" dirty="0">
                <a:solidFill>
                  <a:schemeClr val="bg1"/>
                </a:solidFill>
              </a:rPr>
              <a:t>Smart </a:t>
            </a:r>
            <a:r>
              <a:rPr lang="en-US" sz="2400" dirty="0" smtClean="0">
                <a:solidFill>
                  <a:schemeClr val="bg1"/>
                </a:solidFill>
              </a:rPr>
              <a:t>Growth </a:t>
            </a:r>
          </a:p>
          <a:p>
            <a:endParaRPr lang="en-US" sz="2000" dirty="0">
              <a:solidFill>
                <a:schemeClr val="bg1"/>
              </a:solidFill>
            </a:endParaRPr>
          </a:p>
          <a:p>
            <a:endParaRPr lang="en-US" sz="2000" dirty="0" smtClean="0">
              <a:solidFill>
                <a:schemeClr val="bg1"/>
              </a:solidFill>
            </a:endParaRPr>
          </a:p>
          <a:p>
            <a:pPr lvl="0"/>
            <a:endParaRPr lang="en-US" sz="2000" dirty="0" smtClean="0">
              <a:solidFill>
                <a:schemeClr val="bg1"/>
              </a:solidFill>
            </a:endParaRPr>
          </a:p>
          <a:p>
            <a:pPr lvl="0"/>
            <a:r>
              <a:rPr lang="en-US" sz="2000" dirty="0" smtClean="0">
                <a:solidFill>
                  <a:schemeClr val="bg1"/>
                </a:solidFill>
              </a:rPr>
              <a:t>How </a:t>
            </a:r>
            <a:r>
              <a:rPr lang="en-US" sz="2000" dirty="0">
                <a:solidFill>
                  <a:schemeClr val="bg1"/>
                </a:solidFill>
              </a:rPr>
              <a:t>do you address and apply Complete Streets streets when streets are already narrow? </a:t>
            </a:r>
          </a:p>
          <a:p>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7940" b="22909"/>
          <a:stretch/>
        </p:blipFill>
        <p:spPr>
          <a:xfrm>
            <a:off x="0" y="2801389"/>
            <a:ext cx="9144000" cy="4056611"/>
          </a:xfrm>
          <a:prstGeom prst="rect">
            <a:avLst/>
          </a:prstGeom>
        </p:spPr>
      </p:pic>
    </p:spTree>
    <p:extLst>
      <p:ext uri="{BB962C8B-B14F-4D97-AF65-F5344CB8AC3E}">
        <p14:creationId xmlns:p14="http://schemas.microsoft.com/office/powerpoint/2010/main" val="2119704157"/>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WordArt 2"/>
          <p:cNvSpPr>
            <a:spLocks noChangeArrowheads="1" noChangeShapeType="1" noTextEdit="1"/>
          </p:cNvSpPr>
          <p:nvPr/>
        </p:nvSpPr>
        <p:spPr bwMode="auto">
          <a:xfrm>
            <a:off x="398463" y="487363"/>
            <a:ext cx="8285162" cy="1981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kern="10">
                <a:solidFill>
                  <a:schemeClr val="accent5">
                    <a:lumMod val="20000"/>
                    <a:lumOff val="80000"/>
                  </a:schemeClr>
                </a:solidFill>
                <a:latin typeface="Impact" charset="0"/>
                <a:ea typeface="Impact" charset="0"/>
                <a:cs typeface="Impact" charset="0"/>
              </a:rPr>
              <a:t>Target Speed</a:t>
            </a:r>
          </a:p>
        </p:txBody>
      </p:sp>
    </p:spTree>
    <p:extLst>
      <p:ext uri="{BB962C8B-B14F-4D97-AF65-F5344CB8AC3E}">
        <p14:creationId xmlns:p14="http://schemas.microsoft.com/office/powerpoint/2010/main" val="1428955329"/>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390525" y="228600"/>
            <a:ext cx="8421688" cy="1241425"/>
          </a:xfrm>
        </p:spPr>
        <p:txBody>
          <a:bodyPr lIns="92075" tIns="46038" rIns="92075" bIns="46038" anchor="b"/>
          <a:lstStyle/>
          <a:p>
            <a:pPr algn="l" eaLnBrk="1" hangingPunct="1">
              <a:lnSpc>
                <a:spcPct val="105000"/>
              </a:lnSpc>
              <a:defRPr/>
            </a:pPr>
            <a:r>
              <a:rPr lang="en-US" altLang="en-US" sz="2800" b="1">
                <a:solidFill>
                  <a:srgbClr val="CC9900"/>
                </a:solidFill>
                <a:latin typeface="Arial Narrow" charset="0"/>
              </a:rPr>
              <a:t>Chico, CA</a:t>
            </a:r>
            <a:r>
              <a:rPr lang="en-US" altLang="en-US" sz="2800" b="1">
                <a:latin typeface="Arial Narrow" charset="0"/>
              </a:rPr>
              <a:t/>
            </a:r>
            <a:br>
              <a:rPr lang="en-US" altLang="en-US" sz="2800" b="1">
                <a:latin typeface="Arial Narrow" charset="0"/>
              </a:rPr>
            </a:br>
            <a:r>
              <a:rPr lang="en-US" altLang="en-US" sz="3600" b="1">
                <a:solidFill>
                  <a:srgbClr val="C0C0C0"/>
                </a:solidFill>
                <a:latin typeface="Arial Narrow" charset="0"/>
              </a:rPr>
              <a:t>Nord Avenue</a:t>
            </a:r>
          </a:p>
        </p:txBody>
      </p:sp>
      <p:pic>
        <p:nvPicPr>
          <p:cNvPr id="132098" name="Picture 3" descr="NordAve2_0000_exis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20850"/>
            <a:ext cx="9144000"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2590102"/>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390525" y="228600"/>
            <a:ext cx="8421688" cy="1241425"/>
          </a:xfrm>
        </p:spPr>
        <p:txBody>
          <a:bodyPr lIns="92075" tIns="46038" rIns="92075" bIns="46038" anchor="b"/>
          <a:lstStyle/>
          <a:p>
            <a:pPr algn="l" eaLnBrk="1" hangingPunct="1">
              <a:lnSpc>
                <a:spcPct val="105000"/>
              </a:lnSpc>
              <a:defRPr/>
            </a:pPr>
            <a:r>
              <a:rPr lang="en-US" altLang="en-US" sz="2800" b="1">
                <a:solidFill>
                  <a:srgbClr val="CC9900"/>
                </a:solidFill>
                <a:latin typeface="Arial Narrow" charset="0"/>
              </a:rPr>
              <a:t>Chico, CA</a:t>
            </a:r>
            <a:r>
              <a:rPr lang="en-US" altLang="en-US" sz="2800" b="1">
                <a:latin typeface="Arial Narrow" charset="0"/>
              </a:rPr>
              <a:t/>
            </a:r>
            <a:br>
              <a:rPr lang="en-US" altLang="en-US" sz="2800" b="1">
                <a:latin typeface="Arial Narrow" charset="0"/>
              </a:rPr>
            </a:br>
            <a:r>
              <a:rPr lang="en-US" altLang="en-US" sz="3600" b="1">
                <a:solidFill>
                  <a:srgbClr val="C0C0C0"/>
                </a:solidFill>
                <a:latin typeface="Arial Narrow" charset="0"/>
              </a:rPr>
              <a:t>Nord Avenue</a:t>
            </a:r>
          </a:p>
        </p:txBody>
      </p:sp>
      <p:pic>
        <p:nvPicPr>
          <p:cNvPr id="134146" name="Picture 3" descr="NordAve2_0001_public improveme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20850"/>
            <a:ext cx="9144000"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6471620"/>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390525" y="228600"/>
            <a:ext cx="8421688" cy="1241425"/>
          </a:xfrm>
        </p:spPr>
        <p:txBody>
          <a:bodyPr lIns="92075" tIns="46038" rIns="92075" bIns="46038" anchor="b"/>
          <a:lstStyle/>
          <a:p>
            <a:pPr algn="l" eaLnBrk="1" hangingPunct="1">
              <a:lnSpc>
                <a:spcPct val="105000"/>
              </a:lnSpc>
              <a:defRPr/>
            </a:pPr>
            <a:r>
              <a:rPr lang="en-US" altLang="en-US" sz="2800" b="1">
                <a:solidFill>
                  <a:srgbClr val="CC9900"/>
                </a:solidFill>
                <a:latin typeface="Arial Narrow" charset="0"/>
              </a:rPr>
              <a:t>Chico, CA</a:t>
            </a:r>
            <a:r>
              <a:rPr lang="en-US" altLang="en-US" sz="2800" b="1">
                <a:latin typeface="Arial Narrow" charset="0"/>
              </a:rPr>
              <a:t/>
            </a:r>
            <a:br>
              <a:rPr lang="en-US" altLang="en-US" sz="2800" b="1">
                <a:latin typeface="Arial Narrow" charset="0"/>
              </a:rPr>
            </a:br>
            <a:r>
              <a:rPr lang="en-US" altLang="en-US" sz="3600" b="1">
                <a:solidFill>
                  <a:srgbClr val="C0C0C0"/>
                </a:solidFill>
                <a:latin typeface="Arial Narrow" charset="0"/>
              </a:rPr>
              <a:t>Nord Avenue</a:t>
            </a:r>
          </a:p>
        </p:txBody>
      </p:sp>
      <p:pic>
        <p:nvPicPr>
          <p:cNvPr id="136194" name="Picture 3" descr="NordAve2_0002_public improvements w_ ca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20850"/>
            <a:ext cx="9144000"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21769"/>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390525" y="228600"/>
            <a:ext cx="8421688" cy="1241425"/>
          </a:xfrm>
        </p:spPr>
        <p:txBody>
          <a:bodyPr lIns="92075" tIns="46038" rIns="92075" bIns="46038" anchor="b"/>
          <a:lstStyle/>
          <a:p>
            <a:pPr algn="l" eaLnBrk="1" hangingPunct="1">
              <a:lnSpc>
                <a:spcPct val="105000"/>
              </a:lnSpc>
              <a:defRPr/>
            </a:pPr>
            <a:r>
              <a:rPr lang="en-US" altLang="en-US" sz="2800" b="1">
                <a:solidFill>
                  <a:srgbClr val="CC9900"/>
                </a:solidFill>
                <a:latin typeface="Arial Narrow" charset="0"/>
              </a:rPr>
              <a:t>Chico, CA</a:t>
            </a:r>
            <a:r>
              <a:rPr lang="en-US" altLang="en-US" sz="2800" b="1">
                <a:latin typeface="Arial Narrow" charset="0"/>
              </a:rPr>
              <a:t/>
            </a:r>
            <a:br>
              <a:rPr lang="en-US" altLang="en-US" sz="2800" b="1">
                <a:latin typeface="Arial Narrow" charset="0"/>
              </a:rPr>
            </a:br>
            <a:r>
              <a:rPr lang="en-US" altLang="en-US" sz="3600" b="1">
                <a:solidFill>
                  <a:srgbClr val="C0C0C0"/>
                </a:solidFill>
                <a:latin typeface="Arial Narrow" charset="0"/>
              </a:rPr>
              <a:t>Nord Avenue</a:t>
            </a:r>
          </a:p>
        </p:txBody>
      </p:sp>
      <p:pic>
        <p:nvPicPr>
          <p:cNvPr id="138242" name="Picture 3" descr="NordAve2_0003_tre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20850"/>
            <a:ext cx="9144000"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865191"/>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390525" y="228600"/>
            <a:ext cx="8421688" cy="1241425"/>
          </a:xfrm>
        </p:spPr>
        <p:txBody>
          <a:bodyPr lIns="92075" tIns="46038" rIns="92075" bIns="46038" anchor="b"/>
          <a:lstStyle/>
          <a:p>
            <a:pPr algn="l" eaLnBrk="1" hangingPunct="1">
              <a:lnSpc>
                <a:spcPct val="105000"/>
              </a:lnSpc>
              <a:defRPr/>
            </a:pPr>
            <a:r>
              <a:rPr lang="en-US" altLang="en-US" sz="2800" b="1">
                <a:solidFill>
                  <a:srgbClr val="CC9900"/>
                </a:solidFill>
                <a:latin typeface="Arial Narrow" charset="0"/>
              </a:rPr>
              <a:t>Chico, CA</a:t>
            </a:r>
            <a:r>
              <a:rPr lang="en-US" altLang="en-US" sz="2800" b="1">
                <a:latin typeface="Arial Narrow" charset="0"/>
              </a:rPr>
              <a:t/>
            </a:r>
            <a:br>
              <a:rPr lang="en-US" altLang="en-US" sz="2800" b="1">
                <a:latin typeface="Arial Narrow" charset="0"/>
              </a:rPr>
            </a:br>
            <a:r>
              <a:rPr lang="en-US" altLang="en-US" sz="3600" b="1">
                <a:solidFill>
                  <a:srgbClr val="C0C0C0"/>
                </a:solidFill>
                <a:latin typeface="Arial Narrow" charset="0"/>
              </a:rPr>
              <a:t>Nord Avenue</a:t>
            </a:r>
          </a:p>
        </p:txBody>
      </p:sp>
      <p:pic>
        <p:nvPicPr>
          <p:cNvPr id="140290" name="Picture 3" descr="NordAve2_0004_trees with roundabo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20850"/>
            <a:ext cx="9144000"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934974"/>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390525" y="228600"/>
            <a:ext cx="8421688" cy="1241425"/>
          </a:xfrm>
        </p:spPr>
        <p:txBody>
          <a:bodyPr lIns="92075" tIns="46038" rIns="92075" bIns="46038" anchor="b"/>
          <a:lstStyle/>
          <a:p>
            <a:pPr algn="l" eaLnBrk="1" hangingPunct="1">
              <a:lnSpc>
                <a:spcPct val="105000"/>
              </a:lnSpc>
              <a:defRPr/>
            </a:pPr>
            <a:r>
              <a:rPr lang="en-US" altLang="en-US" sz="2800" b="1">
                <a:solidFill>
                  <a:srgbClr val="CC9900"/>
                </a:solidFill>
                <a:latin typeface="Arial Narrow" charset="0"/>
              </a:rPr>
              <a:t>Chico, CA</a:t>
            </a:r>
            <a:r>
              <a:rPr lang="en-US" altLang="en-US" sz="2800" b="1">
                <a:latin typeface="Arial Narrow" charset="0"/>
              </a:rPr>
              <a:t/>
            </a:r>
            <a:br>
              <a:rPr lang="en-US" altLang="en-US" sz="2800" b="1">
                <a:latin typeface="Arial Narrow" charset="0"/>
              </a:rPr>
            </a:br>
            <a:r>
              <a:rPr lang="en-US" altLang="en-US" sz="3600" b="1">
                <a:solidFill>
                  <a:srgbClr val="C0C0C0"/>
                </a:solidFill>
                <a:latin typeface="Arial Narrow" charset="0"/>
              </a:rPr>
              <a:t>Nord Avenue</a:t>
            </a:r>
          </a:p>
        </p:txBody>
      </p:sp>
      <p:pic>
        <p:nvPicPr>
          <p:cNvPr id="142338" name="Picture 3" descr="NordAve2_0005_f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20850"/>
            <a:ext cx="9144000"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9382721"/>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My Documents\aaaT&amp;P\T&amp;PMarketing\PotentialClients\NewportCNUDP\090803Presentation\NewportCD090803\Aerials\DSC01117.JPG"/>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hlink"/>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hlink"/>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hlink"/>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hlink"/>
            </a:solidFill>
            <a:effectLst/>
            <a:latin typeface="Arial Black"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590</TotalTime>
  <Words>1743</Words>
  <Application>Microsoft Macintosh PowerPoint</Application>
  <PresentationFormat>On-screen Show (4:3)</PresentationFormat>
  <Paragraphs>351</Paragraphs>
  <Slides>114</Slides>
  <Notes>89</Notes>
  <HiddenSlides>0</HiddenSlides>
  <MMClips>0</MMClips>
  <ScaleCrop>false</ScaleCrop>
  <HeadingPairs>
    <vt:vector size="6" baseType="variant">
      <vt:variant>
        <vt:lpstr>Fonts Used</vt:lpstr>
      </vt:variant>
      <vt:variant>
        <vt:i4>24</vt:i4>
      </vt:variant>
      <vt:variant>
        <vt:lpstr>Theme</vt:lpstr>
      </vt:variant>
      <vt:variant>
        <vt:i4>2</vt:i4>
      </vt:variant>
      <vt:variant>
        <vt:lpstr>Slide Titles</vt:lpstr>
      </vt:variant>
      <vt:variant>
        <vt:i4>114</vt:i4>
      </vt:variant>
    </vt:vector>
  </HeadingPairs>
  <TitlesOfParts>
    <vt:vector size="140" baseType="lpstr">
      <vt:lpstr>Adobe Caslon Pro Bold</vt:lpstr>
      <vt:lpstr>Architecture</vt:lpstr>
      <vt:lpstr>Arial Black</vt:lpstr>
      <vt:lpstr>Arial Bold</vt:lpstr>
      <vt:lpstr>Arial Narrow</vt:lpstr>
      <vt:lpstr>Baskerville Old Face</vt:lpstr>
      <vt:lpstr>Bradley Hand ITC</vt:lpstr>
      <vt:lpstr>Calibri</vt:lpstr>
      <vt:lpstr>Comic Sans MS</vt:lpstr>
      <vt:lpstr>Geometr415 Md BT</vt:lpstr>
      <vt:lpstr>Georgia</vt:lpstr>
      <vt:lpstr>Gill Sans</vt:lpstr>
      <vt:lpstr>Impact</vt:lpstr>
      <vt:lpstr>Lucida Handwriting</vt:lpstr>
      <vt:lpstr>MS PGothic</vt:lpstr>
      <vt:lpstr>ＭＳ Ｐゴシック</vt:lpstr>
      <vt:lpstr>Myriad</vt:lpstr>
      <vt:lpstr>Tahoma</vt:lpstr>
      <vt:lpstr>Times</vt:lpstr>
      <vt:lpstr>Times New Roman</vt:lpstr>
      <vt:lpstr>Wingdings</vt:lpstr>
      <vt:lpstr>ヒラギノ角ゴ Pro W3</vt:lpstr>
      <vt:lpstr>ヒラギノ角ゴ ProN W3</vt:lpstr>
      <vt:lpstr>Arial</vt:lpstr>
      <vt:lpstr>Blank Presentation</vt:lpstr>
      <vt:lpstr>Title &amp; Subtitle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Bridgeport (1999)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Bridgeport (1999)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Chico, CA Nord Avenue</vt:lpstr>
      <vt:lpstr>Chico, CA Nord Avenue</vt:lpstr>
      <vt:lpstr>Chico, CA Nord Avenue</vt:lpstr>
      <vt:lpstr>Chico, CA Nord Avenue</vt:lpstr>
      <vt:lpstr>Chico, CA Nord Avenue</vt:lpstr>
      <vt:lpstr>Chico, CA Nord Avenue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Dan Burden</cp:lastModifiedBy>
  <cp:revision>34</cp:revision>
  <dcterms:created xsi:type="dcterms:W3CDTF">2016-01-29T19:59:10Z</dcterms:created>
  <dcterms:modified xsi:type="dcterms:W3CDTF">2016-08-03T14:10:41Z</dcterms:modified>
</cp:coreProperties>
</file>