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275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atronicity.com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tronicity.png" descr="Patronici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563" y="511355"/>
            <a:ext cx="3030232" cy="1456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MassDev Logo.jpg" descr="MassDev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615" y="1032269"/>
            <a:ext cx="3650546" cy="770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161017 CornerSpot Overview 01.jpg" descr="161017 CornerSpot Overview 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75874" y="2586581"/>
            <a:ext cx="16847674" cy="7786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ommonwealth…"/>
          <p:cNvSpPr/>
          <p:nvPr/>
        </p:nvSpPr>
        <p:spPr>
          <a:xfrm>
            <a:off x="4223251" y="534823"/>
            <a:ext cx="3967908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Menlo"/>
                <a:ea typeface="Menlo"/>
                <a:cs typeface="Menlo"/>
                <a:sym typeface="Menlo"/>
              </a:defRPr>
            </a:pPr>
            <a:r>
              <a:t>Commonwealth </a:t>
            </a:r>
          </a:p>
          <a:p>
            <a:pPr>
              <a:defRPr>
                <a:latin typeface="Menlo"/>
                <a:ea typeface="Menlo"/>
                <a:cs typeface="Menlo"/>
                <a:sym typeface="Menlo"/>
              </a:defRPr>
            </a:pPr>
            <a:r>
              <a:t>Places</a:t>
            </a:r>
          </a:p>
          <a:p>
            <a:pPr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 u="sng">
                <a:hlinkClick r:id="rId5"/>
              </a:rPr>
              <a:t>www.Patronicity.com</a:t>
            </a:r>
          </a:p>
        </p:txBody>
      </p:sp>
      <p:grpSp>
        <p:nvGrpSpPr>
          <p:cNvPr id="125" name="Shape 134"/>
          <p:cNvGrpSpPr/>
          <p:nvPr/>
        </p:nvGrpSpPr>
        <p:grpSpPr>
          <a:xfrm>
            <a:off x="3700508" y="7154963"/>
            <a:ext cx="5603784" cy="1929799"/>
            <a:chOff x="0" y="0"/>
            <a:chExt cx="5603783" cy="1929798"/>
          </a:xfrm>
        </p:grpSpPr>
        <p:sp>
          <p:nvSpPr>
            <p:cNvPr id="123" name="Rounded Rectangle"/>
            <p:cNvSpPr/>
            <p:nvPr/>
          </p:nvSpPr>
          <p:spPr>
            <a:xfrm>
              <a:off x="0" y="0"/>
              <a:ext cx="5603784" cy="1929799"/>
            </a:xfrm>
            <a:prstGeom prst="roundRect">
              <a:avLst>
                <a:gd name="adj" fmla="val 16767"/>
              </a:avLst>
            </a:prstGeom>
            <a:solidFill>
              <a:srgbClr val="FFFFFF">
                <a:alpha val="80698"/>
              </a:srgbClr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lnSpc>
                  <a:spcPct val="120000"/>
                </a:lnSpc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" name="Jonathan Berk…"/>
            <p:cNvSpPr/>
            <p:nvPr/>
          </p:nvSpPr>
          <p:spPr>
            <a:xfrm>
              <a:off x="94769" y="106493"/>
              <a:ext cx="5414245" cy="1716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lnSpc>
                  <a:spcPct val="120000"/>
                </a:lnSpc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Jonathan Berk</a:t>
              </a:r>
            </a:p>
            <a:p>
              <a:pPr defTabSz="914400">
                <a:lnSpc>
                  <a:spcPct val="120000"/>
                </a:lnSpc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New England Director Patronicity</a:t>
              </a:r>
            </a:p>
            <a:p>
              <a:pPr defTabSz="914400">
                <a:lnSpc>
                  <a:spcPct val="120000"/>
                </a:lnSpc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jonathan@Patronicity.com</a:t>
              </a:r>
            </a:p>
            <a:p>
              <a:pPr defTabSz="914400">
                <a:lnSpc>
                  <a:spcPct val="120000"/>
                </a:lnSpc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617-750-6008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rowdfunding Example"/>
          <p:cNvSpPr>
            <a:spLocks noGrp="1"/>
          </p:cNvSpPr>
          <p:nvPr>
            <p:ph type="ctrTitle"/>
          </p:nvPr>
        </p:nvSpPr>
        <p:spPr>
          <a:xfrm>
            <a:off x="2238175" y="10279"/>
            <a:ext cx="8153402" cy="990602"/>
          </a:xfrm>
          <a:prstGeom prst="rect">
            <a:avLst/>
          </a:prstGeom>
        </p:spPr>
        <p:txBody>
          <a:bodyPr lIns="91423" tIns="91423" rIns="91423" bIns="91423" anchor="ctr"/>
          <a:lstStyle>
            <a:lvl1pPr defTabSz="914400">
              <a:defRPr sz="4000" b="1">
                <a:solidFill>
                  <a:srgbClr val="2289A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Crowdfunding Example</a:t>
            </a:r>
          </a:p>
        </p:txBody>
      </p:sp>
      <p:pic>
        <p:nvPicPr>
          <p:cNvPr id="128" name="Screen Shot 2016-11-15 at 1.04.57 PM.png" descr="Screen Shot 2016-11-15 at 1.04.57 PM.png"/>
          <p:cNvPicPr>
            <a:picLocks noChangeAspect="1"/>
          </p:cNvPicPr>
          <p:nvPr/>
        </p:nvPicPr>
        <p:blipFill>
          <a:blip r:embed="rId2">
            <a:extLst/>
          </a:blip>
          <a:srcRect l="6387" t="1695" r="6387"/>
          <a:stretch>
            <a:fillRect/>
          </a:stretch>
        </p:blipFill>
        <p:spPr>
          <a:xfrm>
            <a:off x="2918419" y="1084698"/>
            <a:ext cx="6793110" cy="8701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31.png" descr="image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892" y="1153733"/>
            <a:ext cx="3522775" cy="915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25.png" descr="image25.pn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9563116" y="2720142"/>
            <a:ext cx="2969271" cy="1513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26.png" descr="image2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63275" y="7631177"/>
            <a:ext cx="2969101" cy="1513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27.png" descr="image2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2492" y="2870146"/>
            <a:ext cx="2652731" cy="2222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Helvetica</vt:lpstr>
      <vt:lpstr>Helvetica Light</vt:lpstr>
      <vt:lpstr>Helvetica Neue</vt:lpstr>
      <vt:lpstr>Menlo</vt:lpstr>
      <vt:lpstr>Roboto Slab</vt:lpstr>
      <vt:lpstr>White</vt:lpstr>
      <vt:lpstr>PowerPoint Presentation</vt:lpstr>
      <vt:lpstr>Crowdfunding 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Larry Field</cp:lastModifiedBy>
  <cp:revision>1</cp:revision>
  <dcterms:modified xsi:type="dcterms:W3CDTF">2017-05-16T23:15:22Z</dcterms:modified>
</cp:coreProperties>
</file>