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77" d="100"/>
          <a:sy n="77" d="100"/>
        </p:scale>
        <p:origin x="9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A888B2-639B-4D77-8DB3-69349AFF1574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FA2E1D-2CDC-494E-AA50-A9F2AC63DE2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of Worcester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Worcester Cultural Coalition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05000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#MakeArtEverywhere  </a:t>
            </a:r>
          </a:p>
          <a:p>
            <a:r>
              <a:rPr lang="en-US" sz="2800" b="1" dirty="0" smtClean="0">
                <a:latin typeface="+mj-lt"/>
              </a:rPr>
              <a:t>   Campaign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765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140"/>
            <a:ext cx="3962400" cy="297266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46" y="1524001"/>
            <a:ext cx="4463695" cy="297179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Culture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939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59" y="1219200"/>
            <a:ext cx="5139542" cy="3429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people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2740025" cy="3425031"/>
          </a:xfrm>
        </p:spPr>
      </p:pic>
    </p:spTree>
    <p:extLst>
      <p:ext uri="{BB962C8B-B14F-4D97-AF65-F5344CB8AC3E}">
        <p14:creationId xmlns:p14="http://schemas.microsoft.com/office/powerpoint/2010/main" val="2942727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814514" cy="285642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209747" cy="279786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festivals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7761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2444869" cy="36576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Public art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5" y="1295400"/>
            <a:ext cx="5150331" cy="3429000"/>
          </a:xfrm>
        </p:spPr>
      </p:pic>
    </p:spTree>
    <p:extLst>
      <p:ext uri="{BB962C8B-B14F-4D97-AF65-F5344CB8AC3E}">
        <p14:creationId xmlns:p14="http://schemas.microsoft.com/office/powerpoint/2010/main" val="692436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2668198" cy="35607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Creative spaces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70" y="1447800"/>
            <a:ext cx="4664766" cy="3352800"/>
          </a:xfrm>
        </p:spPr>
      </p:pic>
    </p:spTree>
    <p:extLst>
      <p:ext uri="{BB962C8B-B14F-4D97-AF65-F5344CB8AC3E}">
        <p14:creationId xmlns:p14="http://schemas.microsoft.com/office/powerpoint/2010/main" val="3640319816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821019" cy="32478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370996" cy="32765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Mural art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4047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4" y="79083"/>
            <a:ext cx="1923245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4" y="2894338"/>
            <a:ext cx="2917109" cy="1640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2443"/>
            <a:ext cx="3200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7" y="2639402"/>
            <a:ext cx="2556148" cy="1895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08701"/>
            <a:ext cx="2679922" cy="1782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4" y="4714476"/>
            <a:ext cx="2627870" cy="1751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3" y="4714476"/>
            <a:ext cx="2629839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09" y="4623119"/>
            <a:ext cx="2141640" cy="214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00" y="224251"/>
            <a:ext cx="2935721" cy="22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68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</TotalTime>
  <Words>20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Franklin Gothic Medium</vt:lpstr>
      <vt:lpstr>Tunga</vt:lpstr>
      <vt:lpstr>Wingdings</vt:lpstr>
      <vt:lpstr>Angles</vt:lpstr>
      <vt:lpstr>City of Worcester</vt:lpstr>
      <vt:lpstr>Culture</vt:lpstr>
      <vt:lpstr>people</vt:lpstr>
      <vt:lpstr>festivals</vt:lpstr>
      <vt:lpstr>Public art</vt:lpstr>
      <vt:lpstr>Creative spaces</vt:lpstr>
      <vt:lpstr>Mural 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Worcester</dc:title>
  <dc:creator>Lindiana Flores</dc:creator>
  <cp:lastModifiedBy>Anabelle Rondon</cp:lastModifiedBy>
  <cp:revision>15</cp:revision>
  <cp:lastPrinted>2016-05-16T19:23:44Z</cp:lastPrinted>
  <dcterms:created xsi:type="dcterms:W3CDTF">2016-05-16T14:16:09Z</dcterms:created>
  <dcterms:modified xsi:type="dcterms:W3CDTF">2016-06-01T14:29:56Z</dcterms:modified>
</cp:coreProperties>
</file>